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3" r:id="rId2"/>
    <p:sldId id="271" r:id="rId3"/>
    <p:sldId id="264" r:id="rId4"/>
    <p:sldId id="270" r:id="rId5"/>
    <p:sldId id="260" r:id="rId6"/>
    <p:sldId id="275" r:id="rId7"/>
    <p:sldId id="26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86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01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29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70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78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44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73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24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0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84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6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18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DZ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400831" y="307796"/>
            <a:ext cx="113986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4400" b="1" u="sng" dirty="0" smtClean="0">
                <a:solidFill>
                  <a:srgbClr val="FF0000"/>
                </a:solidFill>
              </a:rPr>
              <a:t>تغذية راجعة</a:t>
            </a:r>
            <a:endParaRPr lang="ar-DZ" sz="4400" b="1" u="sng" dirty="0">
              <a:solidFill>
                <a:srgbClr val="FF0000"/>
              </a:solidFill>
            </a:endParaRPr>
          </a:p>
        </p:txBody>
      </p:sp>
      <p:sp>
        <p:nvSpPr>
          <p:cNvPr id="6" name="Rectangle : coins arrondis 12">
            <a:extLst>
              <a:ext uri="{FF2B5EF4-FFF2-40B4-BE49-F238E27FC236}">
                <a16:creationId xmlns="" xmlns:a16="http://schemas.microsoft.com/office/drawing/2014/main" id="{2A52F28A-4066-7F20-F61B-78B99AF33888}"/>
              </a:ext>
            </a:extLst>
          </p:cNvPr>
          <p:cNvSpPr/>
          <p:nvPr/>
        </p:nvSpPr>
        <p:spPr>
          <a:xfrm>
            <a:off x="624114" y="1565753"/>
            <a:ext cx="11567886" cy="2182317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 algn="r" rtl="1">
              <a:buFont typeface="Wingdings" panose="05000000000000000000" pitchFamily="2" charset="2"/>
              <a:buChar char="ü"/>
            </a:pPr>
            <a:r>
              <a:rPr lang="ar-DZ" sz="4000" dirty="0">
                <a:cs typeface="+mj-cs"/>
              </a:rPr>
              <a:t>ما هي طريقة إدراج مربع نص ؟</a:t>
            </a:r>
          </a:p>
          <a:p>
            <a:pPr marL="571500" indent="-571500" algn="r" rtl="1">
              <a:buFont typeface="Wingdings" panose="05000000000000000000" pitchFamily="2" charset="2"/>
              <a:buChar char="ü"/>
            </a:pPr>
            <a:r>
              <a:rPr lang="ar-DZ" sz="4000" dirty="0" smtClean="0">
                <a:cs typeface="+mj-cs"/>
              </a:rPr>
              <a:t>ما </a:t>
            </a:r>
            <a:r>
              <a:rPr lang="ar-DZ" sz="4000" dirty="0">
                <a:cs typeface="+mj-cs"/>
              </a:rPr>
              <a:t>هي طريقة إدراج صورة ؟</a:t>
            </a:r>
            <a:endParaRPr lang="fr-FR" sz="40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46068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400831" y="307796"/>
            <a:ext cx="113986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4400" b="1" u="sng" dirty="0" smtClean="0">
                <a:solidFill>
                  <a:srgbClr val="FF0000"/>
                </a:solidFill>
              </a:rPr>
              <a:t>الوضعية</a:t>
            </a:r>
            <a:r>
              <a:rPr lang="ar-DZ" sz="4400" u="sng" dirty="0" smtClean="0">
                <a:solidFill>
                  <a:srgbClr val="FF0000"/>
                </a:solidFill>
              </a:rPr>
              <a:t> </a:t>
            </a:r>
            <a:r>
              <a:rPr lang="ar-DZ" sz="4400" b="1" u="sng" dirty="0" err="1" smtClean="0">
                <a:solidFill>
                  <a:srgbClr val="FF0000"/>
                </a:solidFill>
              </a:rPr>
              <a:t>الإنطلاقية</a:t>
            </a:r>
            <a:endParaRPr lang="ar-DZ" sz="4400" b="1" u="sng" dirty="0">
              <a:solidFill>
                <a:srgbClr val="FF0000"/>
              </a:solidFill>
            </a:endParaRPr>
          </a:p>
        </p:txBody>
      </p:sp>
      <p:sp>
        <p:nvSpPr>
          <p:cNvPr id="6" name="Rectangle : coins arrondis 12">
            <a:extLst>
              <a:ext uri="{FF2B5EF4-FFF2-40B4-BE49-F238E27FC236}">
                <a16:creationId xmlns="" xmlns:a16="http://schemas.microsoft.com/office/drawing/2014/main" id="{2A52F28A-4066-7F20-F61B-78B99AF33888}"/>
              </a:ext>
            </a:extLst>
          </p:cNvPr>
          <p:cNvSpPr/>
          <p:nvPr/>
        </p:nvSpPr>
        <p:spPr>
          <a:xfrm>
            <a:off x="316230" y="1478071"/>
            <a:ext cx="11567886" cy="3071665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 algn="r" rtl="1">
              <a:buFont typeface="Wingdings" panose="05000000000000000000" pitchFamily="2" charset="2"/>
              <a:buChar char="Ø"/>
            </a:pPr>
            <a:r>
              <a:rPr lang="ar-DZ" sz="4000" dirty="0">
                <a:cs typeface="+mj-cs"/>
              </a:rPr>
              <a:t>عرض ملف </a:t>
            </a:r>
            <a:r>
              <a:rPr lang="fr-FR" sz="4000" dirty="0" smtClean="0">
                <a:cs typeface="+mj-cs"/>
              </a:rPr>
              <a:t>PowerPoint</a:t>
            </a:r>
            <a:r>
              <a:rPr lang="ar-DZ" sz="4000" dirty="0" smtClean="0">
                <a:cs typeface="+mj-cs"/>
              </a:rPr>
              <a:t> يحتوى </a:t>
            </a:r>
            <a:r>
              <a:rPr lang="ar-DZ" sz="4000" dirty="0">
                <a:cs typeface="+mj-cs"/>
              </a:rPr>
              <a:t>علي صوت و فيديو</a:t>
            </a:r>
          </a:p>
          <a:p>
            <a:pPr marL="685800" indent="-685800" algn="r" rtl="1">
              <a:buFont typeface="Wingdings" panose="05000000000000000000" pitchFamily="2" charset="2"/>
              <a:buChar char="Ø"/>
            </a:pPr>
            <a:r>
              <a:rPr lang="ar-DZ" sz="4000" dirty="0" smtClean="0">
                <a:cs typeface="+mj-cs"/>
              </a:rPr>
              <a:t>على </a:t>
            </a:r>
            <a:r>
              <a:rPr lang="ar-DZ" sz="4000" dirty="0">
                <a:cs typeface="+mj-cs"/>
              </a:rPr>
              <a:t>ماذا يحتوي هذا الملف </a:t>
            </a:r>
            <a:r>
              <a:rPr lang="ar-DZ" sz="4000" dirty="0" smtClean="0">
                <a:cs typeface="+mj-cs"/>
              </a:rPr>
              <a:t>؟</a:t>
            </a:r>
          </a:p>
          <a:p>
            <a:pPr marL="685800" indent="-685800" algn="r" rtl="1">
              <a:buFont typeface="Wingdings" panose="05000000000000000000" pitchFamily="2" charset="2"/>
              <a:buChar char="Ø"/>
            </a:pPr>
            <a:r>
              <a:rPr lang="ar-DZ" sz="4000" dirty="0" smtClean="0">
                <a:cs typeface="+mj-cs"/>
              </a:rPr>
              <a:t>ماذا </a:t>
            </a:r>
            <a:r>
              <a:rPr lang="ar-DZ" sz="4000" dirty="0">
                <a:cs typeface="+mj-cs"/>
              </a:rPr>
              <a:t>يمكننا إضافته في برنامج </a:t>
            </a:r>
            <a:r>
              <a:rPr lang="fr-FR" sz="4000" dirty="0" smtClean="0">
                <a:cs typeface="+mj-cs"/>
              </a:rPr>
              <a:t>PowerPoint</a:t>
            </a:r>
            <a:r>
              <a:rPr lang="ar-DZ" sz="4000" dirty="0" smtClean="0">
                <a:cs typeface="+mj-cs"/>
              </a:rPr>
              <a:t> </a:t>
            </a:r>
            <a:r>
              <a:rPr lang="fr-FR" sz="4000" dirty="0" smtClean="0">
                <a:cs typeface="+mj-cs"/>
              </a:rPr>
              <a:t>؟</a:t>
            </a:r>
          </a:p>
          <a:p>
            <a:pPr marL="685800" indent="-685800" algn="r" rtl="1">
              <a:buFont typeface="Wingdings" panose="05000000000000000000" pitchFamily="2" charset="2"/>
              <a:buChar char="Ø"/>
            </a:pPr>
            <a:r>
              <a:rPr lang="ar-DZ" sz="4000" dirty="0" smtClean="0">
                <a:cs typeface="+mj-cs"/>
              </a:rPr>
              <a:t>كيف </a:t>
            </a:r>
            <a:r>
              <a:rPr lang="ar-DZ" sz="4000" dirty="0">
                <a:cs typeface="+mj-cs"/>
              </a:rPr>
              <a:t>يمكننا إذن إدراج أصوات و فيديوهات، في برنامج العروض التقديمية ؟</a:t>
            </a:r>
          </a:p>
        </p:txBody>
      </p:sp>
    </p:spTree>
    <p:extLst>
      <p:ext uri="{BB962C8B-B14F-4D97-AF65-F5344CB8AC3E}">
        <p14:creationId xmlns:p14="http://schemas.microsoft.com/office/powerpoint/2010/main" val="1734626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0B494AC6-9B2E-422F-B16A-015D6B0BA580}"/>
              </a:ext>
            </a:extLst>
          </p:cNvPr>
          <p:cNvSpPr txBox="1"/>
          <p:nvPr/>
        </p:nvSpPr>
        <p:spPr>
          <a:xfrm>
            <a:off x="672570" y="329709"/>
            <a:ext cx="11412983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r" rtl="1">
              <a:lnSpc>
                <a:spcPct val="107000"/>
              </a:lnSpc>
              <a:spcAft>
                <a:spcPts val="800"/>
              </a:spcAft>
              <a:tabLst>
                <a:tab pos="2376805" algn="l"/>
              </a:tabLst>
            </a:pPr>
            <a:r>
              <a:rPr lang="ar-DZ" sz="36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نشاط 01 :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="" xmlns:a16="http://schemas.microsoft.com/office/drawing/2014/main" id="{31EC9893-997B-FAF1-44A7-86DC576C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70" y="985594"/>
            <a:ext cx="11200090" cy="248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600" dirty="0">
                <a:cs typeface="+mj-cs"/>
              </a:rPr>
              <a:t>لنتوجه إلى الحاسوب و نحاول إدراج أحد الأصوات في الشريحة الأولى.</a:t>
            </a:r>
          </a:p>
          <a:p>
            <a:pPr marL="571500" indent="-5715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600" dirty="0" smtClean="0">
                <a:cs typeface="+mj-cs"/>
              </a:rPr>
              <a:t>هل </a:t>
            </a:r>
            <a:r>
              <a:rPr lang="ar-DZ" sz="3600" dirty="0">
                <a:cs typeface="+mj-cs"/>
              </a:rPr>
              <a:t>يمكننا إضافة الأصوات الموجودة في الحاسوب فقط ؟ </a:t>
            </a:r>
          </a:p>
          <a:p>
            <a:pPr marL="571500" indent="-5715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600" dirty="0">
                <a:cs typeface="+mj-cs"/>
              </a:rPr>
              <a:t>	ما هي مراحل إضافة الأصوات إذن ؟</a:t>
            </a:r>
            <a:endParaRPr lang="fr-FR" sz="3600" dirty="0">
              <a:cs typeface="+mj-cs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894EDA96-9226-5939-95FB-4A21ACC79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027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94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0B494AC6-9B2E-422F-B16A-015D6B0BA580}"/>
              </a:ext>
            </a:extLst>
          </p:cNvPr>
          <p:cNvSpPr txBox="1"/>
          <p:nvPr/>
        </p:nvSpPr>
        <p:spPr>
          <a:xfrm>
            <a:off x="672570" y="329709"/>
            <a:ext cx="11412983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r" rtl="1">
              <a:lnSpc>
                <a:spcPct val="107000"/>
              </a:lnSpc>
              <a:spcAft>
                <a:spcPts val="800"/>
              </a:spcAft>
              <a:tabLst>
                <a:tab pos="2376805" algn="l"/>
              </a:tabLst>
            </a:pPr>
            <a:r>
              <a:rPr lang="ar-DZ" sz="36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نشاط 02 :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="" xmlns:a16="http://schemas.microsoft.com/office/drawing/2014/main" id="{31EC9893-997B-FAF1-44A7-86DC576C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682" y="1184074"/>
            <a:ext cx="11862927" cy="21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lvl="0" indent="-571500" algn="r" rtl="1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ar-DZ" sz="3600" dirty="0"/>
              <a:t>لنحاول إدراج أحد </a:t>
            </a:r>
            <a:r>
              <a:rPr lang="ar-DZ" sz="3600" dirty="0" smtClean="0"/>
              <a:t>الفيديوهات </a:t>
            </a:r>
            <a:r>
              <a:rPr lang="ar-DZ" sz="3600" dirty="0"/>
              <a:t>في الشريحة الثانية.</a:t>
            </a:r>
          </a:p>
          <a:p>
            <a:pPr marL="571500" lvl="0" indent="-571500" algn="r" rtl="1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ar-DZ" sz="3600" dirty="0"/>
              <a:t>	هل يمكننا إضافة </a:t>
            </a:r>
            <a:r>
              <a:rPr lang="ar-DZ" sz="3600" dirty="0" smtClean="0"/>
              <a:t>الفيديوهات </a:t>
            </a:r>
            <a:r>
              <a:rPr lang="ar-DZ" sz="3600" dirty="0"/>
              <a:t>الموجودة في الحاسوب فقط ؟ </a:t>
            </a:r>
          </a:p>
          <a:p>
            <a:pPr marL="571500" lvl="0" indent="-571500" algn="r" rtl="1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ar-DZ" sz="3600" dirty="0"/>
              <a:t>	ما هي مراحل إضافة </a:t>
            </a:r>
            <a:r>
              <a:rPr lang="ar-DZ" sz="3600" dirty="0" smtClean="0"/>
              <a:t>الفيديوهات </a:t>
            </a:r>
            <a:r>
              <a:rPr lang="ar-DZ" sz="3600" dirty="0"/>
              <a:t>إذن ؟</a:t>
            </a:r>
            <a:endParaRPr lang="fr-FR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894EDA96-9226-5939-95FB-4A21ACC79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027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08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ag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89" y="3474714"/>
            <a:ext cx="1971675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 de texte 6"/>
          <p:cNvSpPr txBox="1"/>
          <p:nvPr/>
        </p:nvSpPr>
        <p:spPr>
          <a:xfrm>
            <a:off x="3830204" y="3122924"/>
            <a:ext cx="2080895" cy="4571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16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786389" y="2864737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sz="280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0416" y="-61555"/>
            <a:ext cx="11761940" cy="507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 algn="r" rtl="1">
              <a:lnSpc>
                <a:spcPct val="200000"/>
              </a:lnSpc>
              <a:buFont typeface="+mj-lt"/>
              <a:buAutoNum type="arabicPeriod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إدراج </a:t>
            </a: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صوت</a:t>
            </a: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 :</a:t>
            </a:r>
            <a:endParaRPr lang="ar-DZ" sz="3600" b="1" u="sng" dirty="0">
              <a:solidFill>
                <a:srgbClr val="FF0000"/>
              </a:solidFill>
              <a:cs typeface="+mj-cs"/>
            </a:endParaRPr>
          </a:p>
          <a:p>
            <a:pPr marL="342900" lvl="0" indent="-342900" algn="r" rtl="1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ar-SA" sz="3200" dirty="0"/>
              <a:t>التبويب </a:t>
            </a:r>
            <a:r>
              <a:rPr lang="fr-FR" sz="3200" dirty="0"/>
              <a:t>Insertion</a:t>
            </a:r>
            <a:endParaRPr lang="fr-FR" sz="2400" dirty="0"/>
          </a:p>
          <a:p>
            <a:pPr marL="342900" lvl="0" indent="-342900" algn="r" rtl="1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ar-DZ" sz="3200" dirty="0"/>
              <a:t>التعليمة </a:t>
            </a:r>
            <a:r>
              <a:rPr lang="fr-FR" sz="3200" dirty="0"/>
              <a:t>Audio </a:t>
            </a:r>
            <a:endParaRPr lang="fr-FR" sz="2400" dirty="0"/>
          </a:p>
          <a:p>
            <a:pPr marL="228600" algn="r" rtl="1">
              <a:lnSpc>
                <a:spcPct val="107000"/>
              </a:lnSpc>
              <a:spcAft>
                <a:spcPts val="800"/>
              </a:spcAft>
            </a:pPr>
            <a:r>
              <a:rPr lang="ar-DZ" sz="3200" dirty="0"/>
              <a:t>نجد 3 خيارات : </a:t>
            </a:r>
            <a:endParaRPr lang="fr-FR" sz="2400" dirty="0"/>
          </a:p>
          <a:p>
            <a:pPr marL="800100" lvl="1" indent="-342900" algn="r" rtl="1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fr-FR" sz="3200" dirty="0">
                <a:solidFill>
                  <a:srgbClr val="00B050"/>
                </a:solidFill>
              </a:rPr>
              <a:t>Audio sur mon PC</a:t>
            </a:r>
            <a:r>
              <a:rPr lang="ar-DZ" sz="3200" dirty="0">
                <a:solidFill>
                  <a:srgbClr val="00B050"/>
                </a:solidFill>
              </a:rPr>
              <a:t> :</a:t>
            </a:r>
            <a:r>
              <a:rPr lang="ar-DZ" sz="3200" dirty="0"/>
              <a:t> إضافة صوت من الحاسوب </a:t>
            </a:r>
            <a:endParaRPr lang="fr-FR" sz="2400" dirty="0"/>
          </a:p>
          <a:p>
            <a:pPr marL="800100" lvl="1" indent="-342900" algn="r" rtl="1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fr-FR" sz="3200" dirty="0">
                <a:solidFill>
                  <a:srgbClr val="00B050"/>
                </a:solidFill>
              </a:rPr>
              <a:t>Enregistrer l’audio</a:t>
            </a:r>
            <a:r>
              <a:rPr lang="ar-DZ" sz="3200" dirty="0">
                <a:solidFill>
                  <a:srgbClr val="00B050"/>
                </a:solidFill>
              </a:rPr>
              <a:t> : </a:t>
            </a:r>
            <a:r>
              <a:rPr lang="ar-DZ" sz="3200" dirty="0"/>
              <a:t>إضافة تسجيل صوتي </a:t>
            </a:r>
            <a:endParaRPr lang="fr-FR" sz="2400" dirty="0"/>
          </a:p>
          <a:p>
            <a:pPr marL="800100" lvl="1" indent="-342900" algn="r" rtl="1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fr-FR" sz="3200" dirty="0">
                <a:solidFill>
                  <a:srgbClr val="00B050"/>
                </a:solidFill>
              </a:rPr>
              <a:t>Audio en ligne</a:t>
            </a:r>
            <a:r>
              <a:rPr lang="ar-DZ" sz="3200" dirty="0">
                <a:solidFill>
                  <a:srgbClr val="00B050"/>
                </a:solidFill>
              </a:rPr>
              <a:t> : </a:t>
            </a:r>
            <a:r>
              <a:rPr lang="ar-DZ" sz="3200" dirty="0"/>
              <a:t>إضافة صوت من الأنترنت 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850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ag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89" y="3474714"/>
            <a:ext cx="1971675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 de texte 6"/>
          <p:cNvSpPr txBox="1"/>
          <p:nvPr/>
        </p:nvSpPr>
        <p:spPr>
          <a:xfrm>
            <a:off x="3830204" y="3122924"/>
            <a:ext cx="2080895" cy="4571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16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786389" y="2864737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sz="280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0416" y="-171554"/>
            <a:ext cx="11761940" cy="4363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 algn="r" rtl="1">
              <a:lnSpc>
                <a:spcPct val="200000"/>
              </a:lnSpc>
              <a:buFont typeface="+mj-lt"/>
              <a:buAutoNum type="arabicPeriod" startAt="2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إدراج فيديو </a:t>
            </a: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: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ar-SA" sz="3200" dirty="0">
                <a:cs typeface="+mj-cs"/>
              </a:rPr>
              <a:t>التبويب </a:t>
            </a:r>
            <a:r>
              <a:rPr lang="fr-FR" sz="3200" dirty="0">
                <a:cs typeface="+mj-cs"/>
              </a:rPr>
              <a:t>Insertion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ar-DZ" sz="3200" dirty="0">
                <a:cs typeface="+mj-cs"/>
              </a:rPr>
              <a:t>التعليمة </a:t>
            </a:r>
            <a:r>
              <a:rPr lang="fr-FR" sz="3200" dirty="0">
                <a:cs typeface="+mj-cs"/>
              </a:rPr>
              <a:t>Vidéo</a:t>
            </a:r>
          </a:p>
          <a:p>
            <a:pPr marL="228600" algn="r" rtl="1">
              <a:lnSpc>
                <a:spcPct val="107000"/>
              </a:lnSpc>
              <a:spcAft>
                <a:spcPts val="800"/>
              </a:spcAft>
            </a:pPr>
            <a:r>
              <a:rPr lang="ar-DZ" sz="3200" dirty="0">
                <a:cs typeface="+mj-cs"/>
              </a:rPr>
              <a:t>نجد خيارين : </a:t>
            </a:r>
            <a:endParaRPr lang="fr-FR" sz="3200" dirty="0">
              <a:cs typeface="+mj-cs"/>
            </a:endParaRPr>
          </a:p>
          <a:p>
            <a:pPr marL="800100" lvl="1" indent="-342900" algn="r" rtl="1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fr-FR" sz="3200" dirty="0">
                <a:solidFill>
                  <a:srgbClr val="00B050"/>
                </a:solidFill>
                <a:cs typeface="+mj-cs"/>
              </a:rPr>
              <a:t>Vidéo sur mon PC</a:t>
            </a:r>
            <a:r>
              <a:rPr lang="ar-DZ" sz="3200" dirty="0">
                <a:solidFill>
                  <a:srgbClr val="00B050"/>
                </a:solidFill>
                <a:cs typeface="+mj-cs"/>
              </a:rPr>
              <a:t> : </a:t>
            </a:r>
            <a:r>
              <a:rPr lang="ar-DZ" sz="3200" dirty="0">
                <a:cs typeface="+mj-cs"/>
              </a:rPr>
              <a:t>إضافة فيديو من الحاسوب </a:t>
            </a:r>
            <a:endParaRPr lang="fr-FR" sz="3200" dirty="0">
              <a:cs typeface="+mj-cs"/>
            </a:endParaRPr>
          </a:p>
          <a:p>
            <a:pPr marL="800100" lvl="1" indent="-3429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fr-FR" sz="3200" dirty="0">
                <a:solidFill>
                  <a:srgbClr val="00B050"/>
                </a:solidFill>
                <a:cs typeface="+mj-cs"/>
              </a:rPr>
              <a:t>Vidéo en ligne</a:t>
            </a:r>
            <a:r>
              <a:rPr lang="ar-DZ" sz="3200" dirty="0">
                <a:solidFill>
                  <a:srgbClr val="00B050"/>
                </a:solidFill>
                <a:cs typeface="+mj-cs"/>
              </a:rPr>
              <a:t> : </a:t>
            </a:r>
            <a:r>
              <a:rPr lang="ar-DZ" sz="3200" dirty="0">
                <a:cs typeface="+mj-cs"/>
              </a:rPr>
              <a:t>إضافة فيديو من </a:t>
            </a:r>
            <a:r>
              <a:rPr lang="ar-DZ" sz="3200" dirty="0" smtClean="0">
                <a:cs typeface="+mj-cs"/>
              </a:rPr>
              <a:t>الأنترنت</a:t>
            </a:r>
            <a:endParaRPr lang="fr-FR" sz="32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1295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0729" y="87714"/>
            <a:ext cx="115364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ar-DZ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التدريب</a:t>
            </a:r>
            <a:r>
              <a:rPr kumimoji="0" lang="ar-DZ" sz="48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r>
              <a:rPr kumimoji="0" lang="ar-DZ" sz="4800" b="1" i="0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50728" y="918711"/>
            <a:ext cx="11536473" cy="58085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ar-SA" sz="3600" dirty="0">
                <a:cs typeface="+mj-cs"/>
              </a:rPr>
              <a:t>افتح برنامج</a:t>
            </a:r>
            <a:r>
              <a:rPr lang="fr-FR" sz="3600" dirty="0">
                <a:cs typeface="+mj-cs"/>
              </a:rPr>
              <a:t>PowerPoint </a:t>
            </a: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ar-SA" sz="3600" dirty="0">
                <a:cs typeface="+mj-cs"/>
              </a:rPr>
              <a:t>قم بإدراج </a:t>
            </a:r>
            <a:r>
              <a:rPr lang="fr-FR" sz="3600" dirty="0">
                <a:cs typeface="+mj-cs"/>
              </a:rPr>
              <a:t>vidéo1.mp4</a:t>
            </a:r>
            <a:r>
              <a:rPr lang="ar-DZ" sz="3600" dirty="0">
                <a:cs typeface="+mj-cs"/>
              </a:rPr>
              <a:t> المتواجد في المجلد </a:t>
            </a:r>
            <a:r>
              <a:rPr lang="fr-FR" sz="3600" dirty="0">
                <a:cs typeface="+mj-cs"/>
              </a:rPr>
              <a:t>images </a:t>
            </a:r>
            <a:r>
              <a:rPr lang="fr-FR" sz="3600" dirty="0" err="1">
                <a:cs typeface="+mj-cs"/>
              </a:rPr>
              <a:t>audios</a:t>
            </a:r>
            <a:r>
              <a:rPr lang="fr-FR" sz="3600" dirty="0">
                <a:cs typeface="+mj-cs"/>
              </a:rPr>
              <a:t> et vidés</a:t>
            </a:r>
            <a:r>
              <a:rPr lang="ar-DZ" sz="3600" dirty="0">
                <a:cs typeface="+mj-cs"/>
              </a:rPr>
              <a:t> على سطح المكتب</a:t>
            </a:r>
            <a:endParaRPr lang="fr-FR" sz="3600" dirty="0">
              <a:cs typeface="+mj-cs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ar-SA" sz="3600" dirty="0">
                <a:cs typeface="+mj-cs"/>
              </a:rPr>
              <a:t>قم بإدراج </a:t>
            </a:r>
            <a:r>
              <a:rPr lang="fr-FR" sz="3600" dirty="0">
                <a:cs typeface="+mj-cs"/>
              </a:rPr>
              <a:t>audio1.mp3</a:t>
            </a:r>
            <a:r>
              <a:rPr lang="ar-DZ" sz="3600" dirty="0">
                <a:cs typeface="+mj-cs"/>
              </a:rPr>
              <a:t> المتواجد في المجلد </a:t>
            </a:r>
            <a:r>
              <a:rPr lang="fr-FR" sz="3600" dirty="0">
                <a:cs typeface="+mj-cs"/>
              </a:rPr>
              <a:t>images </a:t>
            </a:r>
            <a:r>
              <a:rPr lang="fr-FR" sz="3600" dirty="0" err="1">
                <a:cs typeface="+mj-cs"/>
              </a:rPr>
              <a:t>audios</a:t>
            </a:r>
            <a:r>
              <a:rPr lang="fr-FR" sz="3600" dirty="0">
                <a:cs typeface="+mj-cs"/>
              </a:rPr>
              <a:t> et vidés</a:t>
            </a:r>
            <a:r>
              <a:rPr lang="ar-DZ" sz="3600" dirty="0">
                <a:cs typeface="+mj-cs"/>
              </a:rPr>
              <a:t> على سطح المكتب</a:t>
            </a:r>
            <a:endParaRPr lang="fr-FR" sz="3600" dirty="0">
              <a:cs typeface="+mj-cs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ar-DZ" sz="3600" dirty="0">
                <a:cs typeface="+mj-cs"/>
              </a:rPr>
              <a:t>حاول إضافة بعض التأثيرات التي تسمح بقراءة الصوت و الفيديو في نفس الوقت</a:t>
            </a:r>
            <a:endParaRPr lang="fr-FR" sz="3600" dirty="0">
              <a:cs typeface="+mj-cs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ar-SA" sz="3600" dirty="0">
                <a:cs typeface="+mj-cs"/>
              </a:rPr>
              <a:t>احفظ العرض </a:t>
            </a:r>
            <a:r>
              <a:rPr lang="ar-SA" sz="3600" dirty="0" err="1">
                <a:cs typeface="+mj-cs"/>
              </a:rPr>
              <a:t>التقديمي</a:t>
            </a:r>
            <a:r>
              <a:rPr lang="ar-SA" sz="3600" dirty="0">
                <a:cs typeface="+mj-cs"/>
              </a:rPr>
              <a:t> في مجلدك تحت اسم "شاطئ البحر" بصيغة ملف</a:t>
            </a:r>
            <a:r>
              <a:rPr lang="fr-FR" sz="3600" dirty="0">
                <a:cs typeface="+mj-cs"/>
              </a:rPr>
              <a:t> PowerPoint (.</a:t>
            </a:r>
            <a:r>
              <a:rPr lang="fr-FR" sz="3600" dirty="0" err="1">
                <a:cs typeface="+mj-cs"/>
              </a:rPr>
              <a:t>pptx</a:t>
            </a:r>
            <a:r>
              <a:rPr lang="fr-FR" sz="3600" dirty="0">
                <a:cs typeface="+mj-cs"/>
              </a:rPr>
              <a:t>)</a:t>
            </a:r>
            <a:r>
              <a:rPr lang="ar-SA" sz="3600" dirty="0">
                <a:cs typeface="+mj-cs"/>
              </a:rPr>
              <a:t> و بصيغة </a:t>
            </a:r>
            <a:r>
              <a:rPr lang="fr-FR" sz="3600" dirty="0">
                <a:cs typeface="+mj-cs"/>
              </a:rPr>
              <a:t>vidéo MPEG-4 (.mp4)  </a:t>
            </a:r>
            <a:endParaRPr lang="fr-FR" sz="36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6755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1222</TotalTime>
  <Words>215</Words>
  <Application>Microsoft Office PowerPoint</Application>
  <PresentationFormat>Grand écran</PresentationFormat>
  <Paragraphs>35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328</cp:revision>
  <dcterms:created xsi:type="dcterms:W3CDTF">2024-02-06T22:26:16Z</dcterms:created>
  <dcterms:modified xsi:type="dcterms:W3CDTF">2025-02-17T18:48:48Z</dcterms:modified>
</cp:coreProperties>
</file>