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7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71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8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71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72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58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45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1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5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08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843857" y="334401"/>
            <a:ext cx="10555458" cy="1038557"/>
          </a:xfrm>
          <a:noFill/>
        </p:spPr>
        <p:txBody>
          <a:bodyPr>
            <a:noAutofit/>
          </a:bodyPr>
          <a:lstStyle/>
          <a:p>
            <a:pPr rtl="1"/>
            <a:r>
              <a:rPr lang="ar-DZ" sz="6600" dirty="0" smtClean="0"/>
              <a:t>الأسد </a:t>
            </a:r>
            <a:r>
              <a:rPr lang="ar-DZ" sz="6600" dirty="0"/>
              <a:t>- ملك الغابة</a:t>
            </a:r>
            <a:endParaRPr lang="fr-FR" sz="8800" b="1" dirty="0"/>
          </a:p>
        </p:txBody>
      </p:sp>
      <p:sp>
        <p:nvSpPr>
          <p:cNvPr id="2" name="Rectangle 1"/>
          <p:cNvSpPr/>
          <p:nvPr/>
        </p:nvSpPr>
        <p:spPr>
          <a:xfrm>
            <a:off x="7977809" y="1815547"/>
            <a:ext cx="38058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4000" dirty="0">
                <a:cs typeface="+mj-cs"/>
              </a:rPr>
              <a:t>الأسد من الحيوانات المفترسة يعيش في السافانا الإفريقية. يتميز بقوته ولبدته الكثيفة، ويعيش في مجموعات تُسمى "الزمر".</a:t>
            </a:r>
            <a:endParaRPr lang="fr-FR" sz="4000" dirty="0">
              <a:cs typeface="+mj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7" y="1656523"/>
            <a:ext cx="7157127" cy="47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335" y="210380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ar-DZ" sz="6000" dirty="0"/>
              <a:t>البطريق - طائر لا يطير</a:t>
            </a:r>
            <a:endParaRPr lang="fr-FR" sz="6000" b="1" dirty="0"/>
          </a:p>
        </p:txBody>
      </p:sp>
      <p:sp>
        <p:nvSpPr>
          <p:cNvPr id="8" name="Rectangle 7"/>
          <p:cNvSpPr/>
          <p:nvPr/>
        </p:nvSpPr>
        <p:spPr>
          <a:xfrm>
            <a:off x="7805532" y="1694691"/>
            <a:ext cx="39623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4000" dirty="0"/>
              <a:t>البطريق هو طائر بحري يعيش في المناطق الباردة، مثل القطب الجنوبي. يتميز بجسمه الانسيابي وأجنحته التي تساعده على السباحة بسرعة.</a:t>
            </a:r>
            <a:endParaRPr lang="fr-FR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1" y="1694691"/>
            <a:ext cx="7262191" cy="49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2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335" y="210380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ar-DZ" sz="6600" dirty="0"/>
              <a:t>الفيل - أضخم الحيوانات البرية</a:t>
            </a:r>
            <a:endParaRPr lang="fr-FR" sz="60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8" y="1689651"/>
            <a:ext cx="7187096" cy="47973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52523" y="1941442"/>
            <a:ext cx="39623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4000" dirty="0"/>
              <a:t>الفيل هو أكبر الحيوانات البرية، يتميز بخرطومه الطويل وأنيابه العاجية. يعيش في إفريقيا وآسيا، وهو حيوان ذكي واجتماعي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23830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79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Thème Office</vt:lpstr>
      <vt:lpstr>الأسد - ملك الغابة</vt:lpstr>
      <vt:lpstr>البطريق - طائر لا يطير</vt:lpstr>
      <vt:lpstr>الفيل - أضخم الحيوانات البرية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 1</dc:title>
  <dc:creator>Compte Microsoft</dc:creator>
  <cp:lastModifiedBy>Compte Microsoft</cp:lastModifiedBy>
  <cp:revision>44</cp:revision>
  <dcterms:created xsi:type="dcterms:W3CDTF">2025-02-14T18:38:23Z</dcterms:created>
  <dcterms:modified xsi:type="dcterms:W3CDTF">2025-02-18T18:00:37Z</dcterms:modified>
</cp:coreProperties>
</file>