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7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1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8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8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60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71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0725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58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5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15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55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647DE-DEAD-41B8-A3BC-F21B3D8154B7}" type="datetimeFigureOut">
              <a:rPr lang="fr-FR" smtClean="0"/>
              <a:t>18/02/2025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597E0-42C3-4C93-8C32-3058DE39E4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0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069144" y="2088956"/>
            <a:ext cx="10555458" cy="2387600"/>
          </a:xfrm>
          <a:noFill/>
        </p:spPr>
        <p:txBody>
          <a:bodyPr>
            <a:noAutofit/>
          </a:bodyPr>
          <a:lstStyle/>
          <a:p>
            <a:r>
              <a:rPr lang="fr-FR" sz="16600" b="1" dirty="0" smtClean="0"/>
              <a:t>Diapo 1</a:t>
            </a:r>
            <a:endParaRPr lang="fr-FR" sz="16600" b="1" dirty="0"/>
          </a:p>
        </p:txBody>
      </p:sp>
    </p:spTree>
    <p:extLst>
      <p:ext uri="{BB962C8B-B14F-4D97-AF65-F5344CB8AC3E}">
        <p14:creationId xmlns:p14="http://schemas.microsoft.com/office/powerpoint/2010/main" val="35731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66335" y="21038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V</a:t>
            </a:r>
            <a:r>
              <a:rPr lang="fr-FR" sz="6600" b="1" dirty="0" smtClean="0"/>
              <a:t>oiture</a:t>
            </a:r>
            <a:endParaRPr lang="fr-FR" sz="6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274" y="1690688"/>
            <a:ext cx="8687793" cy="4881713"/>
          </a:xfrm>
        </p:spPr>
      </p:pic>
    </p:spTree>
    <p:extLst>
      <p:ext uri="{BB962C8B-B14F-4D97-AF65-F5344CB8AC3E}">
        <p14:creationId xmlns:p14="http://schemas.microsoft.com/office/powerpoint/2010/main" val="323830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202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/>
              <a:t>B</a:t>
            </a:r>
            <a:r>
              <a:rPr lang="fr-FR" sz="6600" b="1" dirty="0" smtClean="0"/>
              <a:t>ateau</a:t>
            </a:r>
            <a:endParaRPr lang="fr-FR" sz="6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222" y="1445796"/>
            <a:ext cx="7839555" cy="5227391"/>
          </a:xfrm>
        </p:spPr>
      </p:pic>
    </p:spTree>
    <p:extLst>
      <p:ext uri="{BB962C8B-B14F-4D97-AF65-F5344CB8AC3E}">
        <p14:creationId xmlns:p14="http://schemas.microsoft.com/office/powerpoint/2010/main" val="341370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202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600" b="1" dirty="0" smtClean="0"/>
              <a:t>Maison</a:t>
            </a:r>
            <a:endParaRPr lang="fr-FR" sz="66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4" y="1445796"/>
            <a:ext cx="7727651" cy="5151767"/>
          </a:xfrm>
        </p:spPr>
      </p:pic>
    </p:spTree>
    <p:extLst>
      <p:ext uri="{BB962C8B-B14F-4D97-AF65-F5344CB8AC3E}">
        <p14:creationId xmlns:p14="http://schemas.microsoft.com/office/powerpoint/2010/main" val="299038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1452" y="272462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fr-FR" sz="19900" b="1" dirty="0" smtClean="0"/>
              <a:t>Fin</a:t>
            </a:r>
            <a:endParaRPr lang="fr-FR" sz="34400" b="1" dirty="0"/>
          </a:p>
        </p:txBody>
      </p:sp>
    </p:spTree>
    <p:extLst>
      <p:ext uri="{BB962C8B-B14F-4D97-AF65-F5344CB8AC3E}">
        <p14:creationId xmlns:p14="http://schemas.microsoft.com/office/powerpoint/2010/main" val="143301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</Words>
  <Application>Microsoft Office PowerPoint</Application>
  <PresentationFormat>Grand écran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Diapo 1</vt:lpstr>
      <vt:lpstr>Voiture</vt:lpstr>
      <vt:lpstr>Bateau</vt:lpstr>
      <vt:lpstr>Maison</vt:lpstr>
      <vt:lpstr>Fin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 1</dc:title>
  <dc:creator>Compte Microsoft</dc:creator>
  <cp:lastModifiedBy>Compte Microsoft</cp:lastModifiedBy>
  <cp:revision>15</cp:revision>
  <dcterms:created xsi:type="dcterms:W3CDTF">2025-02-14T18:38:23Z</dcterms:created>
  <dcterms:modified xsi:type="dcterms:W3CDTF">2025-02-18T20:54:57Z</dcterms:modified>
</cp:coreProperties>
</file>