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63" r:id="rId3"/>
    <p:sldId id="262" r:id="rId4"/>
    <p:sldId id="265" r:id="rId5"/>
    <p:sldId id="267" r:id="rId6"/>
    <p:sldId id="261" r:id="rId7"/>
    <p:sldId id="266" r:id="rId8"/>
    <p:sldId id="25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46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21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82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41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8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33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21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2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52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2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6DBA-FA3B-4C5F-B700-4671668DAB72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6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67544" y="386110"/>
            <a:ext cx="11269344" cy="6552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3600" b="1" u="sng" dirty="0">
                <a:solidFill>
                  <a:srgbClr val="00B0F0"/>
                </a:solidFill>
              </a:rPr>
              <a:t>تغذية راجعة </a:t>
            </a:r>
            <a:r>
              <a:rPr lang="ar-SA" sz="3600" b="1" u="sng" dirty="0" smtClean="0">
                <a:solidFill>
                  <a:srgbClr val="00B0F0"/>
                </a:solidFill>
              </a:rPr>
              <a:t>:</a:t>
            </a:r>
            <a:endParaRPr lang="fr-FR" sz="3600" b="1" u="sng" dirty="0" smtClean="0">
              <a:solidFill>
                <a:srgbClr val="00B0F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210290"/>
            <a:ext cx="11269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 rtl="1">
              <a:buFont typeface="Wingdings" panose="05000000000000000000" pitchFamily="2" charset="2"/>
              <a:buChar char="ü"/>
            </a:pPr>
            <a:r>
              <a:rPr lang="ar-DZ" sz="3200" dirty="0" smtClean="0">
                <a:cs typeface="+mj-cs"/>
              </a:rPr>
              <a:t>ما هي مراحل انشاء ملف نص أو مجلد ؟</a:t>
            </a:r>
            <a:endParaRPr lang="ar-DZ" sz="3200" dirty="0" smtClean="0">
              <a:latin typeface="Times New Roman" panose="02020603050405020304" pitchFamily="18" charset="0"/>
              <a:ea typeface="Calibri" panose="020F0502020204030204" pitchFamily="34" charset="0"/>
              <a:cs typeface="+mj-cs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3756983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77" y="1964001"/>
            <a:ext cx="7406677" cy="460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9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0831" y="30779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4400" b="1" u="sng" dirty="0" smtClean="0">
                <a:solidFill>
                  <a:srgbClr val="00B050"/>
                </a:solidFill>
              </a:rPr>
              <a:t>الوضعية</a:t>
            </a:r>
            <a:r>
              <a:rPr lang="ar-DZ" sz="4400" u="sng" dirty="0" smtClean="0">
                <a:solidFill>
                  <a:srgbClr val="00B050"/>
                </a:solidFill>
              </a:rPr>
              <a:t> </a:t>
            </a:r>
            <a:r>
              <a:rPr lang="ar-DZ" sz="4400" b="1" u="sng" dirty="0" err="1" smtClean="0">
                <a:solidFill>
                  <a:srgbClr val="00B050"/>
                </a:solidFill>
              </a:rPr>
              <a:t>الإنطلاقية</a:t>
            </a:r>
            <a:endParaRPr lang="ar-DZ" sz="4400" b="1" u="sng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798859" y="1282062"/>
            <a:ext cx="6000657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DZ" sz="3600" dirty="0"/>
              <a:t>اليك الصورة التالية تمثل </a:t>
            </a:r>
            <a:r>
              <a:rPr lang="ar-DZ" sz="3600" dirty="0" smtClean="0"/>
              <a:t>الملفات </a:t>
            </a:r>
            <a:r>
              <a:rPr lang="ar-DZ" sz="3600" dirty="0"/>
              <a:t>الموجودة </a:t>
            </a:r>
            <a:r>
              <a:rPr lang="ar-DZ" sz="3600" dirty="0" smtClean="0"/>
              <a:t>على </a:t>
            </a:r>
            <a:r>
              <a:rPr lang="ar-DZ" sz="3600" dirty="0"/>
              <a:t>سطح المكتب</a:t>
            </a:r>
            <a:r>
              <a:rPr lang="ar-DZ" sz="3600" dirty="0" smtClean="0"/>
              <a:t>.</a:t>
            </a:r>
            <a:r>
              <a:rPr lang="ar-DZ" sz="3600" dirty="0"/>
              <a:t> جزء من سطح المكتب.</a:t>
            </a:r>
            <a:endParaRPr lang="fr-FR" sz="3600" dirty="0"/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DZ" sz="3600" dirty="0"/>
              <a:t>كيف نسمي هذه العناصر الموجودة على سطح المكتب ؟</a:t>
            </a:r>
            <a:endParaRPr lang="fr-FR" sz="3600" dirty="0"/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DZ" sz="3600" dirty="0"/>
              <a:t>ما نوعها ؟</a:t>
            </a:r>
            <a:endParaRPr lang="fr-FR" sz="3600" dirty="0"/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DZ" sz="3600" dirty="0"/>
              <a:t>ما العمل الذي يجب ان نقوم به لتنظيم </a:t>
            </a:r>
            <a:endParaRPr lang="ar-DZ" sz="3600" dirty="0">
              <a:solidFill>
                <a:srgbClr val="00B0F0"/>
              </a:solidFill>
              <a:cs typeface="+mj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31" y="1282062"/>
            <a:ext cx="5523288" cy="466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68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8619" y="750364"/>
            <a:ext cx="11348581" cy="10772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rtl="1"/>
            <a:r>
              <a:rPr lang="ar-SA" sz="3200" dirty="0">
                <a:cs typeface="+mj-cs"/>
              </a:rPr>
              <a:t>قم الى حاسوبك و حاول انشاء مجلد على سطح المكتب تحت اسم "صور" و حاول نسخ الصور الموجودة على سطح المكتب بداخله مستعينا بالخريطة </a:t>
            </a:r>
            <a:r>
              <a:rPr lang="ar-SA" sz="3200" dirty="0" smtClean="0">
                <a:cs typeface="+mj-cs"/>
              </a:rPr>
              <a:t>الاتية</a:t>
            </a:r>
            <a:r>
              <a:rPr lang="fr-FR" sz="3200" dirty="0" smtClean="0">
                <a:cs typeface="+mj-cs"/>
              </a:rPr>
              <a:t> </a:t>
            </a:r>
            <a:r>
              <a:rPr lang="ar-SA" sz="3200" dirty="0" smtClean="0">
                <a:cs typeface="+mj-cs"/>
              </a:rPr>
              <a:t>:</a:t>
            </a:r>
            <a:endParaRPr lang="ar-DZ" sz="3200" dirty="0"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5781" y="36812"/>
            <a:ext cx="11511419" cy="689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01 :</a:t>
            </a:r>
            <a:r>
              <a:rPr lang="ar-DZ" sz="36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DZ" sz="2800" b="1" dirty="0">
                <a:solidFill>
                  <a:srgbClr val="0070C0"/>
                </a:solidFill>
              </a:rPr>
              <a:t>(</a:t>
            </a:r>
            <a:r>
              <a:rPr lang="ar-DZ" sz="2800" b="1" dirty="0" smtClean="0">
                <a:solidFill>
                  <a:srgbClr val="0070C0"/>
                </a:solidFill>
              </a:rPr>
              <a:t>نسخ </a:t>
            </a:r>
            <a:r>
              <a:rPr lang="ar-DZ" sz="2800" b="1" dirty="0">
                <a:solidFill>
                  <a:srgbClr val="0070C0"/>
                </a:solidFill>
              </a:rPr>
              <a:t>صور سطح المكتب إلي المجلد "صور")</a:t>
            </a:r>
            <a:endParaRPr lang="fr-FR" sz="2800" b="1" dirty="0">
              <a:solidFill>
                <a:srgbClr val="0070C0"/>
              </a:solidFill>
            </a:endParaRPr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594971" y="1852035"/>
            <a:ext cx="6458506" cy="500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13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5781" y="366846"/>
            <a:ext cx="11511419" cy="622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2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02 :</a:t>
            </a:r>
            <a:r>
              <a:rPr lang="ar-DZ" sz="32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DZ" sz="2800" b="1" dirty="0">
                <a:solidFill>
                  <a:srgbClr val="0070C0"/>
                </a:solidFill>
              </a:rPr>
              <a:t>(نقل المجلد "صور" إلى القرص </a:t>
            </a:r>
            <a:r>
              <a:rPr lang="fr-FR" sz="2800" b="1" dirty="0">
                <a:solidFill>
                  <a:srgbClr val="0070C0"/>
                </a:solidFill>
              </a:rPr>
              <a:t>D</a:t>
            </a:r>
            <a:r>
              <a:rPr lang="ar-DZ" sz="2800" b="1" dirty="0">
                <a:solidFill>
                  <a:srgbClr val="0070C0"/>
                </a:solidFill>
              </a:rPr>
              <a:t>)</a:t>
            </a:r>
            <a:endParaRPr lang="fr-FR" sz="28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5781" y="1302800"/>
            <a:ext cx="115114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SA" sz="3600" dirty="0"/>
              <a:t>احتجت الى نقل المجلد </a:t>
            </a:r>
            <a:r>
              <a:rPr lang="ar-SA" sz="3600" dirty="0" smtClean="0"/>
              <a:t>"صور</a:t>
            </a:r>
            <a:r>
              <a:rPr lang="ar-SA" sz="3600" dirty="0"/>
              <a:t>" و وضعه في القرص </a:t>
            </a:r>
            <a:r>
              <a:rPr lang="fr-FR" sz="3600" dirty="0"/>
              <a:t>D </a:t>
            </a:r>
            <a:r>
              <a:rPr lang="ar-DZ" sz="3600" dirty="0" smtClean="0"/>
              <a:t> </a:t>
            </a:r>
            <a:r>
              <a:rPr lang="ar-SA" sz="3600" dirty="0" smtClean="0"/>
              <a:t>الموجود </a:t>
            </a:r>
            <a:r>
              <a:rPr lang="ar-SA" sz="3600" dirty="0"/>
              <a:t>في </a:t>
            </a:r>
            <a:r>
              <a:rPr lang="ar-SA" sz="3600" dirty="0" smtClean="0"/>
              <a:t>ايقونة</a:t>
            </a:r>
            <a:r>
              <a:rPr lang="fr-FR" sz="3600" dirty="0" smtClean="0"/>
              <a:t>Ce PC   </a:t>
            </a:r>
            <a:endParaRPr lang="fr-FR" sz="3600" dirty="0"/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SA" sz="3600" dirty="0" smtClean="0"/>
              <a:t>هل </a:t>
            </a:r>
            <a:r>
              <a:rPr lang="ar-SA" sz="3600" dirty="0"/>
              <a:t>يمكن ذلك ؟ </a:t>
            </a:r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SA" sz="3600" dirty="0" smtClean="0"/>
              <a:t>جد </a:t>
            </a:r>
            <a:r>
              <a:rPr lang="ar-SA" sz="3600" dirty="0"/>
              <a:t>التعليمة المناسبة للقيام بهذا العمل.</a:t>
            </a:r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SA" sz="3600" dirty="0" smtClean="0"/>
              <a:t>يمكنك </a:t>
            </a:r>
            <a:r>
              <a:rPr lang="ar-SA" sz="3600" dirty="0" err="1"/>
              <a:t>الإستعانة</a:t>
            </a:r>
            <a:r>
              <a:rPr lang="ar-SA" sz="3600" dirty="0"/>
              <a:t> دائما بالخريطة </a:t>
            </a:r>
            <a:r>
              <a:rPr lang="ar-SA" sz="3600" dirty="0" err="1"/>
              <a:t>المفاهيمية</a:t>
            </a:r>
            <a:r>
              <a:rPr lang="ar-SA" sz="3600" dirty="0"/>
              <a:t>.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85310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5781" y="366846"/>
            <a:ext cx="11511419" cy="622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2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03 :</a:t>
            </a:r>
            <a:r>
              <a:rPr lang="ar-DZ" sz="32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DZ" sz="2800" b="1" dirty="0">
                <a:solidFill>
                  <a:srgbClr val="0070C0"/>
                </a:solidFill>
              </a:rPr>
              <a:t>( حذف المجلد "صور" المتواجد على القرص  </a:t>
            </a:r>
            <a:r>
              <a:rPr lang="fr-FR" sz="2800" b="1" dirty="0">
                <a:solidFill>
                  <a:srgbClr val="0070C0"/>
                </a:solidFill>
              </a:rPr>
              <a:t>D</a:t>
            </a:r>
            <a:r>
              <a:rPr lang="ar-DZ" sz="2800" b="1" dirty="0">
                <a:solidFill>
                  <a:srgbClr val="0070C0"/>
                </a:solidFill>
              </a:rPr>
              <a:t>)</a:t>
            </a:r>
            <a:endParaRPr lang="fr-FR" sz="28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5781" y="1302800"/>
            <a:ext cx="115114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SA" sz="3600" dirty="0"/>
              <a:t>لم تعد بحاجة إلى المجلد "صور" الموجود علي القرص </a:t>
            </a:r>
            <a:r>
              <a:rPr lang="fr-FR" sz="3600" dirty="0"/>
              <a:t>D</a:t>
            </a:r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م</a:t>
            </a:r>
            <a:r>
              <a:rPr lang="ar-DZ" sz="3600" dirty="0"/>
              <a:t>ا</a:t>
            </a:r>
            <a:r>
              <a:rPr lang="ar-SA" sz="3600" dirty="0" smtClean="0"/>
              <a:t>ذا </a:t>
            </a:r>
            <a:r>
              <a:rPr lang="ar-SA" sz="3600" dirty="0"/>
              <a:t>ستفعل له ؟</a:t>
            </a:r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SA" sz="3600" dirty="0" smtClean="0"/>
              <a:t>كيف </a:t>
            </a:r>
            <a:r>
              <a:rPr lang="ar-SA" sz="3600" dirty="0"/>
              <a:t>ذلك ؟ 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238671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8901" y="988758"/>
            <a:ext cx="11702571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ar-DZ" sz="3600" dirty="0" smtClean="0">
                <a:cs typeface="+mj-cs"/>
              </a:rPr>
              <a:t>ننقر </a:t>
            </a:r>
            <a:r>
              <a:rPr lang="ar-DZ" sz="3600" dirty="0">
                <a:cs typeface="+mj-cs"/>
              </a:rPr>
              <a:t>بالزر الأيمن للفأرة على الملف أو المجلد فتظهر لنا قائمة الخيارات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ar-DZ" sz="3600" dirty="0" smtClean="0">
                <a:cs typeface="+mj-cs"/>
              </a:rPr>
              <a:t>نختار </a:t>
            </a:r>
            <a:r>
              <a:rPr lang="ar-DZ" sz="3600" dirty="0">
                <a:cs typeface="+mj-cs"/>
              </a:rPr>
              <a:t>نسخ </a:t>
            </a:r>
            <a:r>
              <a:rPr lang="fr-FR" sz="3600" dirty="0" smtClean="0">
                <a:cs typeface="+mj-cs"/>
              </a:rPr>
              <a:t>copier </a:t>
            </a:r>
            <a:r>
              <a:rPr lang="ar-DZ" sz="3600" dirty="0" smtClean="0">
                <a:cs typeface="+mj-cs"/>
              </a:rPr>
              <a:t> لعملية </a:t>
            </a:r>
            <a:r>
              <a:rPr lang="ar-DZ" sz="3600" dirty="0">
                <a:cs typeface="+mj-cs"/>
              </a:rPr>
              <a:t>النسخ أو نختار </a:t>
            </a:r>
            <a:r>
              <a:rPr lang="ar-DZ" sz="3600" dirty="0" smtClean="0">
                <a:cs typeface="+mj-cs"/>
              </a:rPr>
              <a:t>قص</a:t>
            </a:r>
            <a:r>
              <a:rPr lang="fr-FR" sz="3600" dirty="0" smtClean="0">
                <a:cs typeface="+mj-cs"/>
              </a:rPr>
              <a:t> couper </a:t>
            </a:r>
            <a:r>
              <a:rPr lang="ar-DZ" sz="3600" dirty="0">
                <a:cs typeface="+mj-cs"/>
              </a:rPr>
              <a:t>لعملية النقل 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ar-DZ" sz="3600" dirty="0" smtClean="0">
                <a:cs typeface="+mj-cs"/>
              </a:rPr>
              <a:t>نختار </a:t>
            </a:r>
            <a:r>
              <a:rPr lang="ar-DZ" sz="3600" dirty="0">
                <a:cs typeface="+mj-cs"/>
              </a:rPr>
              <a:t>مكان للصق ثم نضغط بالزر الأيمن للفأرة ونختار من القائمة</a:t>
            </a:r>
            <a:r>
              <a:rPr lang="fr-FR" sz="3600" dirty="0">
                <a:cs typeface="+mj-cs"/>
              </a:rPr>
              <a:t>Coller </a:t>
            </a:r>
            <a:endParaRPr lang="ar-DZ" sz="3600" dirty="0">
              <a:cs typeface="+mj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371708" y="262247"/>
            <a:ext cx="84197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نقل أو نسخ ملف أو مجلد :</a:t>
            </a:r>
            <a:endParaRPr lang="ar-DZ" sz="3600" b="1" u="sng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6906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00625" y="226213"/>
            <a:ext cx="1149084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 startAt="2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حذف ملف أو مجلد </a:t>
            </a:r>
            <a:r>
              <a:rPr lang="ar-DZ" sz="3600" b="1" u="sng" dirty="0">
                <a:solidFill>
                  <a:srgbClr val="FF0000"/>
                </a:solidFill>
                <a:cs typeface="+mj-cs"/>
              </a:rPr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625" y="1057210"/>
            <a:ext cx="114908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ar-DZ" sz="3600" dirty="0" smtClean="0">
                <a:cs typeface="+mj-cs"/>
              </a:rPr>
              <a:t>ننقر </a:t>
            </a:r>
            <a:r>
              <a:rPr lang="ar-DZ" sz="3600" dirty="0">
                <a:cs typeface="+mj-cs"/>
              </a:rPr>
              <a:t>بالزر الأيمن للفأرة على الملف أو المجلد الذي نريد حذفه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ar-DZ" sz="3600" dirty="0" smtClean="0">
                <a:cs typeface="+mj-cs"/>
              </a:rPr>
              <a:t>نختار </a:t>
            </a:r>
            <a:r>
              <a:rPr lang="ar-DZ" sz="3600" dirty="0">
                <a:cs typeface="+mj-cs"/>
              </a:rPr>
              <a:t>من القائمة حذف </a:t>
            </a:r>
            <a:r>
              <a:rPr lang="fr-FR" sz="3600" dirty="0">
                <a:cs typeface="+mj-cs"/>
              </a:rPr>
              <a:t>Supprimer</a:t>
            </a:r>
            <a:endParaRPr lang="ar-DZ" sz="3600" dirty="0">
              <a:cs typeface="+mj-cs"/>
            </a:endParaRPr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271" y="2561900"/>
            <a:ext cx="4160063" cy="390153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0897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71350" y="135676"/>
            <a:ext cx="836295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4400" b="1" u="sng" dirty="0" smtClean="0">
                <a:solidFill>
                  <a:srgbClr val="FF0000"/>
                </a:solidFill>
              </a:rPr>
              <a:t>تدريب :</a:t>
            </a:r>
            <a:endParaRPr lang="ar-DZ" sz="4400" b="1" u="sng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16109" y="1040119"/>
            <a:ext cx="116184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/>
              <a:t>قم بتشغيل ايقونة  </a:t>
            </a:r>
            <a:r>
              <a:rPr lang="fr-FR" sz="3200" dirty="0"/>
              <a:t>Ce </a:t>
            </a:r>
            <a:r>
              <a:rPr lang="fr-FR" sz="3200" dirty="0" smtClean="0"/>
              <a:t>PC</a:t>
            </a:r>
            <a:r>
              <a:rPr lang="ar-DZ" sz="3200" dirty="0" smtClean="0"/>
              <a:t>  وادخل </a:t>
            </a:r>
            <a:r>
              <a:rPr lang="ar-DZ" sz="3200" dirty="0"/>
              <a:t>الى القرص </a:t>
            </a:r>
            <a:r>
              <a:rPr lang="fr-FR" sz="3200" dirty="0"/>
              <a:t>D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/>
              <a:t>ق</a:t>
            </a:r>
            <a:r>
              <a:rPr lang="ar-DZ" sz="3200" dirty="0" smtClean="0"/>
              <a:t>م </a:t>
            </a:r>
            <a:r>
              <a:rPr lang="ar-DZ" sz="3200" dirty="0"/>
              <a:t>بنقل المجلد الذي يحمل "</a:t>
            </a:r>
            <a:r>
              <a:rPr lang="ar-DZ" sz="3200" dirty="0" err="1"/>
              <a:t>إسمك</a:t>
            </a:r>
            <a:r>
              <a:rPr lang="ar-DZ" sz="3200" dirty="0"/>
              <a:t> لقبك" الذي انشأته في الحصة الماضية  إلى داخل المجلد الذي يحمل اسم </a:t>
            </a:r>
            <a:r>
              <a:rPr lang="ar-DZ" sz="3200" dirty="0" smtClean="0"/>
              <a:t>قسمك و فوجك </a:t>
            </a:r>
            <a:r>
              <a:rPr lang="ar-DZ" sz="3200" dirty="0"/>
              <a:t>(</a:t>
            </a:r>
            <a:r>
              <a:rPr lang="ar-DZ" sz="3200" dirty="0" smtClean="0"/>
              <a:t>1م1ف1 </a:t>
            </a:r>
            <a:r>
              <a:rPr lang="ar-DZ" sz="3200" dirty="0"/>
              <a:t>أو </a:t>
            </a:r>
            <a:r>
              <a:rPr lang="ar-DZ" sz="3200" dirty="0" smtClean="0"/>
              <a:t>1م2ف1)</a:t>
            </a:r>
            <a:endParaRPr lang="ar-DZ" sz="3200" dirty="0"/>
          </a:p>
        </p:txBody>
      </p:sp>
    </p:spTree>
    <p:extLst>
      <p:ext uri="{BB962C8B-B14F-4D97-AF65-F5344CB8AC3E}">
        <p14:creationId xmlns:p14="http://schemas.microsoft.com/office/powerpoint/2010/main" val="160320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1941</TotalTime>
  <Words>274</Words>
  <Application>Microsoft Office PowerPoint</Application>
  <PresentationFormat>Grand écran</PresentationFormat>
  <Paragraphs>29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485</cp:revision>
  <dcterms:created xsi:type="dcterms:W3CDTF">2024-02-06T22:26:16Z</dcterms:created>
  <dcterms:modified xsi:type="dcterms:W3CDTF">2025-04-03T22:31:19Z</dcterms:modified>
</cp:coreProperties>
</file>