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63" r:id="rId3"/>
    <p:sldId id="262" r:id="rId4"/>
    <p:sldId id="265" r:id="rId5"/>
    <p:sldId id="261" r:id="rId6"/>
    <p:sldId id="266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6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21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2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41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8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33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1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52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7544" y="386110"/>
            <a:ext cx="11269344" cy="6552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3600" b="1" u="sng" dirty="0">
                <a:solidFill>
                  <a:srgbClr val="00B0F0"/>
                </a:solidFill>
              </a:rPr>
              <a:t>تغذية راجعة </a:t>
            </a:r>
            <a:r>
              <a:rPr lang="ar-SA" sz="3600" b="1" u="sng" dirty="0" smtClean="0">
                <a:solidFill>
                  <a:srgbClr val="00B0F0"/>
                </a:solidFill>
              </a:rPr>
              <a:t>:</a:t>
            </a:r>
            <a:endParaRPr lang="fr-FR" sz="3600" b="1" u="sng" dirty="0" smtClean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210290"/>
            <a:ext cx="112693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كيف </a:t>
            </a:r>
            <a:r>
              <a:rPr lang="ar-DZ" sz="3200" dirty="0"/>
              <a:t>يمكن فتح برنامج </a:t>
            </a:r>
            <a:r>
              <a:rPr lang="fr-FR" sz="3200" dirty="0"/>
              <a:t>Word </a:t>
            </a:r>
            <a:r>
              <a:rPr lang="ar-DZ" sz="3200" dirty="0" smtClean="0"/>
              <a:t> </a:t>
            </a:r>
            <a:r>
              <a:rPr lang="fr-FR" sz="3200" dirty="0" smtClean="0"/>
              <a:t>؟ </a:t>
            </a:r>
            <a:endParaRPr lang="fr-FR" sz="3200" dirty="0"/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كيف </a:t>
            </a:r>
            <a:r>
              <a:rPr lang="ar-DZ" sz="3200" dirty="0"/>
              <a:t>يمكننا إنشاء مجلد جديد ؟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كيف </a:t>
            </a:r>
            <a:r>
              <a:rPr lang="ar-DZ" sz="3200" dirty="0"/>
              <a:t>يمكننا الحفظ في برنامج </a:t>
            </a:r>
            <a:r>
              <a:rPr lang="fr-FR" sz="3200" dirty="0" err="1"/>
              <a:t>WordPad</a:t>
            </a:r>
            <a:r>
              <a:rPr lang="fr-FR" sz="3200" dirty="0"/>
              <a:t> </a:t>
            </a:r>
            <a:r>
              <a:rPr lang="ar-DZ" sz="3200" dirty="0" smtClean="0"/>
              <a:t> </a:t>
            </a:r>
            <a:r>
              <a:rPr lang="fr-FR" sz="3200" dirty="0" smtClean="0"/>
              <a:t>؟ </a:t>
            </a:r>
            <a:endParaRPr lang="fr-FR" sz="32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3756983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9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00B050"/>
                </a:solidFill>
              </a:rPr>
              <a:t>الوضعية</a:t>
            </a:r>
            <a:r>
              <a:rPr lang="ar-DZ" sz="4400" u="sng" dirty="0" smtClean="0">
                <a:solidFill>
                  <a:srgbClr val="00B050"/>
                </a:solidFill>
              </a:rPr>
              <a:t> </a:t>
            </a:r>
            <a:r>
              <a:rPr lang="ar-DZ" sz="4400" b="1" u="sng" dirty="0" err="1" smtClean="0">
                <a:solidFill>
                  <a:srgbClr val="00B050"/>
                </a:solidFill>
              </a:rPr>
              <a:t>الإنطلاقية</a:t>
            </a:r>
            <a:endParaRPr lang="ar-DZ" sz="4400" b="1" u="sng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32340" y="1282062"/>
            <a:ext cx="8267176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dirty="0" smtClean="0"/>
              <a:t>طلب </a:t>
            </a:r>
            <a:r>
              <a:rPr lang="ar-DZ" sz="3600" dirty="0"/>
              <a:t>منك أستاذ العلوم إنجاز بحث حول "التلوث البيئي".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برأيك</a:t>
            </a:r>
            <a:r>
              <a:rPr lang="ar-DZ" sz="3600" dirty="0"/>
              <a:t>، كيف نسمي ملف </a:t>
            </a:r>
            <a:r>
              <a:rPr lang="ar-DZ" sz="3600" dirty="0" smtClean="0"/>
              <a:t>الـ</a:t>
            </a:r>
            <a:r>
              <a:rPr lang="fr-FR" sz="3600" dirty="0" smtClean="0"/>
              <a:t>Word </a:t>
            </a:r>
            <a:r>
              <a:rPr lang="ar-DZ" sz="3600" dirty="0" smtClean="0"/>
              <a:t> </a:t>
            </a:r>
            <a:r>
              <a:rPr lang="fr-FR" sz="3600" dirty="0" smtClean="0"/>
              <a:t>؟ </a:t>
            </a:r>
            <a:endParaRPr lang="fr-FR" sz="3600" dirty="0"/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في </a:t>
            </a:r>
            <a:r>
              <a:rPr lang="ar-DZ" sz="3600" dirty="0"/>
              <a:t>حالة عدم الإدراك، </a:t>
            </a:r>
            <a:r>
              <a:rPr lang="ar-DZ" sz="3600" dirty="0" smtClean="0"/>
              <a:t>اتصل بالإجابة :</a:t>
            </a:r>
          </a:p>
          <a:p>
            <a:pPr lvl="1" algn="r" rtl="1"/>
            <a:r>
              <a:rPr lang="fr-FR" sz="3600" dirty="0" smtClean="0"/>
              <a:t>)</a:t>
            </a:r>
            <a:r>
              <a:rPr lang="ar-DZ" sz="3600" dirty="0" smtClean="0"/>
              <a:t>5184729) </a:t>
            </a:r>
            <a:endParaRPr lang="ar-DZ" sz="3600" dirty="0"/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endParaRPr lang="ar-DZ" sz="3600" dirty="0" smtClean="0"/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كيف </a:t>
            </a:r>
            <a:r>
              <a:rPr lang="ar-DZ" sz="3600" dirty="0"/>
              <a:t>يمكنك إنشاء وثيقة، وما العملية </a:t>
            </a:r>
            <a:endParaRPr lang="ar-DZ" sz="3600" dirty="0" smtClean="0"/>
          </a:p>
          <a:p>
            <a:pPr lvl="1" algn="r" rtl="1"/>
            <a:r>
              <a:rPr lang="ar-DZ" sz="3600" dirty="0" smtClean="0"/>
              <a:t>التي </a:t>
            </a:r>
            <a:r>
              <a:rPr lang="ar-DZ" sz="3600" dirty="0"/>
              <a:t>يجب القيام بها كي لا يضيع البحث ؟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716032" y="2990222"/>
            <a:ext cx="1127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الوثيقة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6" name="Imag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41" y="1282062"/>
            <a:ext cx="3326899" cy="42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8619" y="1151197"/>
            <a:ext cx="11348581" cy="10772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اعتمادا </a:t>
            </a:r>
            <a:r>
              <a:rPr lang="ar-DZ" sz="3200" dirty="0"/>
              <a:t>على طريقة إنشاء مجلد، كيف يمكننا إنشاء وثيقة جديدة ؟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لنتوجه </a:t>
            </a:r>
            <a:r>
              <a:rPr lang="ar-DZ" sz="3200" dirty="0"/>
              <a:t>إلى الحاسوب ونحاول إنشاء وثيقة جديدة على سطح المكتب.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5781" y="174599"/>
            <a:ext cx="11511419" cy="68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</a:t>
            </a:r>
            <a:r>
              <a:rPr lang="ar-DZ" sz="36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1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49704"/>
            <a:ext cx="1151141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02 </a:t>
            </a:r>
            <a:r>
              <a:rPr lang="ar-DZ" sz="32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8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781" y="671691"/>
            <a:ext cx="1151141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بالاعتماد </a:t>
            </a:r>
            <a:r>
              <a:rPr lang="ar-DZ" sz="3600" dirty="0"/>
              <a:t>على مكتسباتك، لنقم بملء الفراغات بما يناسب لاستنتاج مراحل حفظ هذه الوثيقة في مجلدك الخاص </a:t>
            </a:r>
            <a:r>
              <a:rPr lang="ar-DZ" sz="3600" dirty="0" smtClean="0"/>
              <a:t>:</a:t>
            </a:r>
          </a:p>
          <a:p>
            <a:pPr algn="r" rtl="1"/>
            <a:endParaRPr lang="ar-DZ" sz="3600" dirty="0"/>
          </a:p>
          <a:p>
            <a:pPr algn="r" rtl="1"/>
            <a:endParaRPr lang="ar-DZ" sz="3600" dirty="0" smtClean="0"/>
          </a:p>
          <a:p>
            <a:pPr algn="r" rtl="1"/>
            <a:endParaRPr lang="ar-DZ" sz="3600" dirty="0"/>
          </a:p>
          <a:p>
            <a:pPr algn="r" rtl="1"/>
            <a:endParaRPr lang="fr-FR" sz="3600" dirty="0" smtClean="0"/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بعد </a:t>
            </a:r>
            <a:r>
              <a:rPr lang="ar-DZ" sz="3600" dirty="0"/>
              <a:t>حفظ الوثيقة أردت إغلاقها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كيف </a:t>
            </a:r>
            <a:r>
              <a:rPr lang="ar-DZ" sz="3600" dirty="0"/>
              <a:t>يمكنك ذلك ؟ </a:t>
            </a:r>
            <a:endParaRPr lang="fr-FR" sz="3600" dirty="0" smtClean="0"/>
          </a:p>
          <a:p>
            <a:pPr algn="r" rtl="1"/>
            <a:endParaRPr lang="ar-DZ" sz="3600" dirty="0"/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تذكرت </a:t>
            </a:r>
            <a:r>
              <a:rPr lang="ar-DZ" sz="3600" dirty="0"/>
              <a:t>أنك نسيت كتابة عنوان للبحث.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ما </a:t>
            </a:r>
            <a:r>
              <a:rPr lang="ar-DZ" sz="3600" dirty="0"/>
              <a:t>عليك القيم به ؟ كيف يمكنك ذلك انطلاقا من البرنامج ؟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80" y="2013637"/>
            <a:ext cx="10507246" cy="17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0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317282" y="262247"/>
            <a:ext cx="347419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إنشاء وثيقة :</a:t>
            </a:r>
          </a:p>
          <a:p>
            <a:pPr marL="742950" indent="-742950" algn="r" rtl="1">
              <a:buFont typeface="+mj-lt"/>
              <a:buAutoNum type="arabicPeriod"/>
            </a:pPr>
            <a:endParaRPr lang="ar-DZ" sz="3600" b="1" u="sng" dirty="0">
              <a:solidFill>
                <a:srgbClr val="FF0000"/>
              </a:solidFill>
              <a:cs typeface="+mj-cs"/>
            </a:endParaRPr>
          </a:p>
          <a:p>
            <a:pPr marL="742950" indent="-742950" algn="r" rtl="1">
              <a:buFont typeface="+mj-lt"/>
              <a:buAutoNum type="arabicPeriod"/>
            </a:pPr>
            <a:endParaRPr lang="ar-DZ" sz="3600" b="1" u="sng" dirty="0" smtClean="0">
              <a:solidFill>
                <a:srgbClr val="FF0000"/>
              </a:solidFill>
              <a:cs typeface="+mj-cs"/>
            </a:endParaRPr>
          </a:p>
          <a:p>
            <a:pPr marL="742950" indent="-742950" algn="r" rtl="1">
              <a:buFont typeface="+mj-lt"/>
              <a:buAutoNum type="arabicPeriod"/>
            </a:pPr>
            <a:endParaRPr lang="ar-DZ" sz="3600" b="1" u="sng" dirty="0">
              <a:solidFill>
                <a:srgbClr val="FF0000"/>
              </a:solidFill>
              <a:cs typeface="+mj-cs"/>
            </a:endParaRPr>
          </a:p>
          <a:p>
            <a:pPr algn="r" rtl="1"/>
            <a:endParaRPr lang="ar-DZ" sz="3600" b="1" u="sng" dirty="0" smtClean="0">
              <a:solidFill>
                <a:srgbClr val="FF0000"/>
              </a:solidFill>
              <a:cs typeface="+mj-cs"/>
            </a:endParaRPr>
          </a:p>
          <a:p>
            <a:pPr algn="r" rtl="1"/>
            <a:endParaRPr lang="ar-DZ" sz="3600" b="1" u="sng" dirty="0">
              <a:solidFill>
                <a:srgbClr val="FF0000"/>
              </a:solidFill>
              <a:cs typeface="+mj-cs"/>
            </a:endParaRPr>
          </a:p>
          <a:p>
            <a:pPr marL="742950" indent="-742950" algn="r" rtl="1">
              <a:buFont typeface="+mj-lt"/>
              <a:buAutoNum type="arabicPeriod" startAt="2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حفظ وثيقة :</a:t>
            </a:r>
            <a:endParaRPr lang="ar-DZ" sz="3600" b="1" u="sng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1" y="1203066"/>
            <a:ext cx="11478321" cy="14399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1" y="4574580"/>
            <a:ext cx="11478321" cy="153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0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317282" y="262247"/>
            <a:ext cx="3474190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 startAt="3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إغلاق وثيقة :</a:t>
            </a:r>
          </a:p>
          <a:p>
            <a:pPr marL="742950" indent="-742950" algn="r" rtl="1">
              <a:buFont typeface="+mj-lt"/>
              <a:buAutoNum type="arabicPeriod" startAt="3"/>
            </a:pPr>
            <a:endParaRPr lang="ar-DZ" sz="3600" b="1" u="sng" dirty="0">
              <a:solidFill>
                <a:srgbClr val="FF0000"/>
              </a:solidFill>
              <a:cs typeface="+mj-cs"/>
            </a:endParaRPr>
          </a:p>
          <a:p>
            <a:pPr marL="742950" indent="-742950" algn="r" rtl="1">
              <a:buFont typeface="+mj-lt"/>
              <a:buAutoNum type="arabicPeriod" startAt="3"/>
            </a:pPr>
            <a:endParaRPr lang="ar-DZ" sz="3600" b="1" u="sng" dirty="0" smtClean="0">
              <a:solidFill>
                <a:srgbClr val="FF0000"/>
              </a:solidFill>
              <a:cs typeface="+mj-cs"/>
            </a:endParaRPr>
          </a:p>
          <a:p>
            <a:pPr marL="742950" indent="-742950" algn="r" rtl="1">
              <a:buFont typeface="+mj-lt"/>
              <a:buAutoNum type="arabicPeriod" startAt="3"/>
            </a:pPr>
            <a:endParaRPr lang="ar-DZ" sz="3600" b="1" u="sng" dirty="0">
              <a:solidFill>
                <a:srgbClr val="FF0000"/>
              </a:solidFill>
              <a:cs typeface="+mj-cs"/>
            </a:endParaRPr>
          </a:p>
          <a:p>
            <a:pPr algn="r" rtl="1"/>
            <a:endParaRPr lang="ar-DZ" sz="3600" b="1" u="sng" dirty="0" smtClean="0">
              <a:solidFill>
                <a:srgbClr val="FF0000"/>
              </a:solidFill>
              <a:cs typeface="+mj-cs"/>
            </a:endParaRPr>
          </a:p>
          <a:p>
            <a:pPr algn="r" rtl="1"/>
            <a:endParaRPr lang="ar-DZ" sz="3600" b="1" u="sng" dirty="0">
              <a:solidFill>
                <a:srgbClr val="FF0000"/>
              </a:solidFill>
              <a:cs typeface="+mj-cs"/>
            </a:endParaRPr>
          </a:p>
          <a:p>
            <a:pPr marL="742950" indent="-742950" algn="r" rtl="1">
              <a:buFont typeface="+mj-lt"/>
              <a:buAutoNum type="arabicPeriod" startAt="4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فتح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 وثيقة :</a:t>
            </a:r>
            <a:endParaRPr lang="ar-DZ" sz="3600" b="1" u="sng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57" y="1057209"/>
            <a:ext cx="8500615" cy="11598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9" y="4423915"/>
            <a:ext cx="11319303" cy="14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061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350" y="135676"/>
            <a:ext cx="836295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4400" b="1" u="sng" dirty="0" smtClean="0">
                <a:solidFill>
                  <a:srgbClr val="FF0000"/>
                </a:solidFill>
              </a:rPr>
              <a:t>تدريب :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6109" y="905117"/>
            <a:ext cx="11618400" cy="295574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/>
              <a:t>لنبحث عن طريقة أخرى لفتح التدريب السابق الذي كتبنا فيه حكمة و قمنا بحفظها على سطح المكتب.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/>
              <a:t>لنعد إلى السطر و نحاول كتابة جملة باللغة الفرنسية، ماذا تلاحظ ؟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/>
              <a:t>لنقم بغلق الوثيقة، هل تمّ غلق البرنامج ؟ ماذا تستنتج ؟</a:t>
            </a:r>
          </a:p>
        </p:txBody>
      </p:sp>
    </p:spTree>
    <p:extLst>
      <p:ext uri="{BB962C8B-B14F-4D97-AF65-F5344CB8AC3E}">
        <p14:creationId xmlns:p14="http://schemas.microsoft.com/office/powerpoint/2010/main" val="160320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2087</TotalTime>
  <Words>204</Words>
  <Application>Microsoft Office PowerPoint</Application>
  <PresentationFormat>Grand écran</PresentationFormat>
  <Paragraphs>46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504</cp:revision>
  <dcterms:created xsi:type="dcterms:W3CDTF">2024-02-06T22:26:16Z</dcterms:created>
  <dcterms:modified xsi:type="dcterms:W3CDTF">2025-04-11T18:09:23Z</dcterms:modified>
</cp:coreProperties>
</file>