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64" r:id="rId3"/>
    <p:sldId id="260" r:id="rId4"/>
    <p:sldId id="270" r:id="rId5"/>
    <p:sldId id="271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>
                <a:solidFill>
                  <a:srgbClr val="FF0000"/>
                </a:solidFill>
              </a:rPr>
              <a:t>الوضعية</a:t>
            </a:r>
            <a:r>
              <a:rPr lang="ar-DZ" sz="4400" u="sng" dirty="0">
                <a:solidFill>
                  <a:srgbClr val="FF0000"/>
                </a:solidFill>
              </a:rPr>
              <a:t> </a:t>
            </a:r>
            <a:r>
              <a:rPr lang="ar-DZ" sz="4400" b="1" u="sng" dirty="0" err="1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="" xmlns:a16="http://schemas.microsoft.com/office/drawing/2014/main" id="{2A52F28A-4066-7F20-F61B-78B99AF33888}"/>
              </a:ext>
            </a:extLst>
          </p:cNvPr>
          <p:cNvSpPr/>
          <p:nvPr/>
        </p:nvSpPr>
        <p:spPr>
          <a:xfrm>
            <a:off x="624114" y="1077237"/>
            <a:ext cx="11567886" cy="399580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/>
              <a:t>عرض </a:t>
            </a:r>
            <a:r>
              <a:rPr lang="ar-DZ" sz="4000" dirty="0"/>
              <a:t>مقطع برمجي بالصوت و اخر بدون </a:t>
            </a:r>
            <a:r>
              <a:rPr lang="ar-DZ" sz="4000" dirty="0" smtClean="0"/>
              <a:t>صوت.</a:t>
            </a:r>
            <a:endParaRPr lang="ar-DZ" sz="40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/>
              <a:t>ما </a:t>
            </a:r>
            <a:r>
              <a:rPr lang="ar-DZ" sz="4000" dirty="0"/>
              <a:t>الفرق بين المقطعين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/>
              <a:t>نلاحظ </a:t>
            </a:r>
            <a:r>
              <a:rPr lang="ar-DZ" sz="4000" dirty="0"/>
              <a:t>أن ما يجعل قصص أفلام الكرتون مسلية و مشوقة هو الأصوات المضافة إليها.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/>
              <a:t>فكيف </a:t>
            </a:r>
            <a:r>
              <a:rPr lang="ar-DZ" sz="4000" dirty="0"/>
              <a:t>يمكن إضافة الأصوات في </a:t>
            </a:r>
            <a:r>
              <a:rPr lang="ar-DZ" sz="4000" dirty="0" err="1"/>
              <a:t>سكراتش</a:t>
            </a:r>
            <a:r>
              <a:rPr lang="ar-DZ" sz="4000" dirty="0"/>
              <a:t> ؟ </a:t>
            </a: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70" y="798335"/>
            <a:ext cx="1120009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/>
            <a:r>
              <a:rPr lang="ar-DZ" sz="3200" dirty="0">
                <a:cs typeface="+mj-cs"/>
              </a:rPr>
              <a:t>أكمل الفراغ بما يناسب لاستنتاج أهمية استخدام الأصوات في </a:t>
            </a:r>
            <a:r>
              <a:rPr lang="ar-DZ" sz="3200" dirty="0" err="1">
                <a:cs typeface="+mj-cs"/>
              </a:rPr>
              <a:t>سكراتش</a:t>
            </a:r>
            <a:r>
              <a:rPr lang="ar-DZ" sz="3200" dirty="0">
                <a:cs typeface="+mj-cs"/>
              </a:rPr>
              <a:t> : </a:t>
            </a:r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>
                <a:cs typeface="+mj-cs"/>
              </a:rPr>
              <a:t>المشاريع ــــ الخلفية ـــ إضافة ــــ الأصوات ــــ الكائنات </a:t>
            </a:r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>
                <a:cs typeface="+mj-cs"/>
              </a:rPr>
              <a:t>يوفر </a:t>
            </a:r>
            <a:r>
              <a:rPr lang="ar-DZ" sz="3200" dirty="0" err="1">
                <a:cs typeface="+mj-cs"/>
              </a:rPr>
              <a:t>سكراتش</a:t>
            </a:r>
            <a:r>
              <a:rPr lang="ar-DZ" sz="3200" dirty="0">
                <a:cs typeface="+mj-cs"/>
              </a:rPr>
              <a:t> إمكانية ............... الأصوات سواء مع </a:t>
            </a:r>
            <a:r>
              <a:rPr lang="ar-DZ" sz="3200" dirty="0" smtClean="0">
                <a:cs typeface="+mj-cs"/>
              </a:rPr>
              <a:t>................ </a:t>
            </a:r>
            <a:r>
              <a:rPr lang="ar-DZ" sz="3200" dirty="0">
                <a:cs typeface="+mj-cs"/>
              </a:rPr>
              <a:t>أو مع المنصة، مما يجعل ................ أكثر متعة وتفاعلية. يمكن استخدام هذه </a:t>
            </a:r>
            <a:r>
              <a:rPr lang="ar-DZ" sz="3200" dirty="0" smtClean="0">
                <a:cs typeface="+mj-cs"/>
              </a:rPr>
              <a:t>................ </a:t>
            </a:r>
            <a:r>
              <a:rPr lang="ar-DZ" sz="3200" dirty="0">
                <a:cs typeface="+mj-cs"/>
              </a:rPr>
              <a:t>لإضافة مؤثرات مثل صوت القفز أو الموسيقى ................ 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sz="32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919777" y="0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7392275" y="2801934"/>
            <a:ext cx="161585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إضافة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9085" y="2801935"/>
            <a:ext cx="17266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الكائنات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849589" y="3259483"/>
            <a:ext cx="168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المشاريع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41951" y="3276692"/>
            <a:ext cx="181119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الأصوات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260933" y="3756576"/>
            <a:ext cx="161174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الخلفية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93370" y="-61555"/>
            <a:ext cx="1176194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ar-DZ" sz="3600" b="1" u="sng" dirty="0">
                <a:solidFill>
                  <a:srgbClr val="FF0000"/>
                </a:solidFill>
              </a:rPr>
              <a:t>استخدام الأصوات : </a:t>
            </a:r>
            <a:endParaRPr lang="fr-FR" sz="3600" b="1" u="sng" dirty="0">
              <a:solidFill>
                <a:srgbClr val="FF0000"/>
              </a:solidFill>
            </a:endParaRPr>
          </a:p>
          <a:p>
            <a:pPr algn="r" rtl="1"/>
            <a:r>
              <a:rPr lang="ar-DZ" sz="3600" dirty="0"/>
              <a:t>يوفر </a:t>
            </a:r>
            <a:r>
              <a:rPr lang="ar-DZ" sz="3600" dirty="0" err="1"/>
              <a:t>سكراتش</a:t>
            </a:r>
            <a:r>
              <a:rPr lang="ar-DZ" sz="3600" dirty="0"/>
              <a:t> إمكانية إضافة الأصوات سواء مع الكائنات أو مع المنصة، مما يجعل المشاريع أكثر متعة وتفاعلية. يمكن استخدام هذه الأصوات لإضافة مؤثرات مثل صوت القفز أو الموسيقى الخلفية.</a:t>
            </a:r>
          </a:p>
          <a:p>
            <a:pPr marL="514350" indent="-514350" algn="r" rtl="1">
              <a:buFont typeface="+mj-lt"/>
              <a:buAutoNum type="arabicPeriod" startAt="2"/>
            </a:pPr>
            <a:endParaRPr lang="fr-F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22" y="977071"/>
            <a:ext cx="11200090" cy="2217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قم </a:t>
            </a:r>
            <a:r>
              <a:rPr lang="ar-DZ" sz="3200" dirty="0"/>
              <a:t>إلى الحاسوب محاولا إيجاد كيفية إضافة الأصوات في </a:t>
            </a:r>
            <a:r>
              <a:rPr lang="ar-DZ" sz="3200" dirty="0" err="1"/>
              <a:t>سكراتش</a:t>
            </a:r>
            <a:r>
              <a:rPr lang="ar-DZ" sz="3200" dirty="0"/>
              <a:t>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كم </a:t>
            </a:r>
            <a:r>
              <a:rPr lang="ar-DZ" sz="3200" dirty="0"/>
              <a:t>عدد طرق إضافة الأصوات </a:t>
            </a:r>
            <a:endParaRPr lang="ar-DZ" sz="3200" dirty="0" smtClean="0"/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200" dirty="0" smtClean="0"/>
              <a:t>ما </a:t>
            </a:r>
            <a:r>
              <a:rPr lang="ar-DZ" sz="3200" dirty="0"/>
              <a:t>هي مراحلهما ؟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="" xmlns:a16="http://schemas.microsoft.com/office/drawing/2014/main" id="{0B494AC6-9B2E-422F-B16A-015D6B0BA580}"/>
              </a:ext>
            </a:extLst>
          </p:cNvPr>
          <p:cNvSpPr txBox="1"/>
          <p:nvPr/>
        </p:nvSpPr>
        <p:spPr>
          <a:xfrm>
            <a:off x="882199" y="300625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</a:t>
            </a: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02 </a:t>
            </a: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67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50520" y="35253"/>
            <a:ext cx="11761940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إضافة الأصوات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</a:p>
          <a:p>
            <a:pPr lvl="1" algn="r" rtl="1"/>
            <a:r>
              <a:rPr lang="ar-DZ" sz="3200" b="1" u="sng" dirty="0">
                <a:solidFill>
                  <a:srgbClr val="00B050"/>
                </a:solidFill>
                <a:cs typeface="+mj-cs"/>
              </a:rPr>
              <a:t>أ‌. إضافة صوت من ملف :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ننقر </a:t>
            </a:r>
            <a:r>
              <a:rPr lang="ar-DZ" sz="3200" dirty="0">
                <a:cs typeface="+mj-cs"/>
              </a:rPr>
              <a:t>على تبويب "الأصوات" من منطقة التحكم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نختار </a:t>
            </a:r>
            <a:r>
              <a:rPr lang="ar-DZ" sz="3200" dirty="0">
                <a:cs typeface="+mj-cs"/>
              </a:rPr>
              <a:t>التعليمة "تحميل صوت"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يظهر </a:t>
            </a:r>
            <a:r>
              <a:rPr lang="ar-DZ" sz="3200" dirty="0">
                <a:cs typeface="+mj-cs"/>
              </a:rPr>
              <a:t>إطار فيه مجموعة من المجلدات نختار منها الصوت المناسب </a:t>
            </a:r>
            <a:endParaRPr lang="ar-DZ" sz="3200" dirty="0" smtClean="0">
              <a:cs typeface="+mj-cs"/>
            </a:endParaRP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ننقر على </a:t>
            </a:r>
            <a:r>
              <a:rPr lang="fr-FR" sz="3200" dirty="0" smtClean="0">
                <a:cs typeface="+mj-cs"/>
              </a:rPr>
              <a:t>Ouvrir</a:t>
            </a:r>
            <a:endParaRPr lang="ar-DZ" sz="3200" dirty="0" smtClean="0">
              <a:cs typeface="+mj-cs"/>
            </a:endParaRPr>
          </a:p>
          <a:p>
            <a:pPr lvl="1" algn="r" rtl="1"/>
            <a:r>
              <a:rPr lang="fr-FR" sz="3200" dirty="0" smtClean="0">
                <a:cs typeface="+mj-cs"/>
              </a:rPr>
              <a:t> </a:t>
            </a:r>
            <a:endParaRPr lang="fr-FR" sz="3200" dirty="0">
              <a:cs typeface="+mj-cs"/>
            </a:endParaRPr>
          </a:p>
          <a:p>
            <a:pPr lvl="1" algn="r" rtl="1"/>
            <a:r>
              <a:rPr lang="ar-DZ" sz="3200" b="1" u="sng" dirty="0">
                <a:solidFill>
                  <a:srgbClr val="00B050"/>
                </a:solidFill>
                <a:cs typeface="+mj-cs"/>
              </a:rPr>
              <a:t>ب‌. إضافة تسجيل صوتي :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ننقر </a:t>
            </a:r>
            <a:r>
              <a:rPr lang="ar-DZ" sz="3200" dirty="0">
                <a:cs typeface="+mj-cs"/>
              </a:rPr>
              <a:t>على تبويب "الأصوات" من منطقة التحكم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نختار </a:t>
            </a:r>
            <a:r>
              <a:rPr lang="ar-DZ" sz="3200" dirty="0">
                <a:cs typeface="+mj-cs"/>
              </a:rPr>
              <a:t>التعليمة "تسجيل"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يظهر </a:t>
            </a:r>
            <a:r>
              <a:rPr lang="ar-DZ" sz="3200" dirty="0">
                <a:cs typeface="+mj-cs"/>
              </a:rPr>
              <a:t>إطار، نضغط على الدائرة لبدء التسجيل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عند </a:t>
            </a:r>
            <a:r>
              <a:rPr lang="ar-DZ" sz="3200" dirty="0">
                <a:cs typeface="+mj-cs"/>
              </a:rPr>
              <a:t>الانتهاء من التسجيل نضغط على المربع </a:t>
            </a:r>
          </a:p>
          <a:p>
            <a:pPr marL="914400" lvl="1" indent="-457200" algn="r" rtl="1">
              <a:buFont typeface="Arial" panose="020B0604020202020204" pitchFamily="34" charset="0"/>
              <a:buChar char="•"/>
            </a:pPr>
            <a:r>
              <a:rPr lang="ar-DZ" sz="3200" dirty="0" smtClean="0">
                <a:cs typeface="+mj-cs"/>
              </a:rPr>
              <a:t>ثم </a:t>
            </a:r>
            <a:r>
              <a:rPr lang="ar-DZ" sz="3200" dirty="0">
                <a:cs typeface="+mj-cs"/>
              </a:rPr>
              <a:t>ننقر على "حفظ"</a:t>
            </a:r>
          </a:p>
          <a:p>
            <a:pPr marL="514350" indent="-514350" algn="r" rtl="1">
              <a:buFont typeface="+mj-lt"/>
              <a:buAutoNum type="arabicPeriod" startAt="2"/>
            </a:pPr>
            <a:endParaRPr lang="fr-FR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54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87714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0" y="918711"/>
            <a:ext cx="11887201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قم </a:t>
            </a:r>
            <a:r>
              <a:rPr lang="ar-DZ" sz="3600" dirty="0"/>
              <a:t>بإضافة مشروع جديد ثم أحفظه تحت اسم "المسرح" في مجلدك </a:t>
            </a:r>
            <a:endParaRPr lang="ar-DZ" sz="36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قم </a:t>
            </a:r>
            <a:r>
              <a:rPr lang="ar-DZ" sz="3600" dirty="0"/>
              <a:t>بحذف كائن القط ثم أضف الكائن </a:t>
            </a:r>
            <a:r>
              <a:rPr lang="fr-FR" sz="3600" dirty="0" err="1"/>
              <a:t>Ballerina</a:t>
            </a:r>
            <a:r>
              <a:rPr lang="fr-FR" sz="3600" dirty="0"/>
              <a:t>-a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أضف </a:t>
            </a:r>
            <a:r>
              <a:rPr lang="ar-DZ" sz="3600" dirty="0"/>
              <a:t>المظاهر الثلاثة الأخرى لهذا الكائن </a:t>
            </a:r>
            <a:endParaRPr lang="ar-DZ" sz="36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قم </a:t>
            </a:r>
            <a:r>
              <a:rPr lang="ar-DZ" sz="3600" dirty="0"/>
              <a:t>بإضافة خلفية المسرح للمنصة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أضف الصوت</a:t>
            </a:r>
            <a:r>
              <a:rPr lang="fr-FR" sz="3600" dirty="0" err="1" smtClean="0"/>
              <a:t>DrumMachine</a:t>
            </a:r>
            <a:r>
              <a:rPr lang="fr-FR" sz="3600" dirty="0" smtClean="0"/>
              <a:t> </a:t>
            </a:r>
            <a:r>
              <a:rPr lang="ar-DZ" sz="3600" dirty="0" smtClean="0"/>
              <a:t> للخلفية </a:t>
            </a:r>
            <a:r>
              <a:rPr lang="ar-DZ" sz="3600" dirty="0"/>
              <a:t>الموجود في </a:t>
            </a:r>
            <a:r>
              <a:rPr lang="ar-DZ" sz="3600" dirty="0" smtClean="0"/>
              <a:t>المجلد</a:t>
            </a:r>
            <a:r>
              <a:rPr lang="fr-FR" sz="3600" dirty="0" smtClean="0"/>
              <a:t>Fichier-utils</a:t>
            </a:r>
            <a:endParaRPr lang="ar-DZ" sz="3600" dirty="0" smtClean="0"/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تحقق من ظهور الصوت</a:t>
            </a:r>
            <a:r>
              <a:rPr lang="fr-FR" sz="3600" dirty="0" err="1" smtClean="0"/>
              <a:t>DrumMachine</a:t>
            </a:r>
            <a:r>
              <a:rPr lang="fr-FR" sz="3600" dirty="0" smtClean="0"/>
              <a:t> </a:t>
            </a:r>
            <a:r>
              <a:rPr lang="ar-DZ" sz="3600" dirty="0" smtClean="0"/>
              <a:t> في لبنات الصوت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انشئ </a:t>
            </a:r>
            <a:r>
              <a:rPr lang="ar-DZ" sz="3600" dirty="0"/>
              <a:t>مقطع برمجي للكائن يسمح بـ : تغيير مظهره كل 0.5 ثانية باستمرار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3600" dirty="0" smtClean="0"/>
              <a:t>انشئ </a:t>
            </a:r>
            <a:r>
              <a:rPr lang="ar-DZ" sz="3600" dirty="0"/>
              <a:t>مقطع برمجي للمنصة يسمح بـ : تشغيل الصوت </a:t>
            </a:r>
            <a:r>
              <a:rPr lang="fr-FR" sz="3600" dirty="0" err="1"/>
              <a:t>DrumMachine</a:t>
            </a:r>
            <a:r>
              <a:rPr lang="fr-FR" sz="3600" dirty="0"/>
              <a:t> </a:t>
            </a:r>
            <a:r>
              <a:rPr lang="ar-DZ" sz="3600" dirty="0" smtClean="0"/>
              <a:t>باستمرار</a:t>
            </a:r>
            <a:endParaRPr lang="ar-DZ" sz="3600" dirty="0"/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308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371</cp:revision>
  <dcterms:created xsi:type="dcterms:W3CDTF">2024-02-06T22:26:16Z</dcterms:created>
  <dcterms:modified xsi:type="dcterms:W3CDTF">2025-04-09T22:52:26Z</dcterms:modified>
</cp:coreProperties>
</file>