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7" r:id="rId7"/>
    <p:sldId id="266" r:id="rId8"/>
    <p:sldId id="268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02834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ar-DZ" sz="3200" b="1" dirty="0">
                <a:cs typeface="+mj-cs"/>
              </a:rPr>
              <a:t>قدّم </a:t>
            </a:r>
            <a:r>
              <a:rPr lang="ar-DZ" sz="3200" b="1" dirty="0" smtClean="0">
                <a:cs typeface="+mj-cs"/>
              </a:rPr>
              <a:t>طرق </a:t>
            </a:r>
            <a:r>
              <a:rPr lang="ar-DZ" sz="3200" b="1" dirty="0">
                <a:cs typeface="+mj-cs"/>
              </a:rPr>
              <a:t>لتشغيل </a:t>
            </a:r>
            <a:r>
              <a:rPr lang="ar-DZ" sz="3200" b="1" dirty="0" smtClean="0">
                <a:cs typeface="+mj-cs"/>
              </a:rPr>
              <a:t>برنامج </a:t>
            </a:r>
            <a:r>
              <a:rPr lang="fr-FR" sz="3200" b="1" dirty="0" err="1" smtClean="0">
                <a:cs typeface="+mj-cs"/>
              </a:rPr>
              <a:t>Paint</a:t>
            </a:r>
            <a:r>
              <a:rPr lang="ar-DZ" sz="3200" b="1" dirty="0" smtClean="0">
                <a:cs typeface="+mj-cs"/>
              </a:rPr>
              <a:t> ؟</a:t>
            </a:r>
            <a:endParaRPr lang="ar-DZ" sz="3200" b="1" dirty="0"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987609"/>
            <a:ext cx="11269344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مرتين على اختصاره الموجود في سطح المكتب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rgbClr val="FF0000"/>
                </a:solidFill>
                <a:cs typeface="+mj-cs"/>
              </a:rPr>
              <a:t>او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على ايقونته المتواجدة في شريط المهام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ar-DZ" sz="2400" b="1" dirty="0">
                <a:solidFill>
                  <a:srgbClr val="FF0000"/>
                </a:solidFill>
                <a:cs typeface="+mj-cs"/>
              </a:rPr>
              <a:t>او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على </a:t>
            </a:r>
            <a:r>
              <a:rPr lang="fr-FR" sz="2400" b="1" dirty="0">
                <a:solidFill>
                  <a:srgbClr val="FF0000"/>
                </a:solidFill>
                <a:cs typeface="+mj-cs"/>
              </a:rPr>
              <a:t>Démarrer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 ثم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نكتب </a:t>
            </a:r>
            <a:r>
              <a:rPr lang="fr-FR" sz="2400" b="1" dirty="0" err="1" smtClean="0">
                <a:solidFill>
                  <a:srgbClr val="FF0000"/>
                </a:solidFill>
                <a:cs typeface="+mj-cs"/>
              </a:rPr>
              <a:t>Paint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ثم </a:t>
            </a:r>
            <a:r>
              <a:rPr lang="ar-DZ" sz="2400" b="1" dirty="0" smtClean="0">
                <a:solidFill>
                  <a:srgbClr val="FF0000"/>
                </a:solidFill>
                <a:cs typeface="+mj-cs"/>
              </a:rPr>
              <a:t>ننقر </a:t>
            </a:r>
            <a:r>
              <a:rPr lang="ar-DZ" sz="2400" b="1" dirty="0">
                <a:solidFill>
                  <a:srgbClr val="FF0000"/>
                </a:solidFill>
                <a:cs typeface="+mj-cs"/>
              </a:rPr>
              <a:t>على أيقونته عندما تظهر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7544" y="370630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كيف يمكن حفظ الرسم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؟</a:t>
            </a:r>
            <a:endParaRPr lang="ar-DZ" sz="3200" b="1" dirty="0"/>
          </a:p>
        </p:txBody>
      </p:sp>
      <p:sp>
        <p:nvSpPr>
          <p:cNvPr id="20" name="Rectangle 19"/>
          <p:cNvSpPr/>
          <p:nvPr/>
        </p:nvSpPr>
        <p:spPr>
          <a:xfrm>
            <a:off x="467544" y="4227164"/>
            <a:ext cx="1126934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ننقر على التبويب </a:t>
            </a:r>
            <a:r>
              <a:rPr lang="fr-FR" sz="2400" b="1" dirty="0">
                <a:solidFill>
                  <a:srgbClr val="FF0000"/>
                </a:solidFill>
                <a:cs typeface="+mj-cs"/>
              </a:rPr>
              <a:t>Fichier 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نختار التعليمة </a:t>
            </a:r>
            <a:r>
              <a:rPr lang="fr-FR" sz="2400" b="1" dirty="0">
                <a:solidFill>
                  <a:srgbClr val="FF0000"/>
                </a:solidFill>
                <a:cs typeface="+mj-cs"/>
              </a:rPr>
              <a:t>Enregistrer sous 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تظهر علبة حوار نكتب فيها اسم الملف ونختار مكان </a:t>
            </a:r>
            <a:r>
              <a:rPr lang="ar-SA" sz="2400" b="1" dirty="0" smtClean="0">
                <a:solidFill>
                  <a:srgbClr val="FF0000"/>
                </a:solidFill>
                <a:cs typeface="+mj-cs"/>
              </a:rPr>
              <a:t>الحفظ</a:t>
            </a:r>
            <a:endParaRPr lang="en-US" sz="24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SA" sz="2400" b="1" dirty="0">
                <a:solidFill>
                  <a:srgbClr val="FF0000"/>
                </a:solidFill>
                <a:cs typeface="+mj-cs"/>
              </a:rPr>
              <a:t>ننقر على </a:t>
            </a:r>
            <a:r>
              <a:rPr lang="fr-FR" sz="2400" b="1" dirty="0" smtClean="0">
                <a:solidFill>
                  <a:srgbClr val="FF0000"/>
                </a:solidFill>
                <a:cs typeface="+mj-cs"/>
              </a:rPr>
              <a:t>Enregistrer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8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01455" y="2000511"/>
            <a:ext cx="1128595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v"/>
            </a:pPr>
            <a:r>
              <a:rPr lang="ar-DZ" sz="3600" b="1" dirty="0"/>
              <a:t>ما هو البرنامج الذي نستعمله لكتابة هذه الفقرة على الحاسوب :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/>
            <a:r>
              <a:rPr lang="ar-DZ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"الآثار هي كل الأشياء التي خلّفها الإنسان القديم من هياكل عظمية، أدوات </a:t>
            </a:r>
            <a:r>
              <a:rPr lang="ar-DZ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فخارية</a:t>
            </a:r>
            <a:r>
              <a:rPr lang="ar-DZ" sz="3600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r>
              <a:rPr lang="ar-DZ" sz="3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"</a:t>
            </a:r>
            <a:endParaRPr lang="ar-DZ" sz="3600" dirty="0"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1456" y="4197610"/>
            <a:ext cx="110980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برنامج الدفتر </a:t>
            </a:r>
            <a:r>
              <a:rPr lang="fr-FR" sz="3600" b="1" dirty="0" err="1" smtClean="0">
                <a:solidFill>
                  <a:srgbClr val="FF0000"/>
                </a:solidFill>
                <a:cs typeface="+mj-cs"/>
              </a:rPr>
              <a:t>WordPad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48264" y="5750374"/>
            <a:ext cx="8339142" cy="655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3600" b="1" dirty="0">
                <a:cs typeface="+mj-cs"/>
              </a:rPr>
              <a:t>هل يمكن تعديل تلك الكتابة ؟ (تكبير، تلوين، تسطير)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545969" y="5759928"/>
            <a:ext cx="84107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نعم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5155" y="2829829"/>
            <a:ext cx="11348581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هو </a:t>
            </a:r>
            <a:r>
              <a:rPr lang="ar-DZ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................... </a:t>
            </a:r>
            <a:r>
              <a:rPr lang="ar-DZ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يسمح بـ ............ </a:t>
            </a:r>
            <a:r>
              <a:rPr lang="ar-DZ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.............................. </a:t>
            </a:r>
            <a:r>
              <a:rPr lang="ar-DZ" sz="32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وتنسيقها، كما يسمح </a:t>
            </a:r>
            <a:r>
              <a:rPr lang="ar-DZ" sz="3200" b="1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+mj-cs"/>
              </a:rPr>
              <a:t>بإضافة </a:t>
            </a:r>
            <a:r>
              <a:rPr lang="fr-F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................</a:t>
            </a:r>
            <a:endParaRPr lang="ar-DZ" sz="3200" b="1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5155" y="1021575"/>
            <a:ext cx="11348581" cy="12488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SA" sz="3200" b="1" dirty="0" err="1"/>
              <a:t>إملأ</a:t>
            </a:r>
            <a:r>
              <a:rPr lang="ar-SA" sz="3200" b="1" dirty="0"/>
              <a:t> الفراغات لتشكيل تعريفا لبرنامج الدفتر :  </a:t>
            </a:r>
            <a:endParaRPr lang="ar-DZ" sz="3200" b="1" dirty="0" smtClean="0"/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dirty="0" smtClean="0">
                <a:solidFill>
                  <a:srgbClr val="0070C0"/>
                </a:solidFill>
              </a:rPr>
              <a:t>برنامج</a:t>
            </a:r>
            <a:r>
              <a:rPr lang="ar-DZ" sz="3200" b="1" dirty="0">
                <a:solidFill>
                  <a:srgbClr val="0070C0"/>
                </a:solidFill>
              </a:rPr>
              <a:t>، الصور، نصوص بسيطة، كتابة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316278" y="2968328"/>
            <a:ext cx="20673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برنامج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106422" y="3683908"/>
            <a:ext cx="16910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الصور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45282" y="2968328"/>
            <a:ext cx="30666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نصوص</a:t>
            </a:r>
            <a:r>
              <a:rPr lang="fr-FR" sz="3600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 بسيطة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811968" y="2968328"/>
            <a:ext cx="13048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كتابة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2655517" y="1302800"/>
            <a:ext cx="9231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600" b="1" dirty="0"/>
              <a:t>قم للحاسوب محاولا تشغيل البرنامج بعدة طرق.</a:t>
            </a:r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0" y="813855"/>
            <a:ext cx="117025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>
                <a:cs typeface="+mj-cs"/>
              </a:rPr>
              <a:t>هو برنامج يسمح بكتابة نصوص بسيطة و تنسيقها، كما يسمح بإضافة الصور</a:t>
            </a:r>
            <a:r>
              <a:rPr lang="ar-DZ" sz="3600" b="1" dirty="0" smtClean="0">
                <a:cs typeface="+mj-cs"/>
              </a:rPr>
              <a:t>.</a:t>
            </a:r>
            <a:endParaRPr lang="ar-DZ" sz="3600" b="1" dirty="0"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71708" y="133880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تعريف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برنامج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الدفتر </a:t>
            </a:r>
            <a:r>
              <a:rPr lang="fr-FR" sz="3600" b="1" u="sng" dirty="0" err="1" smtClean="0">
                <a:solidFill>
                  <a:srgbClr val="FF0000"/>
                </a:solidFill>
                <a:cs typeface="+mj-cs"/>
              </a:rPr>
              <a:t>WordPad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:</a:t>
            </a:r>
            <a:endParaRPr lang="ar-DZ" sz="3200" b="1" u="sng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71707" y="1934043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>
                <a:solidFill>
                  <a:srgbClr val="FF0000"/>
                </a:solidFill>
                <a:cs typeface="+mj-cs"/>
              </a:rPr>
              <a:t>طريق تشغيل برنامج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الدفتر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5760" y="2739995"/>
            <a:ext cx="1142571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>
                <a:cs typeface="+mj-cs"/>
              </a:rPr>
              <a:t>انقر </a:t>
            </a:r>
            <a:r>
              <a:rPr lang="ar-DZ" sz="3600" b="1" dirty="0">
                <a:cs typeface="+mj-cs"/>
              </a:rPr>
              <a:t>مرتين على اختصاره الموجود في سطح المكتب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>
                <a:cs typeface="+mj-cs"/>
              </a:rPr>
              <a:t>او </a:t>
            </a:r>
            <a:r>
              <a:rPr lang="ar-DZ" sz="3600" b="1" dirty="0">
                <a:cs typeface="+mj-cs"/>
              </a:rPr>
              <a:t>انقر على ايقونته المتواجدة في شريط المهام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>
                <a:cs typeface="+mj-cs"/>
              </a:rPr>
              <a:t>او </a:t>
            </a:r>
            <a:r>
              <a:rPr lang="ar-DZ" sz="3600" b="1" dirty="0">
                <a:cs typeface="+mj-cs"/>
              </a:rPr>
              <a:t>انقر على </a:t>
            </a:r>
            <a:r>
              <a:rPr lang="fr-FR" sz="3600" b="1" dirty="0" smtClean="0">
                <a:cs typeface="+mj-cs"/>
              </a:rPr>
              <a:t> Démarrer </a:t>
            </a:r>
            <a:r>
              <a:rPr lang="ar-DZ" sz="3600" b="1" dirty="0">
                <a:cs typeface="+mj-cs"/>
              </a:rPr>
              <a:t>ثم اكتب </a:t>
            </a:r>
            <a:r>
              <a:rPr lang="fr-FR" sz="3600" b="1" dirty="0" err="1" smtClean="0">
                <a:cs typeface="+mj-cs"/>
              </a:rPr>
              <a:t>WordPad</a:t>
            </a:r>
            <a:r>
              <a:rPr lang="ar-DZ" sz="3600" b="1" dirty="0" smtClean="0">
                <a:cs typeface="+mj-cs"/>
              </a:rPr>
              <a:t> ثم </a:t>
            </a:r>
            <a:r>
              <a:rPr lang="ar-DZ" sz="3600" b="1" dirty="0">
                <a:cs typeface="+mj-cs"/>
              </a:rPr>
              <a:t>انقر على أيقونته عندما تظهر</a:t>
            </a: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112040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2655517" y="730721"/>
            <a:ext cx="9231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كيف تسمى هذه الصفحة الظاهرة عند فتح البرنامج ؟</a:t>
            </a:r>
            <a:endParaRPr lang="ar-DZ" sz="3200" dirty="0"/>
          </a:p>
        </p:txBody>
      </p:sp>
      <p:sp>
        <p:nvSpPr>
          <p:cNvPr id="6" name="Rectangle 5"/>
          <p:cNvSpPr/>
          <p:nvPr/>
        </p:nvSpPr>
        <p:spPr>
          <a:xfrm>
            <a:off x="3469710" y="1315496"/>
            <a:ext cx="84174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قم </a:t>
            </a:r>
            <a:r>
              <a:rPr lang="ar-DZ" sz="3200" b="1" dirty="0"/>
              <a:t>بوضع كل عنصر من العناصر التالية في رقمه </a:t>
            </a:r>
            <a:r>
              <a:rPr lang="ar-DZ" sz="3200" b="1" dirty="0" smtClean="0"/>
              <a:t>المناسب :</a:t>
            </a:r>
          </a:p>
          <a:p>
            <a:pPr algn="r" rtl="1"/>
            <a:endParaRPr lang="ar-DZ" sz="3200" b="1" dirty="0" smtClean="0"/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 err="1"/>
              <a:t>التبويبات</a:t>
            </a:r>
            <a:r>
              <a:rPr lang="ar-DZ" sz="3200" b="1" dirty="0"/>
              <a:t> (القوائم) </a:t>
            </a:r>
            <a:endParaRPr lang="ar-DZ" sz="3200" b="1" dirty="0" smtClean="0"/>
          </a:p>
          <a:p>
            <a:pPr lvl="1" algn="r" rtl="1"/>
            <a:r>
              <a:rPr lang="ar-DZ" sz="3200" b="1" dirty="0"/>
              <a:t>شريط العنوان</a:t>
            </a:r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/>
              <a:t>الأدوات </a:t>
            </a:r>
            <a:endParaRPr lang="ar-DZ" sz="3200" b="1" dirty="0" smtClean="0"/>
          </a:p>
          <a:p>
            <a:pPr lvl="1" algn="r" rtl="1"/>
            <a:r>
              <a:rPr lang="ar-DZ" sz="3200" b="1" dirty="0" smtClean="0"/>
              <a:t>المسطرة</a:t>
            </a:r>
          </a:p>
          <a:p>
            <a:pPr lvl="1" algn="r" rtl="1"/>
            <a:r>
              <a:rPr lang="ar-DZ" sz="3200" b="1" dirty="0" smtClean="0"/>
              <a:t>ورقة الكتابة</a:t>
            </a:r>
          </a:p>
          <a:p>
            <a:pPr lvl="1" algn="r" rtl="1"/>
            <a:r>
              <a:rPr lang="ar-DZ" sz="3200" b="1" dirty="0" smtClean="0"/>
              <a:t>شريط التمرير </a:t>
            </a:r>
            <a:endParaRPr lang="ar-DZ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1315233" y="709880"/>
            <a:ext cx="2993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واجهة برنامج الدفتر</a:t>
            </a:r>
            <a:endParaRPr lang="ar-DZ" sz="32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98478" y="2377500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2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298477" y="2830058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1 -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298477" y="3331432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3 -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298477" y="3822736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4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298477" y="4314540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6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298477" y="4797046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5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1" y="1892495"/>
            <a:ext cx="757441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71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6093" y="5191906"/>
            <a:ext cx="1126537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/>
            <a:r>
              <a:rPr lang="ar-DZ" sz="3200" b="1" dirty="0" smtClean="0"/>
              <a:t>1. شريط العنوان				4. المسطرة</a:t>
            </a:r>
          </a:p>
          <a:p>
            <a:pPr marL="0" lvl="1" algn="r" rtl="1"/>
            <a:r>
              <a:rPr lang="ar-DZ" sz="3200" b="1" dirty="0" smtClean="0"/>
              <a:t>2. شريط </a:t>
            </a:r>
            <a:r>
              <a:rPr lang="ar-DZ" sz="3200" b="1" dirty="0" err="1"/>
              <a:t>التبويبات</a:t>
            </a:r>
            <a:r>
              <a:rPr lang="ar-DZ" sz="3200" b="1" dirty="0"/>
              <a:t> (</a:t>
            </a:r>
            <a:r>
              <a:rPr lang="ar-DZ" sz="3200" b="1" dirty="0" smtClean="0"/>
              <a:t>القوائم)		5. شريط التمرير</a:t>
            </a:r>
          </a:p>
          <a:p>
            <a:pPr marL="0" lvl="1" algn="r" rtl="1"/>
            <a:r>
              <a:rPr lang="ar-DZ" sz="3200" b="1" dirty="0" smtClean="0"/>
              <a:t>3. شريط </a:t>
            </a:r>
            <a:r>
              <a:rPr lang="ar-DZ" sz="3200" b="1" dirty="0"/>
              <a:t>الأدوات </a:t>
            </a:r>
            <a:r>
              <a:rPr lang="ar-DZ" sz="3200" b="1" dirty="0" smtClean="0"/>
              <a:t>				6. ورقة الكتابة</a:t>
            </a:r>
            <a:endParaRPr lang="ar-DZ" sz="3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025748" y="226213"/>
            <a:ext cx="976572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واجهة برنامج الدفتر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81" y="872544"/>
            <a:ext cx="8068801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6093" y="1057210"/>
            <a:ext cx="1126537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ننقر </a:t>
            </a:r>
            <a:r>
              <a:rPr lang="ar-DZ" sz="3200" b="1" dirty="0"/>
              <a:t>على التبويب </a:t>
            </a:r>
            <a:r>
              <a:rPr lang="fr-FR" sz="3200" b="1" dirty="0"/>
              <a:t>Fichier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/>
              <a:t>ن</a:t>
            </a:r>
            <a:r>
              <a:rPr lang="ar-DZ" sz="3200" b="1" dirty="0" smtClean="0"/>
              <a:t>ختار </a:t>
            </a:r>
            <a:r>
              <a:rPr lang="ar-DZ" sz="3200" b="1" dirty="0"/>
              <a:t>التعليمة </a:t>
            </a:r>
            <a:r>
              <a:rPr lang="fr-FR" sz="3200" b="1" dirty="0"/>
              <a:t>Enregistrer </a:t>
            </a:r>
            <a:r>
              <a:rPr lang="fr-FR" sz="3200" b="1" dirty="0" smtClean="0"/>
              <a:t>sous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تظهر علبة حوار نكتب فيها اسم الملف ونختار مكان الحفظ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ننقر </a:t>
            </a:r>
            <a:r>
              <a:rPr lang="ar-DZ" sz="3200" b="1" dirty="0"/>
              <a:t>على </a:t>
            </a:r>
            <a:r>
              <a:rPr lang="fr-FR" sz="3200" b="1" dirty="0" smtClean="0"/>
              <a:t>Enregistrer</a:t>
            </a:r>
            <a:r>
              <a:rPr lang="ar-DZ" sz="3200" b="1" dirty="0" smtClean="0"/>
              <a:t>.</a:t>
            </a:r>
            <a:endParaRPr lang="ar-DZ" sz="3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26094" y="213513"/>
            <a:ext cx="11265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0" indent="-742950" algn="r" rtl="1">
              <a:buFont typeface="+mj-lt"/>
              <a:buAutoNum type="arabicPeriod" startAt="4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الحفظ في برنامج الدفتر : </a:t>
            </a:r>
            <a:r>
              <a:rPr lang="ar-DZ" sz="3600" b="1" u="sng" dirty="0">
                <a:solidFill>
                  <a:srgbClr val="0070C0"/>
                </a:solidFill>
              </a:rPr>
              <a:t>(نفس خطوات الحفظ في برنامج الرسام</a:t>
            </a:r>
            <a:r>
              <a:rPr lang="ar-DZ" sz="3600" b="1" u="sng" dirty="0" smtClean="0">
                <a:solidFill>
                  <a:srgbClr val="0070C0"/>
                </a:solidFill>
              </a:rPr>
              <a:t>)</a:t>
            </a:r>
            <a:endParaRPr lang="ar-DZ" sz="3600" b="1" u="sng" dirty="0">
              <a:solidFill>
                <a:srgbClr val="0070C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359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5900" y="1171817"/>
            <a:ext cx="116184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b="1" dirty="0" smtClean="0"/>
              <a:t>لنحاول </a:t>
            </a:r>
            <a:r>
              <a:rPr lang="ar-DZ" sz="3200" b="1" dirty="0"/>
              <a:t>كتابة النص التالي في برنامج </a:t>
            </a:r>
            <a:r>
              <a:rPr lang="fr-FR" sz="3200" b="1" dirty="0" smtClean="0"/>
              <a:t>: </a:t>
            </a:r>
            <a:r>
              <a:rPr lang="fr-FR" sz="3200" b="1" dirty="0" err="1"/>
              <a:t>WordPad</a:t>
            </a:r>
            <a:endParaRPr lang="fr-FR" sz="3200" b="1" dirty="0"/>
          </a:p>
          <a:p>
            <a:pPr algn="r" rtl="1"/>
            <a:r>
              <a:rPr lang="fr-FR" sz="3200" b="1" dirty="0"/>
              <a:t>"</a:t>
            </a:r>
            <a:r>
              <a:rPr lang="ar-DZ" sz="3200" b="1" dirty="0"/>
              <a:t>الدفتر هو برنامج يسمح بكتابة نصوص بسيطة و تنسيقها، كما يسمح بإضافة </a:t>
            </a:r>
            <a:r>
              <a:rPr lang="ar-DZ" sz="3200" b="1" dirty="0" smtClean="0"/>
              <a:t>الصور</a:t>
            </a:r>
            <a:r>
              <a:rPr lang="fr-FR" sz="3200" b="1" dirty="0"/>
              <a:t> "</a:t>
            </a:r>
            <a:endParaRPr lang="ar-DZ" sz="3200" b="1" dirty="0" smtClean="0"/>
          </a:p>
          <a:p>
            <a:pPr algn="r" rtl="1"/>
            <a:endParaRPr lang="ar-DZ" sz="3200" b="1" dirty="0"/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b="1" dirty="0" smtClean="0"/>
              <a:t>قم </a:t>
            </a:r>
            <a:r>
              <a:rPr lang="ar-DZ" sz="3200" b="1" dirty="0"/>
              <a:t>بحفظ العمل على سطح المكتب باسم (</a:t>
            </a:r>
            <a:r>
              <a:rPr lang="ar-DZ" sz="3200" b="1" dirty="0" err="1"/>
              <a:t>لقبك_اسمك_تعريف_برنامج_الدفتر</a:t>
            </a:r>
            <a:r>
              <a:rPr lang="ar-DZ" sz="32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341</Words>
  <Application>Microsoft Office PowerPoint</Application>
  <PresentationFormat>Grand écran</PresentationFormat>
  <Paragraphs>63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324</cp:revision>
  <dcterms:created xsi:type="dcterms:W3CDTF">2024-02-06T22:26:16Z</dcterms:created>
  <dcterms:modified xsi:type="dcterms:W3CDTF">2025-02-08T17:54:52Z</dcterms:modified>
</cp:coreProperties>
</file>