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68" r:id="rId6"/>
    <p:sldId id="271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6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463228"/>
            <a:ext cx="1146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يمكننا فتح برنامج </a:t>
            </a:r>
            <a:r>
              <a:rPr lang="ar-DZ" sz="3600" dirty="0" err="1"/>
              <a:t>سكراتش</a:t>
            </a:r>
            <a:r>
              <a:rPr lang="ar-DZ" sz="3600" dirty="0"/>
              <a:t>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إليك </a:t>
            </a:r>
            <a:r>
              <a:rPr lang="ar-DZ" sz="3600" dirty="0"/>
              <a:t>عناصر الواجهة، ما اسم هذه المناطق و ما دورها ؟ </a:t>
            </a: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230337"/>
            <a:ext cx="11565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فتح برنامج </a:t>
            </a:r>
            <a:r>
              <a:rPr lang="ar-DZ" sz="3200" dirty="0" err="1"/>
              <a:t>سكراتش</a:t>
            </a:r>
            <a:r>
              <a:rPr lang="ar-DZ" sz="3200" dirty="0"/>
              <a:t>، ما الكائن الذي نجده.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نريد </a:t>
            </a:r>
            <a:r>
              <a:rPr lang="ar-DZ" sz="3200" dirty="0"/>
              <a:t>إنشاء مشروع جديد لكائن </a:t>
            </a:r>
            <a:r>
              <a:rPr lang="ar-DZ" sz="3200" dirty="0" smtClean="0"/>
              <a:t>البالون</a:t>
            </a:r>
            <a:r>
              <a:rPr lang="fr-FR" sz="3200" dirty="0" smtClean="0"/>
              <a:t>Ballon</a:t>
            </a:r>
            <a:r>
              <a:rPr lang="fr-FR" sz="3200" dirty="0"/>
              <a:t>) </a:t>
            </a:r>
            <a:r>
              <a:rPr lang="ar-DZ" sz="3200" dirty="0" smtClean="0"/>
              <a:t>)  حيث </a:t>
            </a:r>
            <a:r>
              <a:rPr lang="ar-DZ" sz="3200" dirty="0"/>
              <a:t>نقوم بتكبير حجمه إلى 200 وتسميته بـ: "البالون" و نغيّر مكانه إلى </a:t>
            </a:r>
            <a:r>
              <a:rPr lang="fr-FR" sz="3200" dirty="0"/>
              <a:t>x=100 </a:t>
            </a:r>
            <a:r>
              <a:rPr lang="ar-DZ" sz="3200" dirty="0" smtClean="0"/>
              <a:t> و </a:t>
            </a:r>
            <a:r>
              <a:rPr lang="fr-FR" sz="3200" dirty="0"/>
              <a:t>y=150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برأيك </a:t>
            </a:r>
            <a:r>
              <a:rPr lang="ar-DZ" sz="3200" dirty="0"/>
              <a:t>كيف يمكننا إنشاء هذا المشروع و ما العملية الواجب فعلها كي لا يضيع ؟ </a:t>
            </a: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687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43" y="982187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لنفتح </a:t>
            </a:r>
            <a:r>
              <a:rPr lang="ar-DZ" sz="3200" dirty="0"/>
              <a:t>برنامج </a:t>
            </a:r>
            <a:r>
              <a:rPr lang="ar-DZ" sz="3200" dirty="0" err="1"/>
              <a:t>سكراتش</a:t>
            </a:r>
            <a:r>
              <a:rPr lang="ar-DZ" sz="3200" dirty="0"/>
              <a:t> و نبحث إذن عن كيفية إنشاء مشروع جديد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هي مراحلها ؟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59785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5" y="3446354"/>
            <a:ext cx="119667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ل</a:t>
            </a:r>
            <a:r>
              <a:rPr lang="ar-DZ" sz="3200" dirty="0" smtClean="0"/>
              <a:t>نحذف </a:t>
            </a:r>
            <a:r>
              <a:rPr lang="ar-DZ" sz="3200" dirty="0"/>
              <a:t>كائن القط و نضيف كائن </a:t>
            </a:r>
            <a:r>
              <a:rPr lang="ar-DZ" sz="3200" dirty="0" smtClean="0"/>
              <a:t>البالون</a:t>
            </a:r>
            <a:r>
              <a:rPr lang="fr-FR" sz="3200" dirty="0" smtClean="0"/>
              <a:t>Ballon</a:t>
            </a:r>
            <a:r>
              <a:rPr lang="fr-FR" sz="3200" dirty="0"/>
              <a:t>) </a:t>
            </a:r>
            <a:r>
              <a:rPr lang="ar-DZ" sz="3200" dirty="0" smtClean="0"/>
              <a:t>) حيث </a:t>
            </a:r>
            <a:r>
              <a:rPr lang="ar-DZ" sz="3200" dirty="0"/>
              <a:t>نقوم بتكبير حجمه إلى 200 وتسميته بـ: "البالون" و نغيّر مكانه إلى </a:t>
            </a:r>
            <a:r>
              <a:rPr lang="fr-FR" sz="3200" dirty="0"/>
              <a:t>x=100 </a:t>
            </a:r>
            <a:r>
              <a:rPr lang="ar-DZ" sz="3200" dirty="0" smtClean="0"/>
              <a:t>  و </a:t>
            </a:r>
            <a:r>
              <a:rPr lang="fr-FR" sz="3200" dirty="0"/>
              <a:t>y=150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ل</a:t>
            </a:r>
            <a:r>
              <a:rPr lang="ar-DZ" sz="3200" dirty="0" smtClean="0"/>
              <a:t>نبحث </a:t>
            </a:r>
            <a:r>
              <a:rPr lang="ar-DZ" sz="3200" dirty="0"/>
              <a:t>عن طريقة تسمح بحفظ هذا </a:t>
            </a:r>
            <a:r>
              <a:rPr lang="ar-DZ" sz="3200" dirty="0" smtClean="0"/>
              <a:t>المشروع.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هي مراحلها ؟ </a:t>
            </a: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687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643" y="982187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لنغلق </a:t>
            </a:r>
            <a:r>
              <a:rPr lang="ar-DZ" sz="3200" dirty="0"/>
              <a:t>برنامج </a:t>
            </a:r>
            <a:r>
              <a:rPr lang="ar-DZ" sz="3200" dirty="0" err="1"/>
              <a:t>سكراتش</a:t>
            </a:r>
            <a:r>
              <a:rPr lang="ar-DZ" sz="3200" dirty="0"/>
              <a:t> و نعيد فتحه.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انطلاقا </a:t>
            </a:r>
            <a:r>
              <a:rPr lang="ar-DZ" sz="3200" dirty="0"/>
              <a:t>من البرنامج لنبحث عن طريقة لفتح مشروعك. </a:t>
            </a:r>
          </a:p>
        </p:txBody>
      </p:sp>
    </p:spTree>
    <p:extLst>
      <p:ext uri="{BB962C8B-B14F-4D97-AF65-F5344CB8AC3E}">
        <p14:creationId xmlns:p14="http://schemas.microsoft.com/office/powerpoint/2010/main" val="2191360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6329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1- إنشاء مشروع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3200" b="1" dirty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r>
              <a:rPr lang="ar-DZ" sz="3200" dirty="0" smtClean="0"/>
              <a:t>القائمة ملف  </a:t>
            </a:r>
            <a:r>
              <a:rPr lang="ar-DZ" sz="3200" dirty="0"/>
              <a:t> </a:t>
            </a:r>
            <a:r>
              <a:rPr lang="ar-DZ" sz="3200" dirty="0" smtClean="0"/>
              <a:t>        التعليمة جديد</a:t>
            </a: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2- </a:t>
            </a:r>
            <a:r>
              <a:rPr lang="ar-DZ" sz="3200" b="1" u="sng" dirty="0" smtClean="0">
                <a:solidFill>
                  <a:srgbClr val="FF0000"/>
                </a:solidFill>
              </a:rPr>
              <a:t>حفظ مشروع :</a:t>
            </a:r>
            <a:endParaRPr lang="fr-FR" sz="3200" b="1" u="sng" dirty="0" smtClean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</a:pPr>
            <a:r>
              <a:rPr lang="ar-DZ" sz="3200" dirty="0"/>
              <a:t>القائمة </a:t>
            </a:r>
            <a:r>
              <a:rPr lang="ar-DZ" sz="3200" dirty="0" smtClean="0"/>
              <a:t>ملف            التعليمة </a:t>
            </a:r>
            <a:r>
              <a:rPr lang="ar-DZ" sz="3200" dirty="0"/>
              <a:t>الحفظ إلى </a:t>
            </a:r>
            <a:r>
              <a:rPr lang="ar-DZ" sz="3200" dirty="0" smtClean="0"/>
              <a:t>حاسوبك            نحدد </a:t>
            </a:r>
            <a:r>
              <a:rPr lang="ar-DZ" sz="3200" dirty="0"/>
              <a:t>مكان الحفظ و نسمي </a:t>
            </a:r>
            <a:r>
              <a:rPr lang="ar-DZ" sz="3200" dirty="0" smtClean="0"/>
              <a:t>المشروع             الزر </a:t>
            </a:r>
            <a:r>
              <a:rPr lang="fr-FR" sz="3200" dirty="0" smtClean="0"/>
              <a:t>Enregistrer</a:t>
            </a:r>
            <a:endParaRPr lang="ar-DZ" sz="3200" dirty="0" smtClean="0"/>
          </a:p>
          <a:p>
            <a:pPr algn="r" rtl="1">
              <a:spcAft>
                <a:spcPts val="800"/>
              </a:spcAft>
            </a:pPr>
            <a:endParaRPr lang="ar-DZ" sz="3200" b="1" u="sng" dirty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3- فتح مشروع :</a:t>
            </a:r>
          </a:p>
          <a:p>
            <a:pPr algn="r" rtl="1">
              <a:spcAft>
                <a:spcPts val="800"/>
              </a:spcAft>
            </a:pPr>
            <a:r>
              <a:rPr lang="ar-DZ" sz="3200" dirty="0"/>
              <a:t>القائمة ملف </a:t>
            </a:r>
            <a:r>
              <a:rPr lang="ar-DZ" sz="3200" dirty="0" smtClean="0"/>
              <a:t>         التعلمية </a:t>
            </a:r>
            <a:r>
              <a:rPr lang="ar-DZ" sz="3200" dirty="0"/>
              <a:t>التحميل من </a:t>
            </a:r>
            <a:r>
              <a:rPr lang="ar-DZ" sz="3200" dirty="0" smtClean="0"/>
              <a:t>حاسوبك            </a:t>
            </a:r>
            <a:r>
              <a:rPr lang="ar-DZ" sz="3200" dirty="0"/>
              <a:t>نبحث عن مكان الحفظ و اسم المشروع </a:t>
            </a:r>
            <a:r>
              <a:rPr lang="ar-DZ" sz="3200" dirty="0" smtClean="0"/>
              <a:t>           الزر </a:t>
            </a:r>
            <a:r>
              <a:rPr lang="fr-FR" sz="3200" dirty="0"/>
              <a:t>Ouvrir </a:t>
            </a:r>
          </a:p>
          <a:p>
            <a:pPr algn="r" rtl="1">
              <a:spcAft>
                <a:spcPts val="800"/>
              </a:spcAft>
            </a:pPr>
            <a:endParaRPr lang="ar-DZ" sz="3200" b="1" u="sng" dirty="0" smtClean="0">
              <a:solidFill>
                <a:srgbClr val="FF0000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9263270" y="1179443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9263270" y="2961856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4539008" y="2961856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9574696" y="3412436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9402418" y="5221355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>
            <a:off x="4539008" y="5221355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9713844" y="5671930"/>
            <a:ext cx="62285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49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ملاحظات :</a:t>
            </a:r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3200" dirty="0"/>
              <a:t> </a:t>
            </a:r>
            <a:r>
              <a:rPr lang="ar-SA" sz="3200" u="sng" dirty="0">
                <a:solidFill>
                  <a:srgbClr val="00B050"/>
                </a:solidFill>
              </a:rPr>
              <a:t>المقطع البرمجي :</a:t>
            </a:r>
            <a:r>
              <a:rPr lang="ar-SA" sz="3200" dirty="0">
                <a:solidFill>
                  <a:srgbClr val="00B050"/>
                </a:solidFill>
              </a:rPr>
              <a:t> </a:t>
            </a:r>
            <a:r>
              <a:rPr lang="ar-SA" sz="3200" dirty="0"/>
              <a:t>مجموعة اللبنات المرتبطة فيما بينها، تسمح بالقيام بمهمة معينة.</a:t>
            </a:r>
            <a:endParaRPr lang="fr-FR" sz="2400" dirty="0"/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3200" dirty="0"/>
              <a:t>عند فتح البرنامج تكون إحداثيات كائن القط هي </a:t>
            </a:r>
            <a:r>
              <a:rPr lang="fr-FR" sz="3200" dirty="0"/>
              <a:t>x=0</a:t>
            </a:r>
            <a:r>
              <a:rPr lang="ar-DZ" sz="3200" dirty="0"/>
              <a:t> و </a:t>
            </a:r>
            <a:r>
              <a:rPr lang="fr-FR" sz="3200" dirty="0"/>
              <a:t>y=0</a:t>
            </a:r>
            <a:r>
              <a:rPr lang="ar-DZ" sz="3200" dirty="0"/>
              <a:t> ، حيث تسمح هذه الإحداثيات بتحديد موضع الكائن في المنصة.</a:t>
            </a:r>
            <a:endParaRPr lang="fr-FR" sz="2400" dirty="0"/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3200" dirty="0"/>
              <a:t>يمكن تغيير </a:t>
            </a:r>
            <a:r>
              <a:rPr lang="ar-DZ" sz="3200" dirty="0" err="1"/>
              <a:t>الإسم</a:t>
            </a:r>
            <a:r>
              <a:rPr lang="ar-DZ" sz="3200" dirty="0"/>
              <a:t> ، تغيير الحجم ، و حذف الكائن في منطقة الكائنات.</a:t>
            </a:r>
            <a:endParaRPr lang="fr-FR" sz="2400" dirty="0"/>
          </a:p>
          <a:p>
            <a:pPr marL="342900" lvl="0" indent="-342900" algn="r" rtl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3200" dirty="0"/>
              <a:t>يمكن إضافة كائن جديد ب 03 طرق و هي : اختيار كائن من ملفات </a:t>
            </a:r>
            <a:r>
              <a:rPr lang="ar-SA" sz="3200" dirty="0" err="1"/>
              <a:t>سكراتش</a:t>
            </a:r>
            <a:r>
              <a:rPr lang="ar-SA" sz="3200" dirty="0"/>
              <a:t>، رسم كائن أو اختيار كائن عشوائي.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</a:pPr>
            <a:endParaRPr lang="ar-DZ" sz="32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0431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pic>
        <p:nvPicPr>
          <p:cNvPr id="5121" name="Imag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0" y="190899"/>
            <a:ext cx="4358238" cy="641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71032" y="1432356"/>
            <a:ext cx="6681637" cy="1842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200" dirty="0">
                <a:cs typeface="+mj-cs"/>
              </a:rPr>
              <a:t>لنحاول إنشاء هذا المقطع البرمجي لكائن </a:t>
            </a:r>
            <a:r>
              <a:rPr lang="ar-DZ" sz="3200" dirty="0" smtClean="0">
                <a:cs typeface="+mj-cs"/>
              </a:rPr>
              <a:t>البالون</a:t>
            </a:r>
            <a:endParaRPr lang="ar-DZ" sz="3200" dirty="0" smtClean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ar-DZ" sz="32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2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برأيك ما دور الزرين 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60" y="2622538"/>
            <a:ext cx="1151283" cy="7738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838122" y="4465350"/>
            <a:ext cx="4261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 smtClean="0">
                <a:cs typeface="+mj-cs"/>
              </a:rPr>
              <a:t>يبدأ تشغيل المقطع البرمجي</a:t>
            </a:r>
            <a:endParaRPr lang="fr-FR" sz="3200" dirty="0" smtClean="0">
              <a:cs typeface="+mj-cs"/>
            </a:endParaRPr>
          </a:p>
          <a:p>
            <a:pPr algn="r" rtl="1"/>
            <a:endParaRPr lang="ar-DZ" sz="3200" dirty="0" smtClean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يوقف تشغيل المقطع البرمجي</a:t>
            </a:r>
            <a:endParaRPr lang="fr-FR" sz="3200" dirty="0">
              <a:cs typeface="+mj-c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63" y="4389732"/>
            <a:ext cx="657611" cy="74212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763" y="5379900"/>
            <a:ext cx="657611" cy="6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188</Words>
  <Application>Microsoft Office PowerPoint</Application>
  <PresentationFormat>Grand écran</PresentationFormat>
  <Paragraphs>40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429</cp:revision>
  <dcterms:created xsi:type="dcterms:W3CDTF">2024-09-28T14:01:15Z</dcterms:created>
  <dcterms:modified xsi:type="dcterms:W3CDTF">2025-04-14T21:41:24Z</dcterms:modified>
</cp:coreProperties>
</file>