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64" r:id="rId3"/>
    <p:sldId id="270" r:id="rId4"/>
    <p:sldId id="261" r:id="rId5"/>
    <p:sldId id="260" r:id="rId6"/>
    <p:sldId id="26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10/02/2025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624114" y="1077237"/>
            <a:ext cx="11567886" cy="5313825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v"/>
            </a:pPr>
            <a:r>
              <a:rPr lang="ar-DZ" sz="4000" dirty="0" smtClean="0">
                <a:cs typeface="+mj-cs"/>
              </a:rPr>
              <a:t>عندما </a:t>
            </a:r>
            <a:r>
              <a:rPr lang="ar-DZ" sz="4000" dirty="0">
                <a:cs typeface="+mj-cs"/>
              </a:rPr>
              <a:t>يطلب منا إنجاز بحثا بواسطة برنامج </a:t>
            </a:r>
            <a:r>
              <a:rPr lang="fr-FR" sz="4000" dirty="0">
                <a:cs typeface="+mj-cs"/>
              </a:rPr>
              <a:t>PowerPoint، </a:t>
            </a:r>
            <a:r>
              <a:rPr lang="ar-DZ" sz="4000" dirty="0">
                <a:cs typeface="+mj-cs"/>
              </a:rPr>
              <a:t>ما علينا فعله كي لا يضيع و يمكن إكماله في الحصة </a:t>
            </a:r>
            <a:r>
              <a:rPr lang="ar-DZ" sz="4000" dirty="0" smtClean="0">
                <a:cs typeface="+mj-cs"/>
              </a:rPr>
              <a:t>المقبلة</a:t>
            </a:r>
            <a:r>
              <a:rPr lang="fr-FR" sz="4000" dirty="0" smtClean="0">
                <a:cs typeface="+mj-cs"/>
              </a:rPr>
              <a:t> </a:t>
            </a:r>
            <a:r>
              <a:rPr lang="ar-DZ" sz="4000" dirty="0" smtClean="0">
                <a:cs typeface="+mj-cs"/>
              </a:rPr>
              <a:t>؟</a:t>
            </a:r>
          </a:p>
          <a:p>
            <a:pPr algn="r" rtl="1"/>
            <a:endParaRPr lang="ar-DZ" sz="4000" dirty="0" smtClean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4000" dirty="0" smtClean="0">
                <a:cs typeface="+mj-cs"/>
              </a:rPr>
              <a:t>بما </a:t>
            </a:r>
            <a:r>
              <a:rPr lang="ar-DZ" sz="4000" dirty="0">
                <a:cs typeface="+mj-cs"/>
              </a:rPr>
              <a:t>أنّ ورقة العمل في </a:t>
            </a:r>
            <a:r>
              <a:rPr lang="ar-DZ" sz="4000" dirty="0" smtClean="0">
                <a:cs typeface="+mj-cs"/>
              </a:rPr>
              <a:t>برنامج</a:t>
            </a:r>
            <a:r>
              <a:rPr lang="fr-FR" sz="4000" dirty="0" smtClean="0">
                <a:cs typeface="+mj-cs"/>
              </a:rPr>
              <a:t> </a:t>
            </a:r>
            <a:r>
              <a:rPr lang="fr-FR" sz="4000" dirty="0">
                <a:cs typeface="+mj-cs"/>
              </a:rPr>
              <a:t>Excel</a:t>
            </a:r>
            <a:r>
              <a:rPr lang="fr-FR" sz="4000" dirty="0" smtClean="0">
                <a:cs typeface="+mj-cs"/>
              </a:rPr>
              <a:t> </a:t>
            </a:r>
            <a:r>
              <a:rPr lang="ar-DZ" sz="4000" dirty="0" smtClean="0">
                <a:cs typeface="+mj-cs"/>
              </a:rPr>
              <a:t>وافقها </a:t>
            </a:r>
            <a:r>
              <a:rPr lang="ar-DZ" sz="4000" dirty="0">
                <a:cs typeface="+mj-cs"/>
              </a:rPr>
              <a:t>الشريحة في برنامج </a:t>
            </a:r>
            <a:r>
              <a:rPr lang="fr-FR" sz="4000" dirty="0" smtClean="0">
                <a:cs typeface="+mj-cs"/>
              </a:rPr>
              <a:t>PowerPoint، </a:t>
            </a:r>
            <a:r>
              <a:rPr lang="ar-DZ" sz="4000" dirty="0" smtClean="0">
                <a:cs typeface="+mj-cs"/>
              </a:rPr>
              <a:t>فما </a:t>
            </a:r>
            <a:r>
              <a:rPr lang="ar-DZ" sz="4000" dirty="0">
                <a:cs typeface="+mj-cs"/>
              </a:rPr>
              <a:t>هي مختلف العمليات الممكن إجراؤها على الشريحة ؟</a:t>
            </a:r>
            <a:endParaRPr lang="fr-FR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37" y="1231101"/>
            <a:ext cx="112000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لنتوجه </a:t>
            </a:r>
            <a:r>
              <a:rPr lang="ar-DZ" sz="3600" dirty="0">
                <a:cs typeface="+mj-cs"/>
              </a:rPr>
              <a:t>إلى الحاسوب و نفتح برنامج </a:t>
            </a:r>
            <a:r>
              <a:rPr lang="fr-FR" sz="3600" dirty="0" smtClean="0">
                <a:cs typeface="+mj-cs"/>
              </a:rPr>
              <a:t>PowerPoint</a:t>
            </a:r>
            <a:endParaRPr lang="fr-FR" sz="3600" dirty="0">
              <a:cs typeface="+mj-cs"/>
            </a:endParaRP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لنكتب </a:t>
            </a:r>
            <a:r>
              <a:rPr lang="ar-DZ" sz="3600" dirty="0">
                <a:cs typeface="+mj-cs"/>
              </a:rPr>
              <a:t>الجملة التالية في الشريحة الأولى "شهر رمضان أعظم أشهر السنة"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لنقم </a:t>
            </a:r>
            <a:r>
              <a:rPr lang="ar-DZ" sz="3600" dirty="0">
                <a:cs typeface="+mj-cs"/>
              </a:rPr>
              <a:t>بحفظ هذا العمل على سطح المكتب تحت اسمك </a:t>
            </a:r>
          </a:p>
          <a:p>
            <a:pPr marL="457200" indent="-457200" algn="r" rt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على سطح المكتب عند تقليص صفحة العرض ؟ </a:t>
            </a:r>
            <a:endParaRPr lang="fr-FR" sz="3600" dirty="0">
              <a:cs typeface="+mj-cs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38149" y="4477429"/>
            <a:ext cx="64587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3200" b="1" dirty="0">
                <a:solidFill>
                  <a:srgbClr val="FF0000"/>
                </a:solidFill>
              </a:rPr>
              <a:t>(نلاحظ حفظه على شكل ملف </a:t>
            </a:r>
            <a:r>
              <a:rPr lang="fr-FR" sz="3200" b="1" dirty="0">
                <a:solidFill>
                  <a:srgbClr val="FF0000"/>
                </a:solidFill>
              </a:rPr>
              <a:t>PowerPoint</a:t>
            </a:r>
            <a:r>
              <a:rPr lang="ar-DZ" sz="3200" b="1" dirty="0">
                <a:solidFill>
                  <a:srgbClr val="FF0000"/>
                </a:solidFill>
              </a:rPr>
              <a:t> )</a:t>
            </a:r>
            <a:endParaRPr lang="fr-FR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672570" y="32970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76119"/>
            <a:ext cx="118629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لنعيد </a:t>
            </a:r>
            <a:r>
              <a:rPr lang="ar-DZ" sz="3600" dirty="0">
                <a:cs typeface="+mj-cs"/>
              </a:rPr>
              <a:t>ملف العرض، ونعيد مراحل </a:t>
            </a:r>
            <a:r>
              <a:rPr lang="ar-DZ" sz="3600" dirty="0" smtClean="0">
                <a:cs typeface="+mj-cs"/>
              </a:rPr>
              <a:t>الحفظ </a:t>
            </a:r>
            <a:endParaRPr lang="ar-DZ" sz="3600" dirty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تحت اسم الملف </a:t>
            </a:r>
            <a:r>
              <a:rPr lang="ar-DZ" sz="3600" dirty="0" smtClean="0">
                <a:cs typeface="+mj-cs"/>
              </a:rPr>
              <a:t>؟ </a:t>
            </a:r>
            <a:r>
              <a:rPr lang="fr-FR" sz="3600" dirty="0" smtClean="0">
                <a:solidFill>
                  <a:srgbClr val="00B0F0"/>
                </a:solidFill>
                <a:cs typeface="+mj-cs"/>
              </a:rPr>
              <a:t>Type </a:t>
            </a:r>
            <a:r>
              <a:rPr lang="fr-FR" sz="3600" dirty="0">
                <a:solidFill>
                  <a:srgbClr val="00B0F0"/>
                </a:solidFill>
                <a:cs typeface="+mj-cs"/>
              </a:rPr>
              <a:t>: Présentation </a:t>
            </a:r>
            <a:r>
              <a:rPr lang="fr-FR" sz="3600" dirty="0" smtClean="0">
                <a:solidFill>
                  <a:srgbClr val="00B0F0"/>
                </a:solidFill>
                <a:cs typeface="+mj-cs"/>
              </a:rPr>
              <a:t>PowerPoint</a:t>
            </a:r>
            <a:r>
              <a:rPr lang="ar-DZ" sz="3600" dirty="0" smtClean="0">
                <a:solidFill>
                  <a:srgbClr val="00B0F0"/>
                </a:solidFill>
                <a:cs typeface="+mj-cs"/>
              </a:rPr>
              <a:t>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يعني ؟ </a:t>
            </a:r>
            <a:r>
              <a:rPr lang="ar-DZ" sz="3600" dirty="0">
                <a:solidFill>
                  <a:srgbClr val="00B0F0"/>
                </a:solidFill>
                <a:cs typeface="+mj-cs"/>
              </a:rPr>
              <a:t>(نوع الحفظ : ملف عرض تقديمي)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لنضغط </a:t>
            </a:r>
            <a:r>
              <a:rPr lang="ar-DZ" sz="3600" dirty="0">
                <a:cs typeface="+mj-cs"/>
              </a:rPr>
              <a:t>عليه و </a:t>
            </a:r>
            <a:r>
              <a:rPr lang="ar-DZ" sz="3600" dirty="0" smtClean="0">
                <a:cs typeface="+mj-cs"/>
              </a:rPr>
              <a:t>نختار</a:t>
            </a:r>
            <a:r>
              <a:rPr lang="fr-FR" sz="3600" dirty="0">
                <a:cs typeface="+mj-cs"/>
              </a:rPr>
              <a:t>Format PNG </a:t>
            </a:r>
            <a:r>
              <a:rPr lang="ar-DZ" sz="3600" dirty="0" smtClean="0">
                <a:cs typeface="+mj-cs"/>
              </a:rPr>
              <a:t> مثلا </a:t>
            </a:r>
            <a:r>
              <a:rPr lang="ar-DZ" sz="3600" dirty="0">
                <a:cs typeface="+mj-cs"/>
              </a:rPr>
              <a:t>ثم نقوم بعملية </a:t>
            </a:r>
            <a:r>
              <a:rPr lang="ar-DZ" sz="3600" dirty="0" smtClean="0">
                <a:cs typeface="+mj-cs"/>
              </a:rPr>
              <a:t>الحفظ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ماذا </a:t>
            </a:r>
            <a:r>
              <a:rPr lang="ar-DZ" sz="3600" dirty="0">
                <a:cs typeface="+mj-cs"/>
              </a:rPr>
              <a:t>تلاحظ على سطح المكتب عند تقليص صفحة العرض ؟ 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5138149" y="4201662"/>
            <a:ext cx="6458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b="1" dirty="0">
                <a:solidFill>
                  <a:srgbClr val="FF0000"/>
                </a:solidFill>
                <a:cs typeface="+mj-cs"/>
              </a:rPr>
              <a:t>(نلاحظ حفظه على شكل صورة )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4368799" y="2429165"/>
            <a:ext cx="513805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fr-FR" sz="3200" dirty="0"/>
          </a:p>
        </p:txBody>
      </p:sp>
      <p:sp>
        <p:nvSpPr>
          <p:cNvPr id="3" name="Rectangle 2"/>
          <p:cNvSpPr/>
          <p:nvPr/>
        </p:nvSpPr>
        <p:spPr>
          <a:xfrm>
            <a:off x="0" y="5291483"/>
            <a:ext cx="1208064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لنعيد </a:t>
            </a:r>
            <a:r>
              <a:rPr lang="ar-DZ" sz="3600" dirty="0">
                <a:cs typeface="+mj-cs"/>
              </a:rPr>
              <a:t>ملف العرض، ماذا نقصد إذن بـ </a:t>
            </a:r>
            <a:r>
              <a:rPr lang="fr-FR" sz="3600" dirty="0">
                <a:cs typeface="+mj-cs"/>
              </a:rPr>
              <a:t>Vidéo </a:t>
            </a:r>
            <a:r>
              <a:rPr lang="fr-FR" sz="3600" dirty="0" smtClean="0">
                <a:cs typeface="+mj-cs"/>
              </a:rPr>
              <a:t>MPEG</a:t>
            </a:r>
            <a:r>
              <a:rPr lang="ar-DZ" sz="3600" dirty="0" smtClean="0">
                <a:cs typeface="+mj-cs"/>
              </a:rPr>
              <a:t>  ؟  لنختاره</a:t>
            </a:r>
            <a:r>
              <a:rPr lang="ar-DZ" sz="3600" dirty="0">
                <a:cs typeface="+mj-cs"/>
              </a:rPr>
              <a:t>، ماذا تلاحظ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600" dirty="0" smtClean="0">
                <a:cs typeface="+mj-cs"/>
              </a:rPr>
              <a:t>ما </a:t>
            </a:r>
            <a:r>
              <a:rPr lang="ar-DZ" sz="3600" dirty="0">
                <a:cs typeface="+mj-cs"/>
              </a:rPr>
              <a:t>مراحل الحفظ إذن ؟</a:t>
            </a:r>
          </a:p>
        </p:txBody>
      </p:sp>
    </p:spTree>
    <p:extLst>
      <p:ext uri="{BB962C8B-B14F-4D97-AF65-F5344CB8AC3E}">
        <p14:creationId xmlns:p14="http://schemas.microsoft.com/office/powerpoint/2010/main" val="50908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256991"/>
            <a:ext cx="115364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36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02 :</a:t>
            </a:r>
            <a:r>
              <a:rPr kumimoji="0" lang="ar-DZ" sz="36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782082" y="1127449"/>
            <a:ext cx="11105119" cy="501675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 إضافة ورقة عمل جديدة في المجدول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كيف </a:t>
            </a:r>
            <a:r>
              <a:rPr lang="ar-DZ" sz="4000" dirty="0">
                <a:cs typeface="+mj-cs"/>
              </a:rPr>
              <a:t>يمكن حذف و إعادة تسمية ورقة عمل ؟ (الضغط بالزر الأيمن على اسم الورقة في شريط أوراق العمل)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بما </a:t>
            </a:r>
            <a:r>
              <a:rPr lang="ar-DZ" sz="4000" dirty="0">
                <a:cs typeface="+mj-cs"/>
              </a:rPr>
              <a:t>أنّ ورقة العمل </a:t>
            </a:r>
            <a:r>
              <a:rPr lang="ar-DZ" sz="4000" dirty="0" err="1">
                <a:cs typeface="+mj-cs"/>
              </a:rPr>
              <a:t>يوافقها</a:t>
            </a:r>
            <a:r>
              <a:rPr lang="ar-DZ" sz="4000" dirty="0">
                <a:cs typeface="+mj-cs"/>
              </a:rPr>
              <a:t> الشريحة و شريط أوراق العمل </a:t>
            </a:r>
            <a:r>
              <a:rPr lang="ar-DZ" sz="4000" dirty="0" err="1">
                <a:cs typeface="+mj-cs"/>
              </a:rPr>
              <a:t>يوافقه</a:t>
            </a:r>
            <a:r>
              <a:rPr lang="ar-DZ" sz="4000" dirty="0">
                <a:cs typeface="+mj-cs"/>
              </a:rPr>
              <a:t> قائمة الشرائح و </a:t>
            </a:r>
            <a:r>
              <a:rPr lang="ar-DZ" sz="4000" dirty="0" err="1">
                <a:cs typeface="+mj-cs"/>
              </a:rPr>
              <a:t>بالإستعانة</a:t>
            </a:r>
            <a:r>
              <a:rPr lang="ar-DZ" sz="4000" dirty="0">
                <a:cs typeface="+mj-cs"/>
              </a:rPr>
              <a:t> بإجابة السؤالين السابقين، لنحاول إيجاد مختلف العمليات الممكن إجراؤها على الشريحة. </a:t>
            </a:r>
            <a:endParaRPr lang="ar-DZ" sz="4000" dirty="0" smtClean="0">
              <a:cs typeface="+mj-cs"/>
            </a:endParaRPr>
          </a:p>
          <a:p>
            <a:pPr algn="r" rtl="1"/>
            <a:endParaRPr lang="ar-DZ" sz="4000" dirty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4000" dirty="0" smtClean="0">
                <a:cs typeface="+mj-cs"/>
              </a:rPr>
              <a:t>قم </a:t>
            </a:r>
            <a:r>
              <a:rPr lang="ar-DZ" sz="4000" dirty="0">
                <a:cs typeface="+mj-cs"/>
              </a:rPr>
              <a:t>بالضغط على كل عملية واستنتج دورها.</a:t>
            </a:r>
          </a:p>
        </p:txBody>
      </p:sp>
    </p:spTree>
    <p:extLst>
      <p:ext uri="{BB962C8B-B14F-4D97-AF65-F5344CB8AC3E}">
        <p14:creationId xmlns:p14="http://schemas.microsoft.com/office/powerpoint/2010/main" val="40769062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7890" y="28281"/>
            <a:ext cx="1176194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rtl="1"/>
            <a:r>
              <a:rPr lang="ar-DZ" sz="3200" b="1" u="sng" dirty="0">
                <a:solidFill>
                  <a:srgbClr val="FF0000"/>
                </a:solidFill>
                <a:cs typeface="+mj-cs"/>
              </a:rPr>
              <a:t>1. حفظ العرض </a:t>
            </a:r>
            <a:r>
              <a:rPr lang="ar-DZ" sz="3200" b="1" u="sng" dirty="0" err="1">
                <a:solidFill>
                  <a:srgbClr val="FF0000"/>
                </a:solidFill>
                <a:cs typeface="+mj-cs"/>
              </a:rPr>
              <a:t>التقديمي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 :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التبويب </a:t>
            </a:r>
            <a:r>
              <a:rPr lang="fr-FR" sz="3200" dirty="0">
                <a:cs typeface="+mj-cs"/>
              </a:rPr>
              <a:t>Fichier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التعليمة </a:t>
            </a:r>
            <a:r>
              <a:rPr lang="fr-FR" sz="3200" dirty="0">
                <a:cs typeface="+mj-cs"/>
              </a:rPr>
              <a:t>Enregistrer sous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مكان الحفظ و اسم الملف 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نختار </a:t>
            </a:r>
            <a:r>
              <a:rPr lang="ar-DZ" sz="3200" dirty="0">
                <a:cs typeface="+mj-cs"/>
              </a:rPr>
              <a:t>نوع الحفظ ( الحفظ على شكل صورة</a:t>
            </a:r>
            <a:r>
              <a:rPr lang="ar-DZ" sz="3200" dirty="0" smtClean="0">
                <a:cs typeface="+mj-cs"/>
              </a:rPr>
              <a:t>،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فيديو</a:t>
            </a:r>
            <a:r>
              <a:rPr lang="ar-DZ" sz="3200" dirty="0" smtClean="0">
                <a:cs typeface="+mj-cs"/>
              </a:rPr>
              <a:t>،</a:t>
            </a:r>
            <a:r>
              <a:rPr lang="fr-FR" sz="3200" dirty="0" smtClean="0">
                <a:cs typeface="+mj-cs"/>
              </a:rPr>
              <a:t> </a:t>
            </a:r>
            <a:r>
              <a:rPr lang="ar-DZ" sz="3200" dirty="0" smtClean="0">
                <a:cs typeface="+mj-cs"/>
              </a:rPr>
              <a:t> ملف </a:t>
            </a:r>
            <a:r>
              <a:rPr lang="fr-FR" sz="3200" dirty="0" smtClean="0">
                <a:cs typeface="+mj-cs"/>
              </a:rPr>
              <a:t>( … PowerPoint</a:t>
            </a:r>
          </a:p>
          <a:p>
            <a:pPr marL="971550" lvl="1" indent="-514350" algn="r" rtl="1">
              <a:buFont typeface="+mj-lt"/>
              <a:buAutoNum type="arabicPeriod"/>
            </a:pPr>
            <a:r>
              <a:rPr lang="ar-DZ" sz="3200" dirty="0" smtClean="0">
                <a:cs typeface="+mj-cs"/>
              </a:rPr>
              <a:t>في الأخير نضغط على </a:t>
            </a:r>
            <a:r>
              <a:rPr lang="fr-FR" sz="3200" dirty="0" smtClean="0">
                <a:cs typeface="+mj-cs"/>
              </a:rPr>
              <a:t>Enregistrer</a:t>
            </a:r>
            <a:endParaRPr lang="ar-DZ" sz="3200" dirty="0" smtClean="0">
              <a:cs typeface="+mj-cs"/>
            </a:endParaRPr>
          </a:p>
          <a:p>
            <a:pPr algn="r" rtl="1"/>
            <a:endParaRPr lang="fr-FR" sz="3200" dirty="0">
              <a:cs typeface="+mj-cs"/>
            </a:endParaRPr>
          </a:p>
          <a:p>
            <a:pPr algn="r" rtl="1"/>
            <a:r>
              <a:rPr lang="en-US" sz="3200" b="1" u="sng" dirty="0" smtClean="0">
                <a:solidFill>
                  <a:srgbClr val="FF0000"/>
                </a:solidFill>
                <a:cs typeface="+mj-cs"/>
              </a:rPr>
              <a:t>2</a:t>
            </a: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. العمليات </a:t>
            </a:r>
            <a:r>
              <a:rPr lang="ar-DZ" sz="3200" b="1" u="sng" dirty="0">
                <a:solidFill>
                  <a:srgbClr val="FF0000"/>
                </a:solidFill>
                <a:cs typeface="+mj-cs"/>
              </a:rPr>
              <a:t>على الشرائح </a:t>
            </a:r>
            <a:r>
              <a:rPr lang="ar-DZ" sz="3200" b="1" u="sng" dirty="0" smtClean="0">
                <a:solidFill>
                  <a:srgbClr val="FF0000"/>
                </a:solidFill>
                <a:cs typeface="+mj-cs"/>
              </a:rPr>
              <a:t>:</a:t>
            </a: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Nouvelle diapositive</a:t>
            </a:r>
            <a:r>
              <a:rPr lang="ar-DZ" sz="3200" dirty="0" smtClean="0">
                <a:cs typeface="+mj-cs"/>
              </a:rPr>
              <a:t>إضافة </a:t>
            </a:r>
            <a:r>
              <a:rPr lang="ar-DZ" sz="3200" dirty="0">
                <a:cs typeface="+mj-cs"/>
              </a:rPr>
              <a:t>شريحة جديدة </a:t>
            </a:r>
            <a:endParaRPr lang="fr-FR" sz="3200" dirty="0" smtClean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Dupliquer </a:t>
            </a:r>
            <a:r>
              <a:rPr lang="fr-FR" sz="3200" dirty="0">
                <a:cs typeface="+mj-cs"/>
              </a:rPr>
              <a:t>la </a:t>
            </a:r>
            <a:r>
              <a:rPr lang="fr-FR" sz="3200" dirty="0" smtClean="0">
                <a:cs typeface="+mj-cs"/>
              </a:rPr>
              <a:t>diapositive</a:t>
            </a:r>
            <a:r>
              <a:rPr lang="ar-DZ" sz="3200" dirty="0" smtClean="0">
                <a:cs typeface="+mj-cs"/>
              </a:rPr>
              <a:t>مضاعفة الشريحة </a:t>
            </a:r>
            <a:endParaRPr lang="fr-FR" sz="3200" dirty="0" smtClean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Supprimer </a:t>
            </a:r>
            <a:r>
              <a:rPr lang="fr-FR" sz="3200" dirty="0">
                <a:cs typeface="+mj-cs"/>
              </a:rPr>
              <a:t>la </a:t>
            </a:r>
            <a:r>
              <a:rPr lang="fr-FR" sz="3200" dirty="0" smtClean="0">
                <a:cs typeface="+mj-cs"/>
              </a:rPr>
              <a:t>diapositive</a:t>
            </a:r>
            <a:r>
              <a:rPr lang="ar-DZ" sz="3200" dirty="0" smtClean="0">
                <a:cs typeface="+mj-cs"/>
              </a:rPr>
              <a:t>حذف </a:t>
            </a:r>
            <a:r>
              <a:rPr lang="ar-DZ" sz="3200" dirty="0">
                <a:cs typeface="+mj-cs"/>
              </a:rPr>
              <a:t>الشريحة 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: Mise </a:t>
            </a:r>
            <a:r>
              <a:rPr lang="fr-FR" sz="3200" dirty="0">
                <a:cs typeface="+mj-cs"/>
              </a:rPr>
              <a:t>en forme de l’arrière </a:t>
            </a:r>
            <a:r>
              <a:rPr lang="fr-FR" sz="3200" dirty="0" smtClean="0">
                <a:cs typeface="+mj-cs"/>
              </a:rPr>
              <a:t>plan</a:t>
            </a:r>
            <a:r>
              <a:rPr lang="ar-DZ" sz="3200" dirty="0" smtClean="0">
                <a:cs typeface="+mj-cs"/>
              </a:rPr>
              <a:t>تنسيق </a:t>
            </a:r>
            <a:r>
              <a:rPr lang="ar-DZ" sz="3200" dirty="0">
                <a:cs typeface="+mj-cs"/>
              </a:rPr>
              <a:t>خلفية الشريحة </a:t>
            </a:r>
            <a:endParaRPr lang="fr-FR" sz="3200" dirty="0">
              <a:cs typeface="+mj-cs"/>
            </a:endParaRPr>
          </a:p>
          <a:p>
            <a:pPr marL="914400" lvl="1" indent="-457200" algn="r" rtl="1">
              <a:buFont typeface="Wingdings" panose="05000000000000000000" pitchFamily="2" charset="2"/>
              <a:buChar char="§"/>
            </a:pPr>
            <a:r>
              <a:rPr lang="fr-FR" sz="3200" dirty="0" smtClean="0">
                <a:cs typeface="+mj-cs"/>
              </a:rPr>
              <a:t> Couper </a:t>
            </a:r>
            <a:r>
              <a:rPr lang="ar-DZ" sz="3200" dirty="0" smtClean="0">
                <a:cs typeface="+mj-cs"/>
              </a:rPr>
              <a:t>أو</a:t>
            </a:r>
            <a:r>
              <a:rPr lang="fr-FR" sz="3200" dirty="0" smtClean="0">
                <a:cs typeface="+mj-cs"/>
              </a:rPr>
              <a:t> : Copier</a:t>
            </a:r>
            <a:r>
              <a:rPr lang="ar-DZ" sz="3200" dirty="0">
                <a:cs typeface="+mj-cs"/>
              </a:rPr>
              <a:t>نقل أو نسخ شريحة</a:t>
            </a:r>
            <a:r>
              <a:rPr lang="fr-FR" sz="3200" dirty="0">
                <a:cs typeface="+mj-cs"/>
              </a:rPr>
              <a:t> </a:t>
            </a:r>
            <a:endParaRPr lang="en-US" sz="32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0729" y="272381"/>
            <a:ext cx="115364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ar-DZ" sz="48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التدريب</a:t>
            </a:r>
            <a:r>
              <a:rPr kumimoji="0" lang="ar-DZ" sz="4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kumimoji="0" lang="ar-DZ" sz="4800" b="1" i="0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50728" y="1211098"/>
            <a:ext cx="11536473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فتح </a:t>
            </a:r>
            <a:r>
              <a:rPr lang="ar-DZ" sz="3600" b="1" dirty="0"/>
              <a:t>برنامج </a:t>
            </a:r>
            <a:r>
              <a:rPr lang="fr-FR" sz="3600" b="1" dirty="0"/>
              <a:t>PowerPoint، </a:t>
            </a:r>
            <a:r>
              <a:rPr lang="ar-DZ" sz="3600" b="1" dirty="0"/>
              <a:t>إضافة 3 شرائح جديدة، كتابة </a:t>
            </a:r>
            <a:r>
              <a:rPr lang="ar-DZ" sz="3600" b="1" dirty="0" smtClean="0"/>
              <a:t>الاسم </a:t>
            </a:r>
            <a:r>
              <a:rPr lang="ar-DZ" sz="3600" b="1" dirty="0"/>
              <a:t>في الشريحة </a:t>
            </a:r>
            <a:r>
              <a:rPr lang="ar-DZ" sz="3600" b="1" dirty="0" smtClean="0"/>
              <a:t>الأولى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مضاعفة </a:t>
            </a:r>
            <a:r>
              <a:rPr lang="ar-DZ" sz="3600" b="1" dirty="0"/>
              <a:t>الشريحة الأولى ، حذف الشريحة </a:t>
            </a:r>
            <a:r>
              <a:rPr lang="ar-DZ" sz="3600" b="1" dirty="0" smtClean="0"/>
              <a:t>الأخيرة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تنسيق </a:t>
            </a:r>
            <a:r>
              <a:rPr lang="ar-DZ" sz="3600" b="1" dirty="0"/>
              <a:t>جميع الشرائح بتنسيقات من </a:t>
            </a:r>
            <a:r>
              <a:rPr lang="ar-DZ" sz="3600" b="1" dirty="0" smtClean="0"/>
              <a:t>اختيارك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محاولة </a:t>
            </a:r>
            <a:r>
              <a:rPr lang="ar-DZ" sz="3600" b="1" dirty="0"/>
              <a:t>إضافة صورة أو فيديو أو صوت في شريحة </a:t>
            </a:r>
            <a:r>
              <a:rPr lang="ar-DZ" sz="3600" b="1" dirty="0" smtClean="0"/>
              <a:t>جديدة</a:t>
            </a:r>
          </a:p>
          <a:p>
            <a:pPr marL="571500" indent="-571500" algn="r" rtl="1">
              <a:buFont typeface="Wingdings" panose="05000000000000000000" pitchFamily="2" charset="2"/>
              <a:buChar char="§"/>
            </a:pPr>
            <a:r>
              <a:rPr lang="ar-DZ" sz="3600" b="1" dirty="0" smtClean="0"/>
              <a:t>حفظ </a:t>
            </a:r>
            <a:r>
              <a:rPr lang="ar-DZ" sz="3600" b="1" dirty="0"/>
              <a:t>العرض في مجلدك تحت اسم "العرض 1" على شكل ملف </a:t>
            </a:r>
            <a:r>
              <a:rPr lang="fr-FR" sz="3600" b="1" dirty="0"/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1099</TotalTime>
  <Words>382</Words>
  <Application>Microsoft Office PowerPoint</Application>
  <PresentationFormat>Grand écran</PresentationFormat>
  <Paragraphs>44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275</cp:revision>
  <dcterms:created xsi:type="dcterms:W3CDTF">2024-02-06T22:26:16Z</dcterms:created>
  <dcterms:modified xsi:type="dcterms:W3CDTF">2025-02-10T22:25:36Z</dcterms:modified>
</cp:coreProperties>
</file>