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38e5e473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38e5e473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8f8229ba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8f8229ba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8f8229ba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8f8229ba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8f8229ba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8f8229ba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8f8229ba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8f8229ba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8f8229ba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8f8229ba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8f8229ba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8f8229ba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8f8229ba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8f8229ba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07550" y="808275"/>
            <a:ext cx="7728900" cy="8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Financial Aspects of Metaverse</a:t>
            </a:r>
            <a:endParaRPr sz="4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377225"/>
            <a:ext cx="8850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April 2023</a:t>
            </a:r>
            <a:endParaRPr sz="1200"/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3977025"/>
            <a:ext cx="60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Amir Pirhosseinloo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552" y="2046900"/>
            <a:ext cx="5061326" cy="26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654550" y="4777425"/>
            <a:ext cx="515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https://www.brisklogic.co/metaverse-and-the-future-of-finance/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Metaverse and DeFi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DeFi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ICO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Airdrop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NFT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...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225" y="1017725"/>
            <a:ext cx="4441375" cy="24982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4505863" y="3663350"/>
            <a:ext cx="410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https://www.coolwallet.io/what-is-defi-guide-to-decentralized-finance/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Smart Contracts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Atomicity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Composability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Oracles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Governance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DEX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Loans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800">
                <a:solidFill>
                  <a:schemeClr val="dk1"/>
                </a:solidFill>
              </a:rPr>
              <a:t>Overcollateralized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Flash Loan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Security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Technical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Economic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625" y="784525"/>
            <a:ext cx="3780925" cy="35744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0" y="4804800"/>
            <a:ext cx="574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Werner, Sam M., et al. "Sok: Decentralized finance (defi)."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arXiv preprint arXiv:2101.08778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(2021).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269" y="0"/>
            <a:ext cx="3499706" cy="486007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0" y="4804800"/>
            <a:ext cx="574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Werner, Sam M., et al. "Sok: Decentralized finance (defi)."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arXiv preprint arXiv:2101.08778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(2021).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Team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White Paper + Source Code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Token Type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Platform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Social Media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VC support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KYC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Rating Systems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Property Rights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Campaign</a:t>
            </a:r>
            <a:r>
              <a:rPr lang="en">
                <a:solidFill>
                  <a:schemeClr val="dk1"/>
                </a:solidFill>
              </a:rPr>
              <a:t> time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Held Tokens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Market Sentiment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0" y="4820400"/>
            <a:ext cx="695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</a:rPr>
              <a:t>Moxoto, Ana Claudia De, Paulo Melo, and Elias Soukiazes. "Initial Coin Offering (ICO): a systematic review of the literature." (2021).</a:t>
            </a:r>
            <a:endParaRPr sz="9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003" y="314900"/>
            <a:ext cx="4335299" cy="31281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497000" y="3505975"/>
            <a:ext cx="4335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https://previews.123rf.com/images/301librarians/301librarians1912/301librarians191200023/136220583-banner-initial-coin-offering-concept-ico-startup-blockchain-cryptocurrency-crowdfunding.jpg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Airdrop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42603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Uber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"Cold Start" Problem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Fiat vs Currency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Current Use vs Past Activity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Goals: </a:t>
            </a:r>
            <a:r>
              <a:rPr lang="en">
                <a:solidFill>
                  <a:schemeClr val="dk1"/>
                </a:solidFill>
              </a:rPr>
              <a:t>Marketing &amp; Decentralization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Liquidity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Security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Governance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Community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572000" y="1152475"/>
            <a:ext cx="42603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Token Types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Exchange Token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Utility To</a:t>
            </a:r>
            <a:r>
              <a:rPr lang="en">
                <a:solidFill>
                  <a:schemeClr val="dk1"/>
                </a:solidFill>
              </a:rPr>
              <a:t>ken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Security Token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Categories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Task-Based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Retrospective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0" y="4804800"/>
            <a:ext cx="825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Allen, Darcy WE, Chris Berg, and Aaron M. Lane. "Why airdrop cryptocurrency tokens?."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Journal of Business Research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163 (2023): 113945.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Airdrop Samples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Stellar (XLM)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blockchain.com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Keybase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Goal: Marketing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Uniswap (UNI)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 response to Sushiswap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Osmosis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Type: Task-Based (Staking, Providing Liquidity, Voting, Trading)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0" y="4804800"/>
            <a:ext cx="825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Allen, Darcy WE, Chris Berg, and Aaron M. Lane. "Why airdrop cryptocurrency tokens?."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Journal of Business Research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163 (2023): 113945.</a:t>
            </a:r>
            <a:endParaRPr sz="10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900" y="258900"/>
            <a:ext cx="3449600" cy="194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5510900" y="2267350"/>
            <a:ext cx="363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https://cryptobullsclub.com/how-to-claim-300-usd-on-uniswap-airdrop-ultimate-guide/</a:t>
            </a:r>
            <a:endParaRPr sz="100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7000" y="2894461"/>
            <a:ext cx="2573500" cy="144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5694300" y="4312200"/>
            <a:ext cx="344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https://block-builders.de/stellar-airdrop-im-wert-von-rund-120-millionen-us-dollar-fuer-alle-nutzer-von-keybase/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NFT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Decentraland NFTs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876" y="1246950"/>
            <a:ext cx="4181324" cy="23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3954788" y="3673925"/>
            <a:ext cx="476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https://criptokio.com/en/news/decentraland-mana-emotes-animated-version-nfts/</a:t>
            </a:r>
            <a:endParaRPr sz="1000"/>
          </a:p>
        </p:txBody>
      </p:sp>
      <p:sp>
        <p:nvSpPr>
          <p:cNvPr id="117" name="Google Shape;117;p20"/>
          <p:cNvSpPr txBox="1"/>
          <p:nvPr/>
        </p:nvSpPr>
        <p:spPr>
          <a:xfrm>
            <a:off x="0" y="4650900"/>
            <a:ext cx="604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Kräussl, Roman, and Alessandro Tugnetti. "Non-fungible tokens (NFTs): A review of pricing determinants, applications and opportunities."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Applications and Opportunities (May 17, 2022)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(2022).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Werner, Sam M., et al. "Sok: Decentralized finance (defi)." </a:t>
            </a:r>
            <a:r>
              <a:rPr i="1" lang="en" sz="1200">
                <a:solidFill>
                  <a:schemeClr val="dk1"/>
                </a:solidFill>
                <a:highlight>
                  <a:srgbClr val="FFFFFF"/>
                </a:highlight>
              </a:rPr>
              <a:t>arXiv preprint arXiv:2101.08778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(2021).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Moxoto, Ana Claudia De, Paulo Melo, and Elias Soukiazes. "Initial Coin Offering (ICO): a systematic review of the literature." (2021).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Allen, Darcy WE, Chris Berg, and Aaron M. Lane. "Why airdrop cryptocurrency tokens?." </a:t>
            </a:r>
            <a:r>
              <a:rPr i="1" lang="en" sz="1200">
                <a:solidFill>
                  <a:schemeClr val="dk1"/>
                </a:solidFill>
                <a:highlight>
                  <a:srgbClr val="FFFFFF"/>
                </a:highlight>
              </a:rPr>
              <a:t>Journal of Business Research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163 (2023): 113945.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Kräussl, Roman, and Alessandro Tugnetti. "Non-fungible tokens (NFTs): A review of pricing determinants, applications and opportunities." </a:t>
            </a:r>
            <a:r>
              <a:rPr i="1" lang="en" sz="1200">
                <a:solidFill>
                  <a:schemeClr val="dk1"/>
                </a:solidFill>
                <a:highlight>
                  <a:srgbClr val="FFFFFF"/>
                </a:highlight>
              </a:rPr>
              <a:t>Applications and Opportunities (May 17, 2022)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(2022).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