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71" r:id="rId2"/>
    <p:sldId id="27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1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29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  <a:srgbClr val="66FF66"/>
    <a:srgbClr val="1B46FD"/>
    <a:srgbClr val="008000"/>
    <a:srgbClr val="008080"/>
    <a:srgbClr val="CC0099"/>
    <a:srgbClr val="FF0000"/>
    <a:srgbClr val="0066FF"/>
    <a:srgbClr val="612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2104" autoAdjust="0"/>
  </p:normalViewPr>
  <p:slideViewPr>
    <p:cSldViewPr>
      <p:cViewPr varScale="1">
        <p:scale>
          <a:sx n="73" d="100"/>
          <a:sy n="73" d="100"/>
        </p:scale>
        <p:origin x="15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470DC-7C81-4DA4-8C0B-00C3524FB74D}" type="datetimeFigureOut">
              <a:rPr lang="en-US"/>
              <a:pPr>
                <a:defRPr/>
              </a:pPr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33EA2D-6917-409E-A3B4-BA2E769CB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این مثال </a:t>
            </a:r>
            <a:r>
              <a:rPr lang="en-US" dirty="0" err="1" smtClean="0"/>
              <a:t>blockDim.y</a:t>
            </a:r>
            <a:r>
              <a:rPr lang="fa-IR" baseline="0" dirty="0" smtClean="0"/>
              <a:t> و </a:t>
            </a:r>
            <a:r>
              <a:rPr lang="en-US" baseline="0" dirty="0" err="1" smtClean="0"/>
              <a:t>blockDim.x</a:t>
            </a:r>
            <a:r>
              <a:rPr lang="fa-IR" baseline="0" dirty="0" smtClean="0"/>
              <a:t> هر دو 16 هستند. </a:t>
            </a:r>
            <a:r>
              <a:rPr lang="en-US" baseline="0" dirty="0" smtClean="0"/>
              <a:t>Width</a:t>
            </a:r>
            <a:r>
              <a:rPr lang="fa-IR" baseline="0" dirty="0" smtClean="0"/>
              <a:t> نیز 76 و </a:t>
            </a:r>
            <a:r>
              <a:rPr lang="en-US" baseline="0" dirty="0" smtClean="0"/>
              <a:t>height</a:t>
            </a:r>
            <a:r>
              <a:rPr lang="fa-IR" baseline="0" smtClean="0"/>
              <a:t> 62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معمولاً</a:t>
            </a:r>
            <a:r>
              <a:rPr lang="fa-IR" baseline="0" dirty="0" smtClean="0"/>
              <a:t> محدودیت‌های بیشتری از آنچه در این اسلاید گفته شد وجود دارد و انتخاب اندازه و تعداد بلوکها باید با در نظر گرفتن همه محدودیت‌های موجود و با هدف حداکثر کردن بهره وری </a:t>
            </a:r>
            <a:r>
              <a:rPr lang="en-US" baseline="0" dirty="0" smtClean="0"/>
              <a:t>SM</a:t>
            </a:r>
            <a:r>
              <a:rPr lang="fa-IR" baseline="0" dirty="0" smtClean="0"/>
              <a:t> ها انجام شود. </a:t>
            </a:r>
          </a:p>
          <a:p>
            <a:pPr algn="r" rtl="1"/>
            <a:r>
              <a:rPr lang="fa-IR" baseline="0" dirty="0" smtClean="0"/>
              <a:t>این مثال نشان می‌دهد اندازه </a:t>
            </a:r>
            <a:r>
              <a:rPr lang="fa-IR" baseline="0" smtClean="0"/>
              <a:t>بلوکها باید نه خیلی </a:t>
            </a:r>
            <a:r>
              <a:rPr lang="fa-IR" baseline="0" dirty="0" smtClean="0"/>
              <a:t>کوچک باشند و نه خیلی بزرگ.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3EA2D-6917-409E-A3B4-BA2E769CB8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B93544-E515-4998-91FF-24DFE15CC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6ACE-8AD5-4601-BF6F-3BD0F2FCF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D028E-CEE5-4E72-AB72-60DE51AE86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 baseline="0"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 sz="2800" baseline="0">
                <a:cs typeface="B Nazanin" panose="00000400000000000000" pitchFamily="2" charset="-78"/>
              </a:defRPr>
            </a:lvl1pPr>
            <a:lvl2pPr algn="r" rtl="1">
              <a:defRPr sz="2400" baseline="0">
                <a:cs typeface="B Nazanin" panose="00000400000000000000" pitchFamily="2" charset="-78"/>
              </a:defRPr>
            </a:lvl2pPr>
            <a:lvl3pPr algn="r" rtl="1">
              <a:defRPr sz="2000" baseline="0">
                <a:cs typeface="B Nazanin" panose="00000400000000000000" pitchFamily="2" charset="-78"/>
              </a:defRPr>
            </a:lvl3pPr>
            <a:lvl4pPr algn="r" rtl="1">
              <a:defRPr sz="1800" baseline="0">
                <a:cs typeface="B Nazanin" panose="00000400000000000000" pitchFamily="2" charset="-78"/>
              </a:defRPr>
            </a:lvl4pPr>
            <a:lvl5pPr algn="r" rtl="1">
              <a:defRPr sz="18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 baseline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 baseline="0"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458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1C4AC28-1BAE-4DCD-93DB-8AD7F1A46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273399-FC00-468E-8297-A5C757E77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5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EE0C74-F63E-4D14-B3D9-88056494A6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9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51E03-F727-4562-A6EF-A0FC89A14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3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47DC95-5854-4724-B6D6-20751119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26475-5554-4527-8CFD-5B621BF7C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9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6818297-90BD-4146-99D5-0305732C0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7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27132BE2-3AAD-4C99-84E8-8675590281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65" r:id="rId6"/>
    <p:sldLayoutId id="2147483973" r:id="rId7"/>
    <p:sldLayoutId id="2147483966" r:id="rId8"/>
    <p:sldLayoutId id="2147483974" r:id="rId9"/>
    <p:sldLayoutId id="2147483967" r:id="rId10"/>
    <p:sldLayoutId id="21474839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 smtClean="0">
                <a:cs typeface="B Nazanin" panose="00000400000000000000" pitchFamily="2" charset="-78"/>
              </a:rPr>
              <a:t>برنامه‌نویسی چندهسته‌ای</a:t>
            </a:r>
            <a:r>
              <a:rPr lang="en-US" cap="none" dirty="0">
                <a:cs typeface="B Nazanin" panose="00000400000000000000" pitchFamily="2" charset="-78"/>
              </a:rPr>
              <a:t/>
            </a:r>
            <a:br>
              <a:rPr lang="en-US" cap="none" dirty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/>
            </a:r>
            <a:br>
              <a:rPr lang="fa-IR" cap="none" dirty="0" smtClean="0">
                <a:cs typeface="B Nazanin" panose="00000400000000000000" pitchFamily="2" charset="-78"/>
              </a:rPr>
            </a:br>
            <a:r>
              <a:rPr lang="fa-IR" cap="none" dirty="0" smtClean="0">
                <a:cs typeface="B Nazanin" panose="00000400000000000000" pitchFamily="2" charset="-78"/>
              </a:rPr>
              <a:t>6- </a:t>
            </a:r>
            <a:r>
              <a:rPr lang="en-US" cap="none" dirty="0" smtClean="0">
                <a:cs typeface="B Nazanin" panose="00000400000000000000" pitchFamily="2" charset="-78"/>
              </a:rPr>
              <a:t>CUDA</a:t>
            </a:r>
            <a:r>
              <a:rPr lang="fa-IR" cap="none" dirty="0" smtClean="0">
                <a:cs typeface="B Nazanin" panose="00000400000000000000" pitchFamily="2" charset="-78"/>
              </a:rPr>
              <a:t> (بخش دوم)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r>
              <a:rPr lang="fa-IR" sz="3600" cap="none" dirty="0" smtClean="0">
                <a:cs typeface="B Nazanin" panose="00000400000000000000" pitchFamily="2" charset="-78"/>
              </a:rPr>
              <a:t>محمود ممتازپور</a:t>
            </a:r>
            <a:r>
              <a:rPr lang="en-US" sz="3600" cap="none" dirty="0">
                <a:cs typeface="B Nazanin" panose="00000400000000000000" pitchFamily="2" charset="-78"/>
              </a:rPr>
              <a:t/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ctr" rtl="1" eaLnBrk="1" hangingPunct="1"/>
            <a:r>
              <a:rPr lang="fa-IR" altLang="en-US" dirty="0" smtClean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76200" y="6248400"/>
            <a:ext cx="2057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smtClean="0">
                <a:solidFill>
                  <a:srgbClr val="FFFFFF"/>
                </a:solidFill>
                <a:latin typeface="Arial" pitchFamily="34" charset="0"/>
                <a:cs typeface="B Nazanin" panose="00000400000000000000" pitchFamily="2" charset="-78"/>
              </a:rPr>
              <a:t>برنامه‌نویسی چند‌هسته‌ای</a:t>
            </a:r>
            <a:endParaRPr lang="en-US" altLang="en-US" sz="1800" dirty="0">
              <a:solidFill>
                <a:srgbClr val="FFFFFF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SzTx/>
              <a:buFontTx/>
              <a:buNone/>
            </a:pPr>
            <a:fld id="{D7895C56-766E-4F90-AE6B-6CA76F48B262}" type="slidenum">
              <a:rPr lang="en-US" altLang="en-US" sz="1400" smtClean="0">
                <a:solidFill>
                  <a:schemeClr val="tx2"/>
                </a:solidFill>
                <a:latin typeface="Arial" pitchFamily="34" charset="0"/>
                <a:cs typeface="B Nazanin" panose="00000400000000000000" pitchFamily="2" charset="-78"/>
              </a:rPr>
              <a:pPr rt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فرمول محاسبه شدت نور از روی شدت رنگ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 </a:t>
            </a:r>
            <a:r>
              <a:rPr lang="en-US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each pixel (r g b) at </a:t>
            </a:r>
            <a:r>
              <a:rPr lang="en-US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</a:t>
            </a:r>
            <a:r>
              <a:rPr lang="en-US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</a:t>
            </a:r>
            <a:r>
              <a:rPr lang="en-US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j) </a:t>
            </a:r>
            <a:r>
              <a:rPr lang="en-US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do:</a:t>
            </a:r>
            <a:br>
              <a:rPr lang="en-US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</a:br>
            <a:r>
              <a:rPr lang="en-US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US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grayPixel</a:t>
            </a:r>
            <a:r>
              <a:rPr lang="en-US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[</a:t>
            </a:r>
            <a:r>
              <a:rPr lang="en-US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i,j</a:t>
            </a:r>
            <a:r>
              <a:rPr lang="en-US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 </a:t>
            </a:r>
            <a:r>
              <a:rPr lang="en-US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= 0.21*r + 0.71*g + 0.07*b</a:t>
            </a:r>
          </a:p>
          <a:p>
            <a:pPr algn="r"/>
            <a:endParaRPr lang="fa-IR" dirty="0" smtClean="0"/>
          </a:p>
          <a:p>
            <a:pPr algn="r"/>
            <a:r>
              <a:rPr lang="fa-IR" dirty="0" smtClean="0"/>
              <a:t>در واقع می‌خواهیم ضرب داخلی مقادیر پیکسل در آرایه </a:t>
            </a:r>
            <a:r>
              <a:rPr lang="en-US" dirty="0" smtClean="0"/>
              <a:t>[0.21,0.71,0.07]</a:t>
            </a:r>
            <a:r>
              <a:rPr lang="fa-IR" dirty="0" smtClean="0"/>
              <a:t> را حساب کنیم.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66800" y="3631324"/>
            <a:ext cx="2895600" cy="2362200"/>
            <a:chOff x="2161495" y="2798571"/>
            <a:chExt cx="2472446" cy="1685285"/>
          </a:xfrm>
        </p:grpSpPr>
        <p:sp>
          <p:nvSpPr>
            <p:cNvPr id="17" name="Rectangle 16"/>
            <p:cNvSpPr/>
            <p:nvPr/>
          </p:nvSpPr>
          <p:spPr>
            <a:xfrm>
              <a:off x="2161495" y="2798573"/>
              <a:ext cx="502596" cy="502596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8856" y="2798572"/>
              <a:ext cx="502596" cy="50259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1345" y="2798571"/>
              <a:ext cx="502596" cy="50259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8856" y="3981260"/>
              <a:ext cx="502596" cy="502596"/>
            </a:xfrm>
            <a:prstGeom prst="rect">
              <a:avLst/>
            </a:prstGeom>
            <a:solidFill>
              <a:srgbClr val="333333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21" name="Straight Arrow Connector 20"/>
            <p:cNvCxnSpPr>
              <a:stCxn id="17" idx="2"/>
            </p:cNvCxnSpPr>
            <p:nvPr/>
          </p:nvCxnSpPr>
          <p:spPr>
            <a:xfrm>
              <a:off x="2412794" y="3301169"/>
              <a:ext cx="716063" cy="680091"/>
            </a:xfrm>
            <a:prstGeom prst="straightConnector1">
              <a:avLst/>
            </a:prstGeom>
            <a:noFill/>
            <a:ln w="38100" cap="flat" cmpd="sng" algn="ctr">
              <a:solidFill>
                <a:srgbClr val="2F426B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2" name="Straight Arrow Connector 21"/>
            <p:cNvCxnSpPr>
              <a:stCxn id="18" idx="2"/>
              <a:endCxn id="20" idx="0"/>
            </p:cNvCxnSpPr>
            <p:nvPr/>
          </p:nvCxnSpPr>
          <p:spPr>
            <a:xfrm>
              <a:off x="3380154" y="3301167"/>
              <a:ext cx="0" cy="680092"/>
            </a:xfrm>
            <a:prstGeom prst="straightConnector1">
              <a:avLst/>
            </a:prstGeom>
            <a:noFill/>
            <a:ln w="38100" cap="flat" cmpd="sng" algn="ctr">
              <a:solidFill>
                <a:srgbClr val="2F426B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3" name="Straight Arrow Connector 22"/>
            <p:cNvCxnSpPr>
              <a:stCxn id="19" idx="2"/>
            </p:cNvCxnSpPr>
            <p:nvPr/>
          </p:nvCxnSpPr>
          <p:spPr>
            <a:xfrm flipH="1">
              <a:off x="3627399" y="3301167"/>
              <a:ext cx="755243" cy="680093"/>
            </a:xfrm>
            <a:prstGeom prst="straightConnector1">
              <a:avLst/>
            </a:prstGeom>
            <a:noFill/>
            <a:ln w="38100" cap="flat" cmpd="sng" algn="ctr">
              <a:solidFill>
                <a:srgbClr val="2F426B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2251719" y="3585970"/>
              <a:ext cx="559769" cy="3000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cs typeface="Arial" panose="020B0604020202020204" pitchFamily="34" charset="0"/>
                </a:rPr>
                <a:t>0.21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1477" y="3447967"/>
              <a:ext cx="559769" cy="3000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cs typeface="Arial" panose="020B0604020202020204" pitchFamily="34" charset="0"/>
                </a:rPr>
                <a:t>0.71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70398" y="3623126"/>
              <a:ext cx="559769" cy="30008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solidFill>
                    <a:srgbClr val="000000"/>
                  </a:solidFill>
                  <a:cs typeface="Arial" panose="020B0604020202020204" pitchFamily="34" charset="0"/>
                </a:rPr>
                <a:t>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9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هسته تبدیل </a:t>
            </a:r>
            <a:r>
              <a:rPr lang="en-US" dirty="0" smtClean="0"/>
              <a:t>RGB</a:t>
            </a:r>
            <a:r>
              <a:rPr lang="fa-IR" dirty="0" smtClean="0"/>
              <a:t> به </a:t>
            </a:r>
            <a:r>
              <a:rPr lang="en-US" dirty="0" smtClean="0"/>
              <a:t>Grayscale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#define CHANNELS 3 </a:t>
            </a: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we have 3 channels corresponding to RGB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The input image is encoded as unsigned characters [0, 255]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srgbClr val="FF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__global__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void</a:t>
            </a:r>
            <a:r>
              <a:rPr lang="en-US" sz="1400" dirty="0">
                <a:solidFill>
                  <a:srgbClr val="204A87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colorConvert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unsigned char *</a:t>
            </a:r>
            <a:r>
              <a:rPr lang="en-US" sz="1400" dirty="0">
                <a:solidFill>
                  <a:srgbClr val="CE5C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grayImage</a:t>
            </a:r>
            <a:r>
              <a:rPr lang="en-US" sz="140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en-US" sz="14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unsigned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char *</a:t>
            </a:r>
            <a:r>
              <a:rPr lang="en-US" sz="1400" dirty="0">
                <a:solidFill>
                  <a:srgbClr val="CE5C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rgbImage</a:t>
            </a:r>
            <a:r>
              <a:rPr lang="en-US" sz="140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</a:t>
            </a:r>
            <a:r>
              <a:rPr lang="en-US" sz="1400" dirty="0" smtClean="0">
                <a:solidFill>
                  <a:srgbClr val="FFFFF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width, </a:t>
            </a:r>
            <a:r>
              <a:rPr lang="en-US" sz="14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>
                <a:solidFill>
                  <a:srgbClr val="204A87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height)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x 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=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threadIdx.x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+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blockIdx.x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blockDim.x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 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=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threadIdx.y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+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blockIdx.y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blockDim.y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if</a:t>
            </a:r>
            <a:r>
              <a:rPr lang="en-US" sz="1400" dirty="0">
                <a:solidFill>
                  <a:srgbClr val="204A87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(x </a:t>
            </a:r>
            <a:r>
              <a:rPr lang="en-US" sz="1400" dirty="0">
                <a:solidFill>
                  <a:srgbClr val="CE5C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&lt;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 </a:t>
            </a:r>
            <a:r>
              <a:rPr lang="en-US" sz="1400" dirty="0">
                <a:solidFill>
                  <a:srgbClr val="CE5C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&amp;&amp;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 </a:t>
            </a:r>
            <a:r>
              <a:rPr lang="en-US" sz="1400" dirty="0">
                <a:solidFill>
                  <a:srgbClr val="CE5C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&lt; </a:t>
            </a:r>
            <a:r>
              <a:rPr lang="en-US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height)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get 1D coordinate for the grayscale image</a:t>
            </a:r>
            <a:endParaRPr lang="en-US" sz="1400" dirty="0">
              <a:solidFill>
                <a:srgbClr val="008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grayOffset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= 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 * width 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008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one can think of the RGB image having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CHANNEL times columns than the gray scale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rgbOffset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= </a:t>
            </a:r>
            <a:r>
              <a:rPr lang="en-US" sz="1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grayOffset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CHANNELS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unsigned char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r = 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rgbImage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[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rgbOffset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]; </a:t>
            </a:r>
            <a:r>
              <a:rPr lang="en-US" sz="1400" i="1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red value for pixel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unsigned char 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 =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rgbImage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[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rgbOffset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+ 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1]; </a:t>
            </a:r>
            <a:r>
              <a:rPr lang="en-US" sz="1400" i="1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green value for pixel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unsigned char 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 = 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rgbImage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[</a:t>
            </a:r>
            <a:r>
              <a:rPr lang="en-US" sz="14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rgbOffset</a:t>
            </a:r>
            <a:r>
              <a:rPr lang="en-US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+ 2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]; </a:t>
            </a:r>
            <a:r>
              <a:rPr lang="en-US" sz="1400" i="1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blue value for pixel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</a:t>
            </a:r>
            <a:endParaRPr lang="en-US" sz="1400" dirty="0" smtClean="0">
              <a:solidFill>
                <a:srgbClr val="008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perform the rescaling and store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400" i="1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We multiply by floating point constants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grayImage[grayOffset] =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0.21f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 </a:t>
            </a:r>
            <a:r>
              <a:rPr lang="tr-TR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0.71f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 </a:t>
            </a:r>
            <a:r>
              <a:rPr lang="tr-TR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0.07f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</a:t>
            </a:r>
            <a:r>
              <a:rPr lang="en-US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tr-TR" sz="1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</a:t>
            </a:r>
            <a:r>
              <a:rPr lang="tr-TR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  <a:endParaRPr lang="en-US" sz="1400" dirty="0">
              <a:solidFill>
                <a:srgbClr val="FFFFFF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30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مات کردن تصویر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22473"/>
            <a:ext cx="2827218" cy="2110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96" y="3838239"/>
            <a:ext cx="2804104" cy="210536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19600" y="4823584"/>
            <a:ext cx="488462" cy="3907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9247"/>
            <a:ext cx="5240792" cy="24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پردازش هر پیکسل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62000" y="990600"/>
            <a:ext cx="7935880" cy="5181600"/>
            <a:chOff x="379465" y="907499"/>
            <a:chExt cx="8318415" cy="5569501"/>
          </a:xfrm>
        </p:grpSpPr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2" b="-1574"/>
            <a:stretch/>
          </p:blipFill>
          <p:spPr bwMode="auto">
            <a:xfrm>
              <a:off x="1149531" y="1524000"/>
              <a:ext cx="6248400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4273730" y="3276600"/>
              <a:ext cx="300251" cy="3048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7531" y="3352800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36131" y="3352800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69280" y="3352800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7531" y="3581400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6131" y="3581400"/>
              <a:ext cx="228600" cy="228600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469280" y="3581400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07531" y="3800475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36131" y="3800475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69280" y="3800475"/>
              <a:ext cx="228600" cy="228600"/>
            </a:xfrm>
            <a:prstGeom prst="rect">
              <a:avLst/>
            </a:prstGeom>
            <a:solidFill>
              <a:srgbClr val="00CC99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03271" y="3400424"/>
              <a:ext cx="45719" cy="57151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581453" y="3303546"/>
              <a:ext cx="3429000" cy="76200"/>
            </a:xfrm>
            <a:prstGeom prst="line">
              <a:avLst/>
            </a:prstGeom>
            <a:noFill/>
            <a:ln w="38100" cap="flat" cmpd="sng" algn="ctr">
              <a:solidFill>
                <a:srgbClr val="00CC9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4578531" y="3581399"/>
              <a:ext cx="3429000" cy="434763"/>
            </a:xfrm>
            <a:prstGeom prst="line">
              <a:avLst/>
            </a:prstGeom>
            <a:noFill/>
            <a:ln w="38100" cap="flat" cmpd="sng" algn="ctr">
              <a:solidFill>
                <a:srgbClr val="00CC99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379465" y="3168134"/>
              <a:ext cx="59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Palatino" pitchFamily="18" charset="0"/>
                </a:rPr>
                <a:t>Row</a:t>
              </a:r>
              <a:endParaRPr lang="en-US" sz="2400" dirty="0">
                <a:solidFill>
                  <a:srgbClr val="000000"/>
                </a:solidFill>
                <a:latin typeface="Palatino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6397" y="907499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Palatino" pitchFamily="18" charset="0"/>
                </a:rPr>
                <a:t>Col</a:t>
              </a:r>
              <a:endParaRPr lang="en-US" sz="2400" dirty="0">
                <a:solidFill>
                  <a:srgbClr val="000000"/>
                </a:solidFill>
                <a:latin typeface="Palatino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403271" y="1338983"/>
              <a:ext cx="0" cy="185017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84761" y="3428999"/>
              <a:ext cx="217170" cy="583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7572228" y="2859580"/>
            <a:ext cx="19812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BLUR_SIZE=1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30646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هسته مات کردن تصویر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143000"/>
            <a:ext cx="8153400" cy="4876800"/>
          </a:xfrm>
        </p:spPr>
        <p:txBody>
          <a:bodyPr/>
          <a:lstStyle/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__global__ 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void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 err="1">
                <a:solidFill>
                  <a:srgbClr val="021994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blurKernel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(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unsigned char *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in, 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unsigned char *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out,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w,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h) {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Col  =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blockIdx.x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*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blockDim.x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+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threadIdx.x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6DBC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6DBC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Row  =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blockIdx.y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*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blockDim.y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+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threadIdx.y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(Col &lt; w &amp;&amp; Row &lt; h) {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pixVal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= </a:t>
            </a:r>
            <a:r>
              <a:rPr lang="en-US" sz="1400" kern="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0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pixels = </a:t>
            </a:r>
            <a:r>
              <a:rPr lang="en-US" sz="1400" kern="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0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srgbClr val="000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  <a:sym typeface="Monaco"/>
            </a:endParaRP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</a:t>
            </a: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// Get the average of the surrounding 2xBLUR_SIZE x 2xBLUR_SIZE box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for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(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= -BLUR_SIZE;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&lt; </a:t>
            </a: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BLUR_SIZE+</a:t>
            </a:r>
            <a:r>
              <a:rPr lang="en-US" sz="1400" kern="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1</a:t>
            </a: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 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++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) {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for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(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= -BLUR_SIZE;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&lt; </a:t>
            </a: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BLUR_SIZE+</a:t>
            </a:r>
            <a:r>
              <a:rPr lang="en-US" sz="1400" kern="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1</a:t>
            </a: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 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++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) {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= Row +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</a:t>
            </a:r>
            <a:r>
              <a:rPr lang="en-US" sz="1400" kern="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= Col +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blurCol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</a:t>
            </a: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// Verify we have a valid image pixel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&gt; -</a:t>
            </a:r>
            <a:r>
              <a:rPr lang="en-US" sz="1400" kern="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1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&amp;&amp;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&lt; h &amp;&amp;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&gt; -</a:t>
            </a:r>
            <a:r>
              <a:rPr lang="en-US" sz="1400" kern="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1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&amp;&amp;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&lt; w) {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   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pixVal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+= in[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curRow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* w + 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curCol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];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    pixels++; </a:t>
            </a: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// Keep track of number of pixels in the accumulated total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    }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    }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</a:t>
            </a:r>
            <a:r>
              <a:rPr lang="en-US" sz="1400" kern="0" dirty="0" smtClean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}</a:t>
            </a:r>
            <a:endParaRPr lang="en-US" sz="1400" kern="0" dirty="0">
              <a:solidFill>
                <a:srgbClr val="000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  <a:sym typeface="Monaco"/>
            </a:endParaRP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</a:t>
            </a:r>
            <a:r>
              <a:rPr lang="en-US" sz="14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// Write our new pixel value out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    out[Row * w + Col] = (</a:t>
            </a:r>
            <a:r>
              <a:rPr lang="en-US" sz="1400" kern="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unsigned char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)(</a:t>
            </a:r>
            <a:r>
              <a:rPr lang="en-US" sz="1400" kern="0" dirty="0" err="1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pixVal</a:t>
            </a: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/ pixels);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    }</a:t>
            </a:r>
          </a:p>
          <a:p>
            <a:pPr marL="0" marR="0" lvl="0" indent="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sym typeface="Monaco"/>
              </a:rPr>
              <a:t>  }</a:t>
            </a:r>
            <a:endParaRPr lang="en-US" sz="1400" dirty="0">
              <a:solidFill>
                <a:srgbClr val="000000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58143"/>
              </p:ext>
            </p:extLst>
          </p:nvPr>
        </p:nvGraphicFramePr>
        <p:xfrm>
          <a:off x="7162800" y="1676400"/>
          <a:ext cx="1219200" cy="1097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</a:tblGrid>
              <a:tr h="328507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</a:tr>
              <a:tr h="328507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</a:tr>
              <a:tr h="328507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86600" y="1325881"/>
            <a:ext cx="19812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BLUR_SIZE=1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3893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بلوک‌های نخ چگونه اجرا می‌شوند؟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400" dirty="0" smtClean="0"/>
              <a:t>هر بلوک نخ برای اجرا به یکی از پردازنده‌های </a:t>
            </a:r>
            <a:r>
              <a:rPr lang="fa-IR" sz="2400" dirty="0"/>
              <a:t>(</a:t>
            </a:r>
            <a:r>
              <a:rPr lang="en-US" sz="2400" dirty="0"/>
              <a:t>SM</a:t>
            </a:r>
            <a:r>
              <a:rPr lang="fa-IR" sz="2400" dirty="0" smtClean="0"/>
              <a:t>های) درون </a:t>
            </a:r>
            <a:r>
              <a:rPr lang="en-US" sz="2400" dirty="0" smtClean="0"/>
              <a:t>GPU</a:t>
            </a:r>
            <a:r>
              <a:rPr lang="fa-IR" sz="2400" dirty="0" smtClean="0"/>
              <a:t> تخصیص داده می‌شود.</a:t>
            </a:r>
          </a:p>
          <a:p>
            <a:r>
              <a:rPr lang="fa-IR" sz="2400" dirty="0" smtClean="0"/>
              <a:t>بسته به نوع </a:t>
            </a:r>
            <a:r>
              <a:rPr lang="en-US" sz="2400" dirty="0" smtClean="0"/>
              <a:t>GPU</a:t>
            </a:r>
            <a:r>
              <a:rPr lang="fa-IR" sz="2400" dirty="0" smtClean="0"/>
              <a:t> و تعداد پردازنده‌های موجود، زمان اجرا متفاوت است.</a:t>
            </a:r>
            <a:endParaRPr lang="fa-I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155" name="Group 5"/>
          <p:cNvGrpSpPr>
            <a:grpSpLocks/>
          </p:cNvGrpSpPr>
          <p:nvPr/>
        </p:nvGrpSpPr>
        <p:grpSpPr bwMode="auto">
          <a:xfrm>
            <a:off x="878636" y="2667677"/>
            <a:ext cx="1549339" cy="608923"/>
            <a:chOff x="660" y="1688"/>
            <a:chExt cx="1052" cy="468"/>
          </a:xfrm>
        </p:grpSpPr>
        <p:sp>
          <p:nvSpPr>
            <p:cNvPr id="190" name="Text Box 6"/>
            <p:cNvSpPr txBox="1">
              <a:spLocks noChangeArrowheads="1"/>
            </p:cNvSpPr>
            <p:nvPr/>
          </p:nvSpPr>
          <p:spPr bwMode="auto">
            <a:xfrm>
              <a:off x="660" y="1688"/>
              <a:ext cx="1052" cy="4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Device</a:t>
              </a:r>
            </a:p>
          </p:txBody>
        </p:sp>
        <p:sp>
          <p:nvSpPr>
            <p:cNvPr id="191" name="Text Box 7"/>
            <p:cNvSpPr txBox="1">
              <a:spLocks noChangeArrowheads="1"/>
            </p:cNvSpPr>
            <p:nvPr/>
          </p:nvSpPr>
          <p:spPr bwMode="auto">
            <a:xfrm>
              <a:off x="727" y="190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rPr>
                <a:t>SM0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92" name="Text Box 8"/>
            <p:cNvSpPr txBox="1">
              <a:spLocks noChangeArrowheads="1"/>
            </p:cNvSpPr>
            <p:nvPr/>
          </p:nvSpPr>
          <p:spPr bwMode="auto">
            <a:xfrm>
              <a:off x="1212" y="190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rPr>
                <a:t>SM1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grpSp>
        <p:nvGrpSpPr>
          <p:cNvPr id="156" name="Group 9"/>
          <p:cNvGrpSpPr>
            <a:grpSpLocks/>
          </p:cNvGrpSpPr>
          <p:nvPr/>
        </p:nvGrpSpPr>
        <p:grpSpPr bwMode="auto">
          <a:xfrm>
            <a:off x="704851" y="3354519"/>
            <a:ext cx="1711342" cy="1679741"/>
            <a:chOff x="542" y="2321"/>
            <a:chExt cx="1162" cy="1291"/>
          </a:xfrm>
        </p:grpSpPr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542" y="2321"/>
              <a:ext cx="1" cy="128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grpSp>
          <p:nvGrpSpPr>
            <p:cNvPr id="158" name="Group 11"/>
            <p:cNvGrpSpPr>
              <a:grpSpLocks/>
            </p:cNvGrpSpPr>
            <p:nvPr/>
          </p:nvGrpSpPr>
          <p:grpSpPr bwMode="auto">
            <a:xfrm>
              <a:off x="683" y="2321"/>
              <a:ext cx="1021" cy="291"/>
              <a:chOff x="1843" y="2745"/>
              <a:chExt cx="1021" cy="291"/>
            </a:xfrm>
          </p:grpSpPr>
          <p:sp>
            <p:nvSpPr>
              <p:cNvPr id="183" name="Text Box 12"/>
              <p:cNvSpPr txBox="1">
                <a:spLocks noChangeArrowheads="1"/>
              </p:cNvSpPr>
              <p:nvPr/>
            </p:nvSpPr>
            <p:spPr bwMode="auto">
              <a:xfrm>
                <a:off x="1843" y="2745"/>
                <a:ext cx="102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184" name="Group 13"/>
              <p:cNvGrpSpPr>
                <a:grpSpLocks/>
              </p:cNvGrpSpPr>
              <p:nvPr/>
            </p:nvGrpSpPr>
            <p:grpSpPr bwMode="auto">
              <a:xfrm>
                <a:off x="1879" y="2781"/>
                <a:ext cx="461" cy="230"/>
                <a:chOff x="3775" y="2037"/>
                <a:chExt cx="461" cy="230"/>
              </a:xfrm>
            </p:grpSpPr>
            <p:sp>
              <p:nvSpPr>
                <p:cNvPr id="18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8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0</a:t>
                  </a:r>
                </a:p>
              </p:txBody>
            </p:sp>
          </p:grpSp>
          <p:grpSp>
            <p:nvGrpSpPr>
              <p:cNvPr id="185" name="Group 16"/>
              <p:cNvGrpSpPr>
                <a:grpSpLocks/>
              </p:cNvGrpSpPr>
              <p:nvPr/>
            </p:nvGrpSpPr>
            <p:grpSpPr bwMode="auto">
              <a:xfrm>
                <a:off x="2364" y="2781"/>
                <a:ext cx="461" cy="230"/>
                <a:chOff x="3775" y="2037"/>
                <a:chExt cx="461" cy="230"/>
              </a:xfrm>
            </p:grpSpPr>
            <p:sp>
              <p:nvSpPr>
                <p:cNvPr id="18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8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1</a:t>
                  </a:r>
                </a:p>
              </p:txBody>
            </p:sp>
          </p:grpSp>
        </p:grpSp>
        <p:grpSp>
          <p:nvGrpSpPr>
            <p:cNvPr id="159" name="Group 19"/>
            <p:cNvGrpSpPr>
              <a:grpSpLocks/>
            </p:cNvGrpSpPr>
            <p:nvPr/>
          </p:nvGrpSpPr>
          <p:grpSpPr bwMode="auto">
            <a:xfrm>
              <a:off x="683" y="2654"/>
              <a:ext cx="1021" cy="291"/>
              <a:chOff x="1843" y="2745"/>
              <a:chExt cx="1021" cy="291"/>
            </a:xfrm>
          </p:grpSpPr>
          <p:sp>
            <p:nvSpPr>
              <p:cNvPr id="176" name="Text Box 20"/>
              <p:cNvSpPr txBox="1">
                <a:spLocks noChangeArrowheads="1"/>
              </p:cNvSpPr>
              <p:nvPr/>
            </p:nvSpPr>
            <p:spPr bwMode="auto">
              <a:xfrm>
                <a:off x="1843" y="2745"/>
                <a:ext cx="102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177" name="Group 21"/>
              <p:cNvGrpSpPr>
                <a:grpSpLocks/>
              </p:cNvGrpSpPr>
              <p:nvPr/>
            </p:nvGrpSpPr>
            <p:grpSpPr bwMode="auto">
              <a:xfrm>
                <a:off x="1879" y="2781"/>
                <a:ext cx="461" cy="230"/>
                <a:chOff x="3775" y="2037"/>
                <a:chExt cx="461" cy="230"/>
              </a:xfrm>
            </p:grpSpPr>
            <p:sp>
              <p:nvSpPr>
                <p:cNvPr id="18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8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2</a:t>
                  </a:r>
                </a:p>
              </p:txBody>
            </p:sp>
          </p:grpSp>
          <p:grpSp>
            <p:nvGrpSpPr>
              <p:cNvPr id="178" name="Group 24"/>
              <p:cNvGrpSpPr>
                <a:grpSpLocks/>
              </p:cNvGrpSpPr>
              <p:nvPr/>
            </p:nvGrpSpPr>
            <p:grpSpPr bwMode="auto">
              <a:xfrm>
                <a:off x="2364" y="2781"/>
                <a:ext cx="461" cy="230"/>
                <a:chOff x="3775" y="2037"/>
                <a:chExt cx="461" cy="230"/>
              </a:xfrm>
            </p:grpSpPr>
            <p:sp>
              <p:nvSpPr>
                <p:cNvPr id="17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8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3</a:t>
                  </a:r>
                </a:p>
              </p:txBody>
            </p:sp>
          </p:grpSp>
        </p:grpSp>
        <p:grpSp>
          <p:nvGrpSpPr>
            <p:cNvPr id="160" name="Group 27"/>
            <p:cNvGrpSpPr>
              <a:grpSpLocks/>
            </p:cNvGrpSpPr>
            <p:nvPr/>
          </p:nvGrpSpPr>
          <p:grpSpPr bwMode="auto">
            <a:xfrm>
              <a:off x="683" y="2987"/>
              <a:ext cx="1021" cy="291"/>
              <a:chOff x="1843" y="2745"/>
              <a:chExt cx="1021" cy="291"/>
            </a:xfrm>
          </p:grpSpPr>
          <p:sp>
            <p:nvSpPr>
              <p:cNvPr id="169" name="Text Box 28"/>
              <p:cNvSpPr txBox="1">
                <a:spLocks noChangeArrowheads="1"/>
              </p:cNvSpPr>
              <p:nvPr/>
            </p:nvSpPr>
            <p:spPr bwMode="auto">
              <a:xfrm>
                <a:off x="1843" y="2745"/>
                <a:ext cx="102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170" name="Group 29"/>
              <p:cNvGrpSpPr>
                <a:grpSpLocks/>
              </p:cNvGrpSpPr>
              <p:nvPr/>
            </p:nvGrpSpPr>
            <p:grpSpPr bwMode="auto">
              <a:xfrm>
                <a:off x="1879" y="2781"/>
                <a:ext cx="461" cy="230"/>
                <a:chOff x="3775" y="2037"/>
                <a:chExt cx="461" cy="230"/>
              </a:xfrm>
            </p:grpSpPr>
            <p:sp>
              <p:nvSpPr>
                <p:cNvPr id="17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7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4</a:t>
                  </a:r>
                </a:p>
              </p:txBody>
            </p:sp>
          </p:grpSp>
          <p:grpSp>
            <p:nvGrpSpPr>
              <p:cNvPr id="171" name="Group 32"/>
              <p:cNvGrpSpPr>
                <a:grpSpLocks/>
              </p:cNvGrpSpPr>
              <p:nvPr/>
            </p:nvGrpSpPr>
            <p:grpSpPr bwMode="auto">
              <a:xfrm>
                <a:off x="2364" y="2781"/>
                <a:ext cx="461" cy="230"/>
                <a:chOff x="3775" y="2037"/>
                <a:chExt cx="461" cy="230"/>
              </a:xfrm>
            </p:grpSpPr>
            <p:sp>
              <p:nvSpPr>
                <p:cNvPr id="17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7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5</a:t>
                  </a:r>
                </a:p>
              </p:txBody>
            </p:sp>
          </p:grpSp>
        </p:grpSp>
        <p:grpSp>
          <p:nvGrpSpPr>
            <p:cNvPr id="161" name="Group 35"/>
            <p:cNvGrpSpPr>
              <a:grpSpLocks/>
            </p:cNvGrpSpPr>
            <p:nvPr/>
          </p:nvGrpSpPr>
          <p:grpSpPr bwMode="auto">
            <a:xfrm>
              <a:off x="683" y="3321"/>
              <a:ext cx="1021" cy="291"/>
              <a:chOff x="1843" y="2745"/>
              <a:chExt cx="1021" cy="291"/>
            </a:xfrm>
          </p:grpSpPr>
          <p:sp>
            <p:nvSpPr>
              <p:cNvPr id="162" name="Text Box 36"/>
              <p:cNvSpPr txBox="1">
                <a:spLocks noChangeArrowheads="1"/>
              </p:cNvSpPr>
              <p:nvPr/>
            </p:nvSpPr>
            <p:spPr bwMode="auto">
              <a:xfrm>
                <a:off x="1843" y="2745"/>
                <a:ext cx="102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grpSp>
            <p:nvGrpSpPr>
              <p:cNvPr id="163" name="Group 37"/>
              <p:cNvGrpSpPr>
                <a:grpSpLocks/>
              </p:cNvGrpSpPr>
              <p:nvPr/>
            </p:nvGrpSpPr>
            <p:grpSpPr bwMode="auto">
              <a:xfrm>
                <a:off x="1879" y="2781"/>
                <a:ext cx="461" cy="230"/>
                <a:chOff x="3775" y="2037"/>
                <a:chExt cx="461" cy="230"/>
              </a:xfrm>
            </p:grpSpPr>
            <p:sp>
              <p:nvSpPr>
                <p:cNvPr id="16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6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6</a:t>
                  </a:r>
                </a:p>
              </p:txBody>
            </p:sp>
          </p:grpSp>
          <p:grpSp>
            <p:nvGrpSpPr>
              <p:cNvPr id="164" name="Group 40"/>
              <p:cNvGrpSpPr>
                <a:grpSpLocks/>
              </p:cNvGrpSpPr>
              <p:nvPr/>
            </p:nvGrpSpPr>
            <p:grpSpPr bwMode="auto">
              <a:xfrm>
                <a:off x="2364" y="2781"/>
                <a:ext cx="461" cy="230"/>
                <a:chOff x="3775" y="2037"/>
                <a:chExt cx="461" cy="230"/>
              </a:xfrm>
            </p:grpSpPr>
            <p:sp>
              <p:nvSpPr>
                <p:cNvPr id="1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endParaRPr>
                </a:p>
              </p:txBody>
            </p:sp>
            <p:sp>
              <p:nvSpPr>
                <p:cNvPr id="16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7</a:t>
                  </a:r>
                </a:p>
              </p:txBody>
            </p:sp>
          </p:grpSp>
        </p:grpSp>
      </p:grpSp>
      <p:grpSp>
        <p:nvGrpSpPr>
          <p:cNvPr id="102" name="Group 43"/>
          <p:cNvGrpSpPr>
            <a:grpSpLocks/>
          </p:cNvGrpSpPr>
          <p:nvPr/>
        </p:nvGrpSpPr>
        <p:grpSpPr bwMode="auto">
          <a:xfrm>
            <a:off x="3372011" y="3245114"/>
            <a:ext cx="1365244" cy="1555486"/>
            <a:chOff x="2233" y="1609"/>
            <a:chExt cx="927" cy="1059"/>
          </a:xfrm>
        </p:grpSpPr>
        <p:sp>
          <p:nvSpPr>
            <p:cNvPr id="141" name="Text Box 44"/>
            <p:cNvSpPr txBox="1">
              <a:spLocks noChangeArrowheads="1"/>
            </p:cNvSpPr>
            <p:nvPr/>
          </p:nvSpPr>
          <p:spPr bwMode="auto">
            <a:xfrm>
              <a:off x="2233" y="1609"/>
              <a:ext cx="927" cy="1059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Thread grid</a:t>
              </a:r>
              <a:endParaRPr kumimoji="0" lang="en-US" altLang="zh-TW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42" name="Group 45"/>
            <p:cNvGrpSpPr>
              <a:grpSpLocks/>
            </p:cNvGrpSpPr>
            <p:nvPr/>
          </p:nvGrpSpPr>
          <p:grpSpPr bwMode="auto">
            <a:xfrm>
              <a:off x="2279" y="1809"/>
              <a:ext cx="835" cy="805"/>
              <a:chOff x="2353" y="1809"/>
              <a:chExt cx="835" cy="805"/>
            </a:xfrm>
          </p:grpSpPr>
          <p:grpSp>
            <p:nvGrpSpPr>
              <p:cNvPr id="143" name="Group 46"/>
              <p:cNvGrpSpPr>
                <a:grpSpLocks/>
              </p:cNvGrpSpPr>
              <p:nvPr/>
            </p:nvGrpSpPr>
            <p:grpSpPr bwMode="auto">
              <a:xfrm>
                <a:off x="2353" y="1809"/>
                <a:ext cx="835" cy="173"/>
                <a:chOff x="2257" y="1809"/>
                <a:chExt cx="835" cy="173"/>
              </a:xfrm>
            </p:grpSpPr>
            <p:sp>
              <p:nvSpPr>
                <p:cNvPr id="15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0</a:t>
                  </a:r>
                </a:p>
              </p:txBody>
            </p:sp>
            <p:sp>
              <p:nvSpPr>
                <p:cNvPr id="15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1</a:t>
                  </a:r>
                </a:p>
              </p:txBody>
            </p:sp>
          </p:grpSp>
          <p:grpSp>
            <p:nvGrpSpPr>
              <p:cNvPr id="144" name="Group 49"/>
              <p:cNvGrpSpPr>
                <a:grpSpLocks/>
              </p:cNvGrpSpPr>
              <p:nvPr/>
            </p:nvGrpSpPr>
            <p:grpSpPr bwMode="auto">
              <a:xfrm>
                <a:off x="2353" y="2019"/>
                <a:ext cx="835" cy="173"/>
                <a:chOff x="2257" y="1809"/>
                <a:chExt cx="835" cy="173"/>
              </a:xfrm>
            </p:grpSpPr>
            <p:sp>
              <p:nvSpPr>
                <p:cNvPr id="15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2</a:t>
                  </a:r>
                </a:p>
              </p:txBody>
            </p:sp>
            <p:sp>
              <p:nvSpPr>
                <p:cNvPr id="15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3</a:t>
                  </a:r>
                </a:p>
              </p:txBody>
            </p:sp>
          </p:grpSp>
          <p:grpSp>
            <p:nvGrpSpPr>
              <p:cNvPr id="145" name="Group 52"/>
              <p:cNvGrpSpPr>
                <a:grpSpLocks/>
              </p:cNvGrpSpPr>
              <p:nvPr/>
            </p:nvGrpSpPr>
            <p:grpSpPr bwMode="auto">
              <a:xfrm>
                <a:off x="2353" y="2230"/>
                <a:ext cx="835" cy="173"/>
                <a:chOff x="2257" y="1809"/>
                <a:chExt cx="835" cy="173"/>
              </a:xfrm>
            </p:grpSpPr>
            <p:sp>
              <p:nvSpPr>
                <p:cNvPr id="14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4</a:t>
                  </a:r>
                </a:p>
              </p:txBody>
            </p:sp>
            <p:sp>
              <p:nvSpPr>
                <p:cNvPr id="15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5</a:t>
                  </a:r>
                </a:p>
              </p:txBody>
            </p:sp>
          </p:grpSp>
          <p:grpSp>
            <p:nvGrpSpPr>
              <p:cNvPr id="146" name="Group 55"/>
              <p:cNvGrpSpPr>
                <a:grpSpLocks/>
              </p:cNvGrpSpPr>
              <p:nvPr/>
            </p:nvGrpSpPr>
            <p:grpSpPr bwMode="auto">
              <a:xfrm>
                <a:off x="2353" y="2441"/>
                <a:ext cx="835" cy="173"/>
                <a:chOff x="2257" y="1809"/>
                <a:chExt cx="835" cy="173"/>
              </a:xfrm>
            </p:grpSpPr>
            <p:sp>
              <p:nvSpPr>
                <p:cNvPr id="14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257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6</a:t>
                  </a:r>
                </a:p>
              </p:txBody>
            </p:sp>
            <p:sp>
              <p:nvSpPr>
                <p:cNvPr id="14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9" y="1809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Palatino" pitchFamily="18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05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Arial" pitchFamily="34" charset="0"/>
                    </a:rPr>
                    <a:t>Block 7</a:t>
                  </a:r>
                </a:p>
              </p:txBody>
            </p:sp>
          </p:grpSp>
        </p:grpSp>
      </p:grpSp>
      <p:grpSp>
        <p:nvGrpSpPr>
          <p:cNvPr id="103" name="Group 59"/>
          <p:cNvGrpSpPr>
            <a:grpSpLocks/>
          </p:cNvGrpSpPr>
          <p:nvPr/>
        </p:nvGrpSpPr>
        <p:grpSpPr bwMode="auto">
          <a:xfrm>
            <a:off x="5693071" y="3124200"/>
            <a:ext cx="2917529" cy="704121"/>
            <a:chOff x="3643" y="1817"/>
            <a:chExt cx="1981" cy="419"/>
          </a:xfrm>
        </p:grpSpPr>
        <p:sp>
          <p:nvSpPr>
            <p:cNvPr id="136" name="Text Box 60"/>
            <p:cNvSpPr txBox="1">
              <a:spLocks noChangeArrowheads="1"/>
            </p:cNvSpPr>
            <p:nvPr/>
          </p:nvSpPr>
          <p:spPr bwMode="auto">
            <a:xfrm>
              <a:off x="3643" y="1817"/>
              <a:ext cx="1981" cy="41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Device</a:t>
              </a: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367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rPr>
                <a:t>SM0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38" name="Text Box 62"/>
            <p:cNvSpPr txBox="1">
              <a:spLocks noChangeArrowheads="1"/>
            </p:cNvSpPr>
            <p:nvPr/>
          </p:nvSpPr>
          <p:spPr bwMode="auto">
            <a:xfrm>
              <a:off x="4164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rPr>
                <a:t>SM1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39" name="Text Box 63"/>
            <p:cNvSpPr txBox="1">
              <a:spLocks noChangeArrowheads="1"/>
            </p:cNvSpPr>
            <p:nvPr/>
          </p:nvSpPr>
          <p:spPr bwMode="auto">
            <a:xfrm>
              <a:off x="4649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rPr>
                <a:t>SM2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40" name="Text Box 64"/>
            <p:cNvSpPr txBox="1">
              <a:spLocks noChangeArrowheads="1"/>
            </p:cNvSpPr>
            <p:nvPr/>
          </p:nvSpPr>
          <p:spPr bwMode="auto">
            <a:xfrm>
              <a:off x="5135" y="1981"/>
              <a:ext cx="461" cy="23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rPr>
                <a:t>SM3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grpSp>
        <p:nvGrpSpPr>
          <p:cNvPr id="104" name="Group 65"/>
          <p:cNvGrpSpPr>
            <a:grpSpLocks/>
          </p:cNvGrpSpPr>
          <p:nvPr/>
        </p:nvGrpSpPr>
        <p:grpSpPr bwMode="auto">
          <a:xfrm>
            <a:off x="5693071" y="3919886"/>
            <a:ext cx="2917529" cy="378625"/>
            <a:chOff x="3659" y="2649"/>
            <a:chExt cx="1981" cy="291"/>
          </a:xfrm>
        </p:grpSpPr>
        <p:sp>
          <p:nvSpPr>
            <p:cNvPr id="123" name="Text Box 66"/>
            <p:cNvSpPr txBox="1">
              <a:spLocks noChangeArrowheads="1"/>
            </p:cNvSpPr>
            <p:nvPr/>
          </p:nvSpPr>
          <p:spPr bwMode="auto">
            <a:xfrm>
              <a:off x="3659" y="2649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24" name="Group 67"/>
            <p:cNvGrpSpPr>
              <a:grpSpLocks/>
            </p:cNvGrpSpPr>
            <p:nvPr/>
          </p:nvGrpSpPr>
          <p:grpSpPr bwMode="auto">
            <a:xfrm>
              <a:off x="3695" y="2685"/>
              <a:ext cx="461" cy="230"/>
              <a:chOff x="3775" y="2037"/>
              <a:chExt cx="461" cy="230"/>
            </a:xfrm>
          </p:grpSpPr>
          <p:sp>
            <p:nvSpPr>
              <p:cNvPr id="134" name="Text Box 6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35" name="Text Box 6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0</a:t>
                </a:r>
              </a:p>
            </p:txBody>
          </p:sp>
        </p:grpSp>
        <p:grpSp>
          <p:nvGrpSpPr>
            <p:cNvPr id="125" name="Group 70"/>
            <p:cNvGrpSpPr>
              <a:grpSpLocks/>
            </p:cNvGrpSpPr>
            <p:nvPr/>
          </p:nvGrpSpPr>
          <p:grpSpPr bwMode="auto">
            <a:xfrm>
              <a:off x="4180" y="2685"/>
              <a:ext cx="461" cy="230"/>
              <a:chOff x="3775" y="2037"/>
              <a:chExt cx="461" cy="230"/>
            </a:xfrm>
          </p:grpSpPr>
          <p:sp>
            <p:nvSpPr>
              <p:cNvPr id="132" name="Text Box 7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33" name="Text Box 7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1</a:t>
                </a:r>
              </a:p>
            </p:txBody>
          </p:sp>
        </p:grpSp>
        <p:grpSp>
          <p:nvGrpSpPr>
            <p:cNvPr id="126" name="Group 73"/>
            <p:cNvGrpSpPr>
              <a:grpSpLocks/>
            </p:cNvGrpSpPr>
            <p:nvPr/>
          </p:nvGrpSpPr>
          <p:grpSpPr bwMode="auto">
            <a:xfrm>
              <a:off x="4665" y="2685"/>
              <a:ext cx="461" cy="230"/>
              <a:chOff x="3775" y="2037"/>
              <a:chExt cx="461" cy="230"/>
            </a:xfrm>
          </p:grpSpPr>
          <p:sp>
            <p:nvSpPr>
              <p:cNvPr id="130" name="Text Box 74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31" name="Text Box 75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2</a:t>
                </a:r>
              </a:p>
            </p:txBody>
          </p:sp>
        </p:grpSp>
        <p:grpSp>
          <p:nvGrpSpPr>
            <p:cNvPr id="127" name="Group 76"/>
            <p:cNvGrpSpPr>
              <a:grpSpLocks/>
            </p:cNvGrpSpPr>
            <p:nvPr/>
          </p:nvGrpSpPr>
          <p:grpSpPr bwMode="auto">
            <a:xfrm>
              <a:off x="5151" y="2685"/>
              <a:ext cx="461" cy="230"/>
              <a:chOff x="3775" y="2037"/>
              <a:chExt cx="461" cy="230"/>
            </a:xfrm>
          </p:grpSpPr>
          <p:sp>
            <p:nvSpPr>
              <p:cNvPr id="128" name="Text Box 77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29" name="Text Box 78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3</a:t>
                </a:r>
              </a:p>
            </p:txBody>
          </p:sp>
        </p:grpSp>
      </p:grpSp>
      <p:grpSp>
        <p:nvGrpSpPr>
          <p:cNvPr id="105" name="Group 79"/>
          <p:cNvGrpSpPr>
            <a:grpSpLocks/>
          </p:cNvGrpSpPr>
          <p:nvPr/>
        </p:nvGrpSpPr>
        <p:grpSpPr bwMode="auto">
          <a:xfrm>
            <a:off x="5693071" y="4346653"/>
            <a:ext cx="2917529" cy="378625"/>
            <a:chOff x="3603" y="3225"/>
            <a:chExt cx="1981" cy="291"/>
          </a:xfrm>
        </p:grpSpPr>
        <p:sp>
          <p:nvSpPr>
            <p:cNvPr id="110" name="Text Box 80"/>
            <p:cNvSpPr txBox="1">
              <a:spLocks noChangeArrowheads="1"/>
            </p:cNvSpPr>
            <p:nvPr/>
          </p:nvSpPr>
          <p:spPr bwMode="auto">
            <a:xfrm>
              <a:off x="3603" y="3225"/>
              <a:ext cx="1981" cy="29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11" name="Group 81"/>
            <p:cNvGrpSpPr>
              <a:grpSpLocks/>
            </p:cNvGrpSpPr>
            <p:nvPr/>
          </p:nvGrpSpPr>
          <p:grpSpPr bwMode="auto">
            <a:xfrm>
              <a:off x="3639" y="3261"/>
              <a:ext cx="461" cy="230"/>
              <a:chOff x="3775" y="2037"/>
              <a:chExt cx="461" cy="230"/>
            </a:xfrm>
          </p:grpSpPr>
          <p:sp>
            <p:nvSpPr>
              <p:cNvPr id="121" name="Text Box 82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22" name="Text Box 83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4</a:t>
                </a:r>
              </a:p>
            </p:txBody>
          </p:sp>
        </p:grpSp>
        <p:grpSp>
          <p:nvGrpSpPr>
            <p:cNvPr id="112" name="Group 84"/>
            <p:cNvGrpSpPr>
              <a:grpSpLocks/>
            </p:cNvGrpSpPr>
            <p:nvPr/>
          </p:nvGrpSpPr>
          <p:grpSpPr bwMode="auto">
            <a:xfrm>
              <a:off x="4124" y="3261"/>
              <a:ext cx="461" cy="230"/>
              <a:chOff x="3775" y="2037"/>
              <a:chExt cx="461" cy="230"/>
            </a:xfrm>
          </p:grpSpPr>
          <p:sp>
            <p:nvSpPr>
              <p:cNvPr id="119" name="Text Box 85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20" name="Text Box 86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5</a:t>
                </a:r>
              </a:p>
            </p:txBody>
          </p:sp>
        </p:grpSp>
        <p:grpSp>
          <p:nvGrpSpPr>
            <p:cNvPr id="113" name="Group 87"/>
            <p:cNvGrpSpPr>
              <a:grpSpLocks/>
            </p:cNvGrpSpPr>
            <p:nvPr/>
          </p:nvGrpSpPr>
          <p:grpSpPr bwMode="auto">
            <a:xfrm>
              <a:off x="4609" y="3261"/>
              <a:ext cx="461" cy="230"/>
              <a:chOff x="3775" y="2037"/>
              <a:chExt cx="461" cy="230"/>
            </a:xfrm>
          </p:grpSpPr>
          <p:sp>
            <p:nvSpPr>
              <p:cNvPr id="117" name="Text Box 88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18" name="Text Box 89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6</a:t>
                </a:r>
              </a:p>
            </p:txBody>
          </p:sp>
        </p:grpSp>
        <p:grpSp>
          <p:nvGrpSpPr>
            <p:cNvPr id="114" name="Group 90"/>
            <p:cNvGrpSpPr>
              <a:grpSpLocks/>
            </p:cNvGrpSpPr>
            <p:nvPr/>
          </p:nvGrpSpPr>
          <p:grpSpPr bwMode="auto">
            <a:xfrm>
              <a:off x="5095" y="3261"/>
              <a:ext cx="461" cy="230"/>
              <a:chOff x="3775" y="2037"/>
              <a:chExt cx="461" cy="230"/>
            </a:xfrm>
          </p:grpSpPr>
          <p:sp>
            <p:nvSpPr>
              <p:cNvPr id="115" name="Text Box 91"/>
              <p:cNvSpPr txBox="1">
                <a:spLocks noChangeArrowheads="1"/>
              </p:cNvSpPr>
              <p:nvPr/>
            </p:nvSpPr>
            <p:spPr bwMode="auto">
              <a:xfrm>
                <a:off x="3775" y="2037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16" name="Text Box 92"/>
              <p:cNvSpPr txBox="1">
                <a:spLocks noChangeArrowheads="1"/>
              </p:cNvSpPr>
              <p:nvPr/>
            </p:nvSpPr>
            <p:spPr bwMode="auto">
              <a:xfrm>
                <a:off x="3804" y="2066"/>
                <a:ext cx="403" cy="173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Arial" pitchFamily="34" charset="0"/>
                  </a:rPr>
                  <a:t>Block 7</a:t>
                </a:r>
              </a:p>
            </p:txBody>
          </p:sp>
        </p:grpSp>
      </p:grpSp>
      <p:sp>
        <p:nvSpPr>
          <p:cNvPr id="106" name="Line 93"/>
          <p:cNvSpPr>
            <a:spLocks noChangeShapeType="1"/>
          </p:cNvSpPr>
          <p:nvPr/>
        </p:nvSpPr>
        <p:spPr bwMode="auto">
          <a:xfrm>
            <a:off x="5485411" y="4064311"/>
            <a:ext cx="0" cy="8053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Line 94"/>
          <p:cNvSpPr>
            <a:spLocks noChangeShapeType="1"/>
          </p:cNvSpPr>
          <p:nvPr/>
        </p:nvSpPr>
        <p:spPr bwMode="auto">
          <a:xfrm flipH="1" flipV="1">
            <a:off x="2522229" y="3600430"/>
            <a:ext cx="694333" cy="304066"/>
          </a:xfrm>
          <a:prstGeom prst="line">
            <a:avLst/>
          </a:prstGeom>
          <a:noFill/>
          <a:ln w="63500">
            <a:solidFill>
              <a:srgbClr val="FA6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Line 95"/>
          <p:cNvSpPr>
            <a:spLocks noChangeShapeType="1"/>
          </p:cNvSpPr>
          <p:nvPr/>
        </p:nvSpPr>
        <p:spPr bwMode="auto">
          <a:xfrm flipV="1">
            <a:off x="4834454" y="3908176"/>
            <a:ext cx="768778" cy="11710"/>
          </a:xfrm>
          <a:prstGeom prst="line">
            <a:avLst/>
          </a:prstGeom>
          <a:noFill/>
          <a:ln w="63500">
            <a:solidFill>
              <a:srgbClr val="FA6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Text Box 97"/>
          <p:cNvSpPr txBox="1">
            <a:spLocks noChangeArrowheads="1"/>
          </p:cNvSpPr>
          <p:nvPr/>
        </p:nvSpPr>
        <p:spPr bwMode="auto">
          <a:xfrm>
            <a:off x="4973118" y="4221539"/>
            <a:ext cx="550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B Nazanin" panose="00000400000000000000" pitchFamily="2" charset="-78"/>
              </a:rPr>
              <a:t>زمان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38200" y="5276671"/>
            <a:ext cx="1828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دو پردازنده وجود دارد: اجرای همه بلوک‌ها کندتر انجام می‌شود.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95" name="Line 93"/>
          <p:cNvSpPr>
            <a:spLocks noChangeShapeType="1"/>
          </p:cNvSpPr>
          <p:nvPr/>
        </p:nvSpPr>
        <p:spPr bwMode="auto">
          <a:xfrm>
            <a:off x="2555956" y="3842808"/>
            <a:ext cx="0" cy="8053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96" name="Text Box 97"/>
          <p:cNvSpPr txBox="1">
            <a:spLocks noChangeArrowheads="1"/>
          </p:cNvSpPr>
          <p:nvPr/>
        </p:nvSpPr>
        <p:spPr bwMode="auto">
          <a:xfrm>
            <a:off x="2540565" y="4033858"/>
            <a:ext cx="5501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altLang="zh-TW" sz="2000" kern="0" dirty="0" smtClean="0">
                <a:solidFill>
                  <a:srgbClr val="000000"/>
                </a:solidFill>
                <a:cs typeface="B Nazanin" panose="00000400000000000000" pitchFamily="2" charset="-78"/>
              </a:rPr>
              <a:t>زمان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324600" y="4819471"/>
            <a:ext cx="1828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چهار پردازنده وجود دارد: اجرای همه بلوک‌ها سریع‌تر انجام می‌شود.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46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بلوک‌های نخ چگونه اجرا می‌شوند؟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400" dirty="0" smtClean="0"/>
              <a:t>هر بلوک نخ به یک </a:t>
            </a:r>
            <a:r>
              <a:rPr lang="en-US" sz="2400" dirty="0" smtClean="0"/>
              <a:t>SM</a:t>
            </a:r>
            <a:r>
              <a:rPr lang="fa-IR" sz="2400" dirty="0" smtClean="0"/>
              <a:t> سپرده می‌شود. </a:t>
            </a:r>
            <a:r>
              <a:rPr lang="fa-IR" sz="1800" dirty="0" smtClean="0"/>
              <a:t>(</a:t>
            </a:r>
            <a:r>
              <a:rPr lang="en-US" sz="1800" dirty="0"/>
              <a:t>Streaming </a:t>
            </a:r>
            <a:r>
              <a:rPr lang="en-US" sz="1800" dirty="0" smtClean="0"/>
              <a:t>Multiprocessor</a:t>
            </a:r>
            <a:r>
              <a:rPr lang="fa-IR" sz="1800" dirty="0" smtClean="0"/>
              <a:t>)</a:t>
            </a:r>
            <a:endParaRPr lang="fa-IR" sz="2400" dirty="0" smtClean="0"/>
          </a:p>
          <a:p>
            <a:pPr lvl="1"/>
            <a:r>
              <a:rPr lang="fa-IR" sz="2000" smtClean="0"/>
              <a:t>در کل تا </a:t>
            </a:r>
            <a:r>
              <a:rPr lang="fa-IR" sz="2000" dirty="0" smtClean="0"/>
              <a:t>32 بلوک را می‌توان به یک </a:t>
            </a:r>
            <a:r>
              <a:rPr lang="en-US" sz="2000" dirty="0" smtClean="0"/>
              <a:t>SM</a:t>
            </a:r>
            <a:r>
              <a:rPr lang="fa-IR" sz="2000" dirty="0" smtClean="0"/>
              <a:t> سپرد (بسته به </a:t>
            </a:r>
            <a:r>
              <a:rPr lang="en-US" sz="2000" dirty="0" smtClean="0"/>
              <a:t>GPU</a:t>
            </a:r>
            <a:r>
              <a:rPr lang="fa-IR" sz="2000" dirty="0" smtClean="0"/>
              <a:t> متفاوت است)</a:t>
            </a:r>
            <a:endParaRPr lang="fa-IR" sz="2000" dirty="0"/>
          </a:p>
          <a:p>
            <a:pPr lvl="1"/>
            <a:r>
              <a:rPr lang="fa-IR" sz="2000" dirty="0" smtClean="0"/>
              <a:t>مدیریت بلوک‌ها و زمانبندی اجرای نخ‌ها و نگهداری اندیس بلوک‌ها و نخ‌ها بر عهده </a:t>
            </a:r>
            <a:r>
              <a:rPr lang="en-US" sz="2000" dirty="0" smtClean="0"/>
              <a:t>SM</a:t>
            </a:r>
            <a:r>
              <a:rPr lang="fa-IR" sz="2000" dirty="0" smtClean="0"/>
              <a:t> است.</a:t>
            </a:r>
            <a:endParaRPr lang="fa-I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09600" y="2895600"/>
            <a:ext cx="6005513" cy="3243262"/>
            <a:chOff x="76200" y="1023938"/>
            <a:chExt cx="6005513" cy="3243262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76200" y="1066800"/>
              <a:ext cx="1143000" cy="1143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211138" y="1176338"/>
              <a:ext cx="1143000" cy="1143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4249738" y="1023938"/>
              <a:ext cx="1143000" cy="1143000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4097338" y="1176338"/>
              <a:ext cx="1143000" cy="1143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8" name="Rectangle 8"/>
            <p:cNvSpPr>
              <a:spLocks noChangeArrowheads="1"/>
            </p:cNvSpPr>
            <p:nvPr/>
          </p:nvSpPr>
          <p:spPr bwMode="auto">
            <a:xfrm>
              <a:off x="1797050" y="1533525"/>
              <a:ext cx="1808163" cy="273367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40125" y="1323975"/>
              <a:ext cx="395288" cy="2709863"/>
            </a:xfrm>
            <a:custGeom>
              <a:avLst/>
              <a:gdLst>
                <a:gd name="T0" fmla="*/ 0 w 249"/>
                <a:gd name="T1" fmla="*/ 2147483647 h 1707"/>
                <a:gd name="T2" fmla="*/ 2147483647 w 249"/>
                <a:gd name="T3" fmla="*/ 2147483647 h 1707"/>
                <a:gd name="T4" fmla="*/ 2147483647 w 249"/>
                <a:gd name="T5" fmla="*/ 2147483647 h 1707"/>
                <a:gd name="T6" fmla="*/ 2147483647 w 249"/>
                <a:gd name="T7" fmla="*/ 0 h 1707"/>
                <a:gd name="T8" fmla="*/ 2147483647 w 249"/>
                <a:gd name="T9" fmla="*/ 2147483647 h 17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"/>
                <a:gd name="T16" fmla="*/ 0 h 1707"/>
                <a:gd name="T17" fmla="*/ 249 w 249"/>
                <a:gd name="T18" fmla="*/ 1707 h 17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" h="1707">
                  <a:moveTo>
                    <a:pt x="0" y="1707"/>
                  </a:moveTo>
                  <a:lnTo>
                    <a:pt x="3" y="174"/>
                  </a:lnTo>
                  <a:lnTo>
                    <a:pt x="246" y="3"/>
                  </a:lnTo>
                  <a:lnTo>
                    <a:pt x="243" y="0"/>
                  </a:lnTo>
                  <a:lnTo>
                    <a:pt x="249" y="693"/>
                  </a:lnTo>
                </a:path>
              </a:pathLst>
            </a:custGeom>
            <a:solidFill>
              <a:srgbClr val="FFFF99">
                <a:alpha val="32941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1463675" y="1319213"/>
              <a:ext cx="404813" cy="2724150"/>
            </a:xfrm>
            <a:custGeom>
              <a:avLst/>
              <a:gdLst>
                <a:gd name="T0" fmla="*/ 2147483647 w 255"/>
                <a:gd name="T1" fmla="*/ 2147483647 h 1716"/>
                <a:gd name="T2" fmla="*/ 2147483647 w 255"/>
                <a:gd name="T3" fmla="*/ 2147483647 h 1716"/>
                <a:gd name="T4" fmla="*/ 2147483647 w 255"/>
                <a:gd name="T5" fmla="*/ 2147483647 h 1716"/>
                <a:gd name="T6" fmla="*/ 0 w 255"/>
                <a:gd name="T7" fmla="*/ 0 h 17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1716"/>
                <a:gd name="T14" fmla="*/ 255 w 255"/>
                <a:gd name="T15" fmla="*/ 1716 h 17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1716">
                  <a:moveTo>
                    <a:pt x="6" y="699"/>
                  </a:moveTo>
                  <a:lnTo>
                    <a:pt x="255" y="1716"/>
                  </a:lnTo>
                  <a:lnTo>
                    <a:pt x="252" y="177"/>
                  </a:lnTo>
                  <a:lnTo>
                    <a:pt x="0" y="0"/>
                  </a:lnTo>
                </a:path>
              </a:pathLst>
            </a:custGeom>
            <a:solidFill>
              <a:srgbClr val="99FF99">
                <a:alpha val="32941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762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grpSp>
          <p:nvGrpSpPr>
            <p:cNvPr id="81" name="Group 11"/>
            <p:cNvGrpSpPr>
              <a:grpSpLocks/>
            </p:cNvGrpSpPr>
            <p:nvPr/>
          </p:nvGrpSpPr>
          <p:grpSpPr bwMode="auto">
            <a:xfrm>
              <a:off x="346075" y="1323975"/>
              <a:ext cx="1114425" cy="1104900"/>
              <a:chOff x="568" y="2568"/>
              <a:chExt cx="1219" cy="1480"/>
            </a:xfrm>
          </p:grpSpPr>
          <p:sp>
            <p:nvSpPr>
              <p:cNvPr id="127" name="Text Box 12"/>
              <p:cNvSpPr txBox="1">
                <a:spLocks noChangeArrowheads="1"/>
              </p:cNvSpPr>
              <p:nvPr/>
            </p:nvSpPr>
            <p:spPr bwMode="auto">
              <a:xfrm>
                <a:off x="568" y="2568"/>
                <a:ext cx="1219" cy="1480"/>
              </a:xfrm>
              <a:prstGeom prst="rect">
                <a:avLst/>
              </a:prstGeom>
              <a:solidFill>
                <a:srgbClr val="FFFFFF">
                  <a:alpha val="67058"/>
                </a:srgbClr>
              </a:solidFill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t0 t1 t2 … tm</a:t>
                </a:r>
                <a:endParaRPr kumimoji="0" lang="en-US" altLang="zh-TW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128" name="Freeform 13"/>
              <p:cNvSpPr>
                <a:spLocks/>
              </p:cNvSpPr>
              <p:nvPr/>
            </p:nvSpPr>
            <p:spPr bwMode="auto">
              <a:xfrm>
                <a:off x="704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784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0" name="Freeform 15"/>
              <p:cNvSpPr>
                <a:spLocks/>
              </p:cNvSpPr>
              <p:nvPr/>
            </p:nvSpPr>
            <p:spPr bwMode="auto">
              <a:xfrm>
                <a:off x="858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1" name="Freeform 16"/>
              <p:cNvSpPr>
                <a:spLocks/>
              </p:cNvSpPr>
              <p:nvPr/>
            </p:nvSpPr>
            <p:spPr bwMode="auto">
              <a:xfrm>
                <a:off x="932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2" name="Freeform 17"/>
              <p:cNvSpPr>
                <a:spLocks/>
              </p:cNvSpPr>
              <p:nvPr/>
            </p:nvSpPr>
            <p:spPr bwMode="auto">
              <a:xfrm>
                <a:off x="1006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3" name="Freeform 18"/>
              <p:cNvSpPr>
                <a:spLocks/>
              </p:cNvSpPr>
              <p:nvPr/>
            </p:nvSpPr>
            <p:spPr bwMode="auto">
              <a:xfrm>
                <a:off x="1080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4" name="Freeform 19"/>
              <p:cNvSpPr>
                <a:spLocks/>
              </p:cNvSpPr>
              <p:nvPr/>
            </p:nvSpPr>
            <p:spPr bwMode="auto">
              <a:xfrm>
                <a:off x="1154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5" name="Freeform 20"/>
              <p:cNvSpPr>
                <a:spLocks/>
              </p:cNvSpPr>
              <p:nvPr/>
            </p:nvSpPr>
            <p:spPr bwMode="auto">
              <a:xfrm>
                <a:off x="1228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6" name="Freeform 21"/>
              <p:cNvSpPr>
                <a:spLocks/>
              </p:cNvSpPr>
              <p:nvPr/>
            </p:nvSpPr>
            <p:spPr bwMode="auto">
              <a:xfrm>
                <a:off x="1302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7" name="Freeform 22"/>
              <p:cNvSpPr>
                <a:spLocks/>
              </p:cNvSpPr>
              <p:nvPr/>
            </p:nvSpPr>
            <p:spPr bwMode="auto">
              <a:xfrm>
                <a:off x="1376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38" name="Freeform 23"/>
              <p:cNvSpPr>
                <a:spLocks/>
              </p:cNvSpPr>
              <p:nvPr/>
            </p:nvSpPr>
            <p:spPr bwMode="auto">
              <a:xfrm>
                <a:off x="1450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</p:grp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395288" y="2520950"/>
              <a:ext cx="10175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Blocks</a:t>
              </a:r>
            </a:p>
          </p:txBody>
        </p:sp>
        <p:grpSp>
          <p:nvGrpSpPr>
            <p:cNvPr id="83" name="Group 26"/>
            <p:cNvGrpSpPr>
              <a:grpSpLocks/>
            </p:cNvGrpSpPr>
            <p:nvPr/>
          </p:nvGrpSpPr>
          <p:grpSpPr bwMode="auto">
            <a:xfrm>
              <a:off x="1868488" y="1600200"/>
              <a:ext cx="795337" cy="2441575"/>
              <a:chOff x="191" y="1944"/>
              <a:chExt cx="266" cy="818"/>
            </a:xfrm>
          </p:grpSpPr>
          <p:sp>
            <p:nvSpPr>
              <p:cNvPr id="116" name="Rectangle 27"/>
              <p:cNvSpPr>
                <a:spLocks noChangeArrowheads="1"/>
              </p:cNvSpPr>
              <p:nvPr/>
            </p:nvSpPr>
            <p:spPr bwMode="auto">
              <a:xfrm>
                <a:off x="191" y="1944"/>
                <a:ext cx="266" cy="818"/>
              </a:xfrm>
              <a:prstGeom prst="rect">
                <a:avLst/>
              </a:prstGeom>
              <a:solidFill>
                <a:srgbClr val="CCFF99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17" name="Rectangle 28"/>
              <p:cNvSpPr>
                <a:spLocks noChangeArrowheads="1"/>
              </p:cNvSpPr>
              <p:nvPr/>
            </p:nvSpPr>
            <p:spPr bwMode="auto">
              <a:xfrm>
                <a:off x="216" y="206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SP</a:t>
                </a:r>
              </a:p>
            </p:txBody>
          </p:sp>
          <p:sp>
            <p:nvSpPr>
              <p:cNvPr id="118" name="Rectangle 29"/>
              <p:cNvSpPr>
                <a:spLocks noChangeArrowheads="1"/>
              </p:cNvSpPr>
              <p:nvPr/>
            </p:nvSpPr>
            <p:spPr bwMode="auto">
              <a:xfrm>
                <a:off x="336" y="206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Rectangle 30"/>
              <p:cNvSpPr>
                <a:spLocks noChangeArrowheads="1"/>
              </p:cNvSpPr>
              <p:nvPr/>
            </p:nvSpPr>
            <p:spPr bwMode="auto">
              <a:xfrm>
                <a:off x="216" y="220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31"/>
              <p:cNvSpPr>
                <a:spLocks noChangeArrowheads="1"/>
              </p:cNvSpPr>
              <p:nvPr/>
            </p:nvSpPr>
            <p:spPr bwMode="auto">
              <a:xfrm>
                <a:off x="336" y="220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Rectangle 32"/>
              <p:cNvSpPr>
                <a:spLocks noChangeArrowheads="1"/>
              </p:cNvSpPr>
              <p:nvPr/>
            </p:nvSpPr>
            <p:spPr bwMode="auto">
              <a:xfrm>
                <a:off x="216" y="233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Rectangle 33"/>
              <p:cNvSpPr>
                <a:spLocks noChangeArrowheads="1"/>
              </p:cNvSpPr>
              <p:nvPr/>
            </p:nvSpPr>
            <p:spPr bwMode="auto">
              <a:xfrm>
                <a:off x="336" y="233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Rectangle 34"/>
              <p:cNvSpPr>
                <a:spLocks noChangeArrowheads="1"/>
              </p:cNvSpPr>
              <p:nvPr/>
            </p:nvSpPr>
            <p:spPr bwMode="auto">
              <a:xfrm>
                <a:off x="216" y="247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Rectangle 35"/>
              <p:cNvSpPr>
                <a:spLocks noChangeArrowheads="1"/>
              </p:cNvSpPr>
              <p:nvPr/>
            </p:nvSpPr>
            <p:spPr bwMode="auto">
              <a:xfrm>
                <a:off x="336" y="247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Rectangle 36"/>
              <p:cNvSpPr>
                <a:spLocks noChangeArrowheads="1"/>
              </p:cNvSpPr>
              <p:nvPr/>
            </p:nvSpPr>
            <p:spPr bwMode="auto">
              <a:xfrm rot="5400000">
                <a:off x="254" y="2561"/>
                <a:ext cx="141" cy="21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Shared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Memory</a:t>
                </a:r>
              </a:p>
            </p:txBody>
          </p:sp>
          <p:sp>
            <p:nvSpPr>
              <p:cNvPr id="126" name="Rectangle 37"/>
              <p:cNvSpPr>
                <a:spLocks noChangeArrowheads="1"/>
              </p:cNvSpPr>
              <p:nvPr/>
            </p:nvSpPr>
            <p:spPr bwMode="auto">
              <a:xfrm rot="5400000">
                <a:off x="286" y="1897"/>
                <a:ext cx="77" cy="215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MT IU</a:t>
                </a:r>
              </a:p>
            </p:txBody>
          </p:sp>
        </p:grp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2743200" y="1600200"/>
              <a:ext cx="796925" cy="2441575"/>
              <a:chOff x="484" y="1944"/>
              <a:chExt cx="267" cy="818"/>
            </a:xfrm>
          </p:grpSpPr>
          <p:sp>
            <p:nvSpPr>
              <p:cNvPr id="105" name="Rectangle 39"/>
              <p:cNvSpPr>
                <a:spLocks noChangeArrowheads="1"/>
              </p:cNvSpPr>
              <p:nvPr/>
            </p:nvSpPr>
            <p:spPr bwMode="auto">
              <a:xfrm>
                <a:off x="484" y="1944"/>
                <a:ext cx="267" cy="818"/>
              </a:xfrm>
              <a:prstGeom prst="rect">
                <a:avLst/>
              </a:prstGeom>
              <a:solidFill>
                <a:srgbClr val="CCFF99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06" name="Rectangle 40"/>
              <p:cNvSpPr>
                <a:spLocks noChangeArrowheads="1"/>
              </p:cNvSpPr>
              <p:nvPr/>
            </p:nvSpPr>
            <p:spPr bwMode="auto">
              <a:xfrm>
                <a:off x="509" y="206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SP</a:t>
                </a:r>
              </a:p>
            </p:txBody>
          </p:sp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630" y="206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42"/>
              <p:cNvSpPr>
                <a:spLocks noChangeArrowheads="1"/>
              </p:cNvSpPr>
              <p:nvPr/>
            </p:nvSpPr>
            <p:spPr bwMode="auto">
              <a:xfrm>
                <a:off x="509" y="220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Rectangle 43"/>
              <p:cNvSpPr>
                <a:spLocks noChangeArrowheads="1"/>
              </p:cNvSpPr>
              <p:nvPr/>
            </p:nvSpPr>
            <p:spPr bwMode="auto">
              <a:xfrm>
                <a:off x="630" y="220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44"/>
              <p:cNvSpPr>
                <a:spLocks noChangeArrowheads="1"/>
              </p:cNvSpPr>
              <p:nvPr/>
            </p:nvSpPr>
            <p:spPr bwMode="auto">
              <a:xfrm>
                <a:off x="509" y="2335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630" y="2335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509" y="2470"/>
                <a:ext cx="96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630" y="2470"/>
                <a:ext cx="97" cy="10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48"/>
              <p:cNvSpPr>
                <a:spLocks noChangeArrowheads="1"/>
              </p:cNvSpPr>
              <p:nvPr/>
            </p:nvSpPr>
            <p:spPr bwMode="auto">
              <a:xfrm rot="5400000">
                <a:off x="547" y="2561"/>
                <a:ext cx="141" cy="21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Shared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Memory</a:t>
                </a:r>
              </a:p>
            </p:txBody>
          </p:sp>
          <p:sp>
            <p:nvSpPr>
              <p:cNvPr id="115" name="Rectangle 49"/>
              <p:cNvSpPr>
                <a:spLocks noChangeArrowheads="1"/>
              </p:cNvSpPr>
              <p:nvPr/>
            </p:nvSpPr>
            <p:spPr bwMode="auto">
              <a:xfrm rot="5400000">
                <a:off x="579" y="1897"/>
                <a:ext cx="77" cy="216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MT IU</a:t>
                </a:r>
              </a:p>
            </p:txBody>
          </p:sp>
        </p:grpSp>
        <p:grpSp>
          <p:nvGrpSpPr>
            <p:cNvPr id="85" name="Group 86"/>
            <p:cNvGrpSpPr>
              <a:grpSpLocks/>
            </p:cNvGrpSpPr>
            <p:nvPr/>
          </p:nvGrpSpPr>
          <p:grpSpPr bwMode="auto">
            <a:xfrm>
              <a:off x="3938588" y="1312863"/>
              <a:ext cx="1114425" cy="1104900"/>
              <a:chOff x="568" y="2568"/>
              <a:chExt cx="1219" cy="1480"/>
            </a:xfrm>
          </p:grpSpPr>
          <p:sp>
            <p:nvSpPr>
              <p:cNvPr id="93" name="Text Box 87"/>
              <p:cNvSpPr txBox="1">
                <a:spLocks noChangeArrowheads="1"/>
              </p:cNvSpPr>
              <p:nvPr/>
            </p:nvSpPr>
            <p:spPr bwMode="auto">
              <a:xfrm>
                <a:off x="568" y="2568"/>
                <a:ext cx="1219" cy="1480"/>
              </a:xfrm>
              <a:prstGeom prst="rect">
                <a:avLst/>
              </a:prstGeom>
              <a:solidFill>
                <a:srgbClr val="FFFFFF">
                  <a:alpha val="67058"/>
                </a:srgbClr>
              </a:solidFill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8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</a:rPr>
                  <a:t>t0 t1 t2 … tm</a:t>
                </a:r>
                <a:endParaRPr kumimoji="0" lang="en-US" altLang="zh-TW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  <p:sp>
            <p:nvSpPr>
              <p:cNvPr id="94" name="Freeform 88"/>
              <p:cNvSpPr>
                <a:spLocks/>
              </p:cNvSpPr>
              <p:nvPr/>
            </p:nvSpPr>
            <p:spPr bwMode="auto">
              <a:xfrm>
                <a:off x="704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95" name="Freeform 89"/>
              <p:cNvSpPr>
                <a:spLocks/>
              </p:cNvSpPr>
              <p:nvPr/>
            </p:nvSpPr>
            <p:spPr bwMode="auto">
              <a:xfrm>
                <a:off x="784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96" name="Freeform 90"/>
              <p:cNvSpPr>
                <a:spLocks/>
              </p:cNvSpPr>
              <p:nvPr/>
            </p:nvSpPr>
            <p:spPr bwMode="auto">
              <a:xfrm>
                <a:off x="858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97" name="Freeform 91"/>
              <p:cNvSpPr>
                <a:spLocks/>
              </p:cNvSpPr>
              <p:nvPr/>
            </p:nvSpPr>
            <p:spPr bwMode="auto">
              <a:xfrm>
                <a:off x="932" y="2858"/>
                <a:ext cx="166" cy="1070"/>
              </a:xfrm>
              <a:custGeom>
                <a:avLst/>
                <a:gdLst>
                  <a:gd name="T0" fmla="*/ 3 w 208"/>
                  <a:gd name="T1" fmla="*/ 0 h 1536"/>
                  <a:gd name="T2" fmla="*/ 11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3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6 w 208"/>
                  <a:gd name="T19" fmla="*/ 12 h 1536"/>
                  <a:gd name="T20" fmla="*/ 3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98" name="Freeform 92"/>
              <p:cNvSpPr>
                <a:spLocks/>
              </p:cNvSpPr>
              <p:nvPr/>
            </p:nvSpPr>
            <p:spPr bwMode="auto">
              <a:xfrm>
                <a:off x="1006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99" name="Freeform 93"/>
              <p:cNvSpPr>
                <a:spLocks/>
              </p:cNvSpPr>
              <p:nvPr/>
            </p:nvSpPr>
            <p:spPr bwMode="auto">
              <a:xfrm>
                <a:off x="1080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00" name="Freeform 94"/>
              <p:cNvSpPr>
                <a:spLocks/>
              </p:cNvSpPr>
              <p:nvPr/>
            </p:nvSpPr>
            <p:spPr bwMode="auto">
              <a:xfrm>
                <a:off x="1154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01" name="Freeform 95"/>
              <p:cNvSpPr>
                <a:spLocks/>
              </p:cNvSpPr>
              <p:nvPr/>
            </p:nvSpPr>
            <p:spPr bwMode="auto">
              <a:xfrm>
                <a:off x="1228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302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03" name="Freeform 97"/>
              <p:cNvSpPr>
                <a:spLocks/>
              </p:cNvSpPr>
              <p:nvPr/>
            </p:nvSpPr>
            <p:spPr bwMode="auto">
              <a:xfrm>
                <a:off x="1376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  <p:sp>
            <p:nvSpPr>
              <p:cNvPr id="104" name="Freeform 98"/>
              <p:cNvSpPr>
                <a:spLocks/>
              </p:cNvSpPr>
              <p:nvPr/>
            </p:nvSpPr>
            <p:spPr bwMode="auto">
              <a:xfrm>
                <a:off x="1450" y="2858"/>
                <a:ext cx="165" cy="1070"/>
              </a:xfrm>
              <a:custGeom>
                <a:avLst/>
                <a:gdLst>
                  <a:gd name="T0" fmla="*/ 2 w 208"/>
                  <a:gd name="T1" fmla="*/ 0 h 1536"/>
                  <a:gd name="T2" fmla="*/ 10 w 208"/>
                  <a:gd name="T3" fmla="*/ 1 h 1536"/>
                  <a:gd name="T4" fmla="*/ 2 w 208"/>
                  <a:gd name="T5" fmla="*/ 3 h 1536"/>
                  <a:gd name="T6" fmla="*/ 8 w 208"/>
                  <a:gd name="T7" fmla="*/ 5 h 1536"/>
                  <a:gd name="T8" fmla="*/ 2 w 208"/>
                  <a:gd name="T9" fmla="*/ 7 h 1536"/>
                  <a:gd name="T10" fmla="*/ 8 w 208"/>
                  <a:gd name="T11" fmla="*/ 7 h 1536"/>
                  <a:gd name="T12" fmla="*/ 2 w 208"/>
                  <a:gd name="T13" fmla="*/ 9 h 1536"/>
                  <a:gd name="T14" fmla="*/ 8 w 208"/>
                  <a:gd name="T15" fmla="*/ 10 h 1536"/>
                  <a:gd name="T16" fmla="*/ 2 w 208"/>
                  <a:gd name="T17" fmla="*/ 11 h 1536"/>
                  <a:gd name="T18" fmla="*/ 5 w 208"/>
                  <a:gd name="T19" fmla="*/ 12 h 1536"/>
                  <a:gd name="T20" fmla="*/ 2 w 208"/>
                  <a:gd name="T21" fmla="*/ 14 h 1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8"/>
                  <a:gd name="T34" fmla="*/ 0 h 1536"/>
                  <a:gd name="T35" fmla="*/ 208 w 208"/>
                  <a:gd name="T36" fmla="*/ 1536 h 1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8" h="1536">
                    <a:moveTo>
                      <a:pt x="56" y="0"/>
                    </a:moveTo>
                    <a:cubicBezTo>
                      <a:pt x="132" y="68"/>
                      <a:pt x="208" y="136"/>
                      <a:pt x="200" y="192"/>
                    </a:cubicBezTo>
                    <a:cubicBezTo>
                      <a:pt x="192" y="248"/>
                      <a:pt x="16" y="280"/>
                      <a:pt x="8" y="336"/>
                    </a:cubicBezTo>
                    <a:cubicBezTo>
                      <a:pt x="0" y="392"/>
                      <a:pt x="152" y="464"/>
                      <a:pt x="152" y="528"/>
                    </a:cubicBezTo>
                    <a:cubicBezTo>
                      <a:pt x="152" y="592"/>
                      <a:pt x="8" y="672"/>
                      <a:pt x="8" y="720"/>
                    </a:cubicBezTo>
                    <a:cubicBezTo>
                      <a:pt x="8" y="768"/>
                      <a:pt x="144" y="776"/>
                      <a:pt x="152" y="816"/>
                    </a:cubicBezTo>
                    <a:cubicBezTo>
                      <a:pt x="160" y="856"/>
                      <a:pt x="56" y="912"/>
                      <a:pt x="56" y="960"/>
                    </a:cubicBezTo>
                    <a:cubicBezTo>
                      <a:pt x="56" y="1008"/>
                      <a:pt x="160" y="1056"/>
                      <a:pt x="152" y="1104"/>
                    </a:cubicBezTo>
                    <a:cubicBezTo>
                      <a:pt x="144" y="1152"/>
                      <a:pt x="16" y="1208"/>
                      <a:pt x="8" y="1248"/>
                    </a:cubicBezTo>
                    <a:cubicBezTo>
                      <a:pt x="0" y="1288"/>
                      <a:pt x="96" y="1296"/>
                      <a:pt x="104" y="1344"/>
                    </a:cubicBezTo>
                    <a:cubicBezTo>
                      <a:pt x="112" y="1392"/>
                      <a:pt x="40" y="1496"/>
                      <a:pt x="56" y="1536"/>
                    </a:cubicBezTo>
                  </a:path>
                </a:pathLst>
              </a:custGeom>
              <a:solidFill>
                <a:srgbClr val="FFFFFF">
                  <a:alpha val="67058"/>
                </a:srgbClr>
              </a:solidFill>
              <a:ln w="25400">
                <a:solidFill>
                  <a:srgbClr val="FF6600"/>
                </a:solidFill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endParaRPr>
              </a:p>
            </p:txBody>
          </p:sp>
        </p:grpSp>
        <p:sp>
          <p:nvSpPr>
            <p:cNvPr id="86" name="Text Box 99"/>
            <p:cNvSpPr txBox="1">
              <a:spLocks noChangeArrowheads="1"/>
            </p:cNvSpPr>
            <p:nvPr/>
          </p:nvSpPr>
          <p:spPr bwMode="auto">
            <a:xfrm>
              <a:off x="5064125" y="1643063"/>
              <a:ext cx="1017588" cy="396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Blocks</a:t>
              </a:r>
            </a:p>
          </p:txBody>
        </p:sp>
        <p:sp>
          <p:nvSpPr>
            <p:cNvPr id="87" name="Line 100"/>
            <p:cNvSpPr>
              <a:spLocks noChangeShapeType="1"/>
            </p:cNvSpPr>
            <p:nvPr/>
          </p:nvSpPr>
          <p:spPr bwMode="auto">
            <a:xfrm>
              <a:off x="1468438" y="1322388"/>
              <a:ext cx="398462" cy="27622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1479550" y="2430463"/>
              <a:ext cx="393700" cy="1595437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 flipV="1">
              <a:off x="3544888" y="1328737"/>
              <a:ext cx="392112" cy="28098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flipV="1">
              <a:off x="3527425" y="2430462"/>
              <a:ext cx="409575" cy="159543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 pitchFamily="18" charset="0"/>
              </a:endParaRPr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2700338" y="1093788"/>
              <a:ext cx="895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SM 1</a:t>
              </a: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1822450" y="1093788"/>
              <a:ext cx="895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SM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4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ریسمان 					</a:t>
            </a:r>
            <a:r>
              <a:rPr lang="en-US" dirty="0" smtClean="0"/>
              <a:t>  </a:t>
            </a:r>
            <a:r>
              <a:rPr lang="fa-IR" dirty="0" smtClean="0"/>
              <a:t>       </a:t>
            </a:r>
            <a:r>
              <a:rPr lang="en-US" dirty="0" smtClean="0"/>
              <a:t>Warp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یک گروه 32 تایی از نخها که با هم برای اجرا زمان‌بندی می‌شوند.</a:t>
            </a:r>
          </a:p>
          <a:p>
            <a:pPr lvl="1"/>
            <a:r>
              <a:rPr lang="fa-IR" dirty="0" smtClean="0"/>
              <a:t>عدد 32 تصمیمی است که طراحان گرفته‌اند و ممکن است در نسخه‌های بعدی پردازنده‌های گرافیکی تغییر کند.</a:t>
            </a:r>
          </a:p>
          <a:p>
            <a:pPr lvl="1"/>
            <a:r>
              <a:rPr lang="fa-IR" dirty="0" smtClean="0"/>
              <a:t>همه نخ‌های یک ریسمان یک دستور را اجرا می‌کنند (ولی بر روی داده‌های مختلف)</a:t>
            </a:r>
          </a:p>
          <a:p>
            <a:r>
              <a:rPr lang="fa-IR" dirty="0" smtClean="0"/>
              <a:t>اگر ریسمانی در حین اجرا به دستورالعملی برسد که عملوندهای آن در رجیسترها آماده نیست، ریسمانی دیگر که آماده اجرای دستور است جایگزین آن 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9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مثال از نحوه زمان‌بندی ریسمان‌ها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779"/>
            <a:ext cx="4105275" cy="4972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202284"/>
            <a:ext cx="3657600" cy="50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اگر 3 بلوک به یک </a:t>
            </a:r>
            <a:r>
              <a:rPr lang="en-US" dirty="0" smtClean="0"/>
              <a:t>SM</a:t>
            </a:r>
            <a:r>
              <a:rPr lang="fa-IR" dirty="0" smtClean="0"/>
              <a:t> تخصیص داده شده باشند و هر بلوک شامل 256 نخ باشد، چند ریسمان در </a:t>
            </a:r>
            <a:r>
              <a:rPr lang="en-US" dirty="0" smtClean="0"/>
              <a:t>SM</a:t>
            </a:r>
            <a:r>
              <a:rPr lang="fa-IR" dirty="0" smtClean="0"/>
              <a:t> وجود دارد؟</a:t>
            </a:r>
          </a:p>
          <a:p>
            <a:pPr lvl="1"/>
            <a:r>
              <a:rPr lang="fa-IR" dirty="0" smtClean="0"/>
              <a:t>هر بلوک 256/32 یعنی 8 ریسمان دارد.</a:t>
            </a:r>
          </a:p>
          <a:p>
            <a:pPr lvl="1"/>
            <a:r>
              <a:rPr lang="fa-IR" dirty="0" smtClean="0"/>
              <a:t>پس در کل 3×8 یعنی 24 ریسمان وجود دارد.</a:t>
            </a:r>
          </a:p>
          <a:p>
            <a:r>
              <a:rPr lang="fa-IR" dirty="0" smtClean="0"/>
              <a:t>هدف این است که تعداد زیادی ریسمان فعال در یک </a:t>
            </a:r>
            <a:r>
              <a:rPr lang="en-US" dirty="0" smtClean="0"/>
              <a:t>SM</a:t>
            </a:r>
            <a:r>
              <a:rPr lang="fa-IR" dirty="0" smtClean="0"/>
              <a:t> داشته باشیم تا بتوانیم به خوبی تأخیر دسترسی به حافظه را با همپوشان کردن اجرای آنها جبران کنیم. </a:t>
            </a:r>
          </a:p>
          <a:p>
            <a:pPr lvl="1"/>
            <a:r>
              <a:rPr lang="fa-IR" dirty="0" smtClean="0"/>
              <a:t>یعنی همیشه ریسمان آماده اجرا داشته باشیم تا هسته‌ها بیکار نمانند.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656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fa-IR" altLang="en-US" dirty="0" smtClean="0"/>
              <a:t>فهرست</a:t>
            </a:r>
            <a:endParaRPr lang="en-US" altLang="en-US" dirty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6 - برنامه‌نویسی پردازنده گرافیکی با </a:t>
            </a:r>
            <a:r>
              <a:rPr lang="en-US" altLang="en-US" sz="1400" smtClean="0">
                <a:solidFill>
                  <a:schemeClr val="tx2"/>
                </a:solidFill>
                <a:latin typeface="Arial" pitchFamily="34" charset="0"/>
              </a:rPr>
              <a:t>CUDA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A49216-A321-4EE8-B001-158F3BAA2239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مثال‌هایی از پردازش تصویر و کد هسته متناظر آنها</a:t>
            </a:r>
          </a:p>
          <a:p>
            <a:pPr eaLnBrk="1" hangingPunct="1"/>
            <a:r>
              <a:rPr lang="fa-IR" altLang="en-US" dirty="0" smtClean="0"/>
              <a:t>مفهوم ریسمان (</a:t>
            </a:r>
            <a:r>
              <a:rPr lang="en-US" altLang="en-US" dirty="0" smtClean="0"/>
              <a:t>Warp</a:t>
            </a:r>
            <a:r>
              <a:rPr lang="fa-IR" altLang="en-US" dirty="0" smtClean="0"/>
              <a:t>) و نحوه زمان‌بندی نخ‌ها</a:t>
            </a:r>
          </a:p>
          <a:p>
            <a:pPr eaLnBrk="1" hangingPunct="1"/>
            <a:r>
              <a:rPr lang="fa-IR" altLang="en-US" dirty="0" smtClean="0"/>
              <a:t>محدودیت‌های پردازنده گرافیکی و نحوه انتخاب اندازه بلوک</a:t>
            </a:r>
          </a:p>
          <a:p>
            <a:pPr eaLnBrk="1" hangingPunct="1"/>
            <a:endParaRPr lang="en-US" altLang="en-US" dirty="0"/>
          </a:p>
          <a:p>
            <a:pPr lvl="6"/>
            <a:endParaRPr lang="en-US" altLang="en-US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11271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400" smtClean="0">
                <a:solidFill>
                  <a:schemeClr val="tx2"/>
                </a:solidFill>
                <a:latin typeface="Arial" pitchFamily="34" charset="0"/>
              </a:rPr>
              <a:t>برنامه‌نویسی چند‌هسته‌ای</a:t>
            </a:r>
            <a:endParaRPr lang="en-US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نحوه انتخاب اندازه بلوک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در معماری فرمی (</a:t>
            </a:r>
            <a:r>
              <a:rPr lang="en-US" dirty="0" smtClean="0"/>
              <a:t>Fermi</a:t>
            </a:r>
            <a:r>
              <a:rPr lang="fa-IR" dirty="0" smtClean="0"/>
              <a:t>): </a:t>
            </a:r>
          </a:p>
          <a:p>
            <a:pPr marL="823913" lvl="1" indent="-457200">
              <a:buFont typeface="+mj-lt"/>
              <a:buAutoNum type="arabicPeriod"/>
            </a:pPr>
            <a:r>
              <a:rPr lang="fa-IR" dirty="0" smtClean="0"/>
              <a:t>هر </a:t>
            </a:r>
            <a:r>
              <a:rPr lang="en-US" dirty="0" smtClean="0"/>
              <a:t>SM</a:t>
            </a:r>
            <a:r>
              <a:rPr lang="fa-IR" dirty="0" smtClean="0"/>
              <a:t> می‌تواند حداکثر 1536 نخ را درون خود جای دهد. </a:t>
            </a:r>
          </a:p>
          <a:p>
            <a:pPr marL="823913" lvl="1" indent="-457200">
              <a:buFont typeface="+mj-lt"/>
              <a:buAutoNum type="arabicPeriod"/>
            </a:pPr>
            <a:r>
              <a:rPr lang="fa-IR" dirty="0" smtClean="0"/>
              <a:t>هر </a:t>
            </a:r>
            <a:r>
              <a:rPr lang="en-US" dirty="0" smtClean="0"/>
              <a:t>SM</a:t>
            </a:r>
            <a:r>
              <a:rPr lang="fa-IR" dirty="0" smtClean="0"/>
              <a:t> می‌تواند حداکثر 8 بلوک فعال را درون خود جای دهد.</a:t>
            </a:r>
          </a:p>
          <a:p>
            <a:r>
              <a:rPr lang="fa-IR" dirty="0" smtClean="0"/>
              <a:t>برای یک برنامه ضرب ماتریسی، از بلوکهای 8×8 استفاده کنیم، 16×16 یا 32×32؟</a:t>
            </a:r>
          </a:p>
          <a:p>
            <a:pPr lvl="1"/>
            <a:r>
              <a:rPr lang="fa-IR" dirty="0" smtClean="0"/>
              <a:t>در حالت اول: هر بلوک 64 نخ دارد. به خاطر شرط دوم، تنها 8×64 یعنی 512 نخ در هر </a:t>
            </a:r>
            <a:r>
              <a:rPr lang="en-US" dirty="0" smtClean="0"/>
              <a:t>SM</a:t>
            </a:r>
            <a:r>
              <a:rPr lang="fa-IR" dirty="0" smtClean="0"/>
              <a:t> قرار می‌گیرد که از 1536 خیلی کم تر است.</a:t>
            </a:r>
          </a:p>
          <a:p>
            <a:pPr lvl="1"/>
            <a:r>
              <a:rPr lang="fa-IR" dirty="0" smtClean="0"/>
              <a:t>در حالت دوم: هر بلوک 256 نخ دارد. به خاطر شرط اول، هر </a:t>
            </a:r>
            <a:r>
              <a:rPr lang="en-US" dirty="0" smtClean="0"/>
              <a:t>SM</a:t>
            </a:r>
            <a:r>
              <a:rPr lang="fa-IR" dirty="0" smtClean="0"/>
              <a:t> تنها 6 بلوک فعال خواهد داشت که منجر به استفاده حداکثری از نخ‌های </a:t>
            </a:r>
            <a:r>
              <a:rPr lang="en-US" dirty="0" smtClean="0"/>
              <a:t>SM</a:t>
            </a:r>
            <a:r>
              <a:rPr lang="fa-IR" dirty="0" smtClean="0"/>
              <a:t> می‌شود.</a:t>
            </a:r>
          </a:p>
          <a:p>
            <a:pPr lvl="1"/>
            <a:r>
              <a:rPr lang="fa-IR" dirty="0" smtClean="0"/>
              <a:t>در حالت سوم: هر بلوک 1024 نخ دارد. به خاطر شرط اول هر </a:t>
            </a:r>
            <a:r>
              <a:rPr lang="en-US" dirty="0" smtClean="0"/>
              <a:t>SM</a:t>
            </a:r>
            <a:r>
              <a:rPr lang="fa-IR" dirty="0" smtClean="0"/>
              <a:t> تنها 1 بلوک فعال خواهد داشت و باز هم 512 نخ آن </a:t>
            </a:r>
            <a:r>
              <a:rPr lang="en-US" dirty="0" smtClean="0"/>
              <a:t>SM</a:t>
            </a:r>
            <a:r>
              <a:rPr lang="fa-IR" dirty="0" smtClean="0"/>
              <a:t> استفاده نمی‌شود.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Accelerated Computing Online Course</a:t>
            </a:r>
          </a:p>
          <a:p>
            <a:pPr lvl="1" algn="l" rtl="0"/>
            <a:r>
              <a:rPr lang="en-US" dirty="0" smtClean="0"/>
              <a:t>Video lectures</a:t>
            </a:r>
            <a:r>
              <a:rPr lang="en-US" dirty="0"/>
              <a:t>: http://syllabus.gputeachingkit.com/</a:t>
            </a:r>
            <a:endParaRPr lang="en-US" dirty="0" smtClean="0"/>
          </a:p>
          <a:p>
            <a:pPr lvl="1" algn="l" rtl="0"/>
            <a:r>
              <a:rPr lang="en-US" dirty="0" smtClean="0"/>
              <a:t>By: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 err="1"/>
              <a:t>Hwu</a:t>
            </a:r>
            <a:r>
              <a:rPr lang="en-US" dirty="0"/>
              <a:t>  (University of Illinois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Slides that contain voices, available on the course website</a:t>
            </a:r>
          </a:p>
          <a:p>
            <a:pPr algn="l" rtl="0"/>
            <a:r>
              <a:rPr lang="en-US" dirty="0"/>
              <a:t>Programming Massively Parallel </a:t>
            </a:r>
            <a:r>
              <a:rPr lang="en-US" dirty="0" smtClean="0"/>
              <a:t>Processors</a:t>
            </a:r>
          </a:p>
          <a:p>
            <a:pPr lvl="1" algn="l" rtl="0"/>
            <a:r>
              <a:rPr lang="en-US" dirty="0"/>
              <a:t>David B. </a:t>
            </a:r>
            <a:r>
              <a:rPr lang="en-US" dirty="0" smtClean="0"/>
              <a:t>Kirk and Wen-</a:t>
            </a:r>
            <a:r>
              <a:rPr lang="en-US" dirty="0" err="1" smtClean="0"/>
              <a:t>mei</a:t>
            </a:r>
            <a:r>
              <a:rPr lang="en-US" dirty="0" smtClean="0"/>
              <a:t> </a:t>
            </a:r>
            <a:r>
              <a:rPr lang="en-US" dirty="0"/>
              <a:t>W. </a:t>
            </a:r>
            <a:r>
              <a:rPr lang="en-US" dirty="0" err="1" smtClean="0"/>
              <a:t>Hwu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9DCC621-7EE1-4E7E-9D9E-207B534D683D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18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گرید چند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76400" y="1668857"/>
            <a:ext cx="6019800" cy="4274743"/>
            <a:chOff x="1354492" y="1341839"/>
            <a:chExt cx="3979508" cy="2906311"/>
          </a:xfrm>
        </p:grpSpPr>
        <p:sp>
          <p:nvSpPr>
            <p:cNvPr id="45" name="Rectangle 44"/>
            <p:cNvSpPr/>
            <p:nvPr/>
          </p:nvSpPr>
          <p:spPr>
            <a:xfrm>
              <a:off x="1358177" y="1341839"/>
              <a:ext cx="1143000" cy="1420411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54492" y="1341839"/>
              <a:ext cx="441046" cy="27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host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19803" y="1341839"/>
              <a:ext cx="2714197" cy="2906311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3279" y="1346967"/>
              <a:ext cx="615896" cy="272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device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6079" y="2113237"/>
              <a:ext cx="628612" cy="230176"/>
            </a:xfrm>
            <a:prstGeom prst="rect">
              <a:avLst/>
            </a:prstGeom>
            <a:noFill/>
            <a:ln w="28575">
              <a:solidFill>
                <a:srgbClr val="333333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Kernel 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83656" y="1638659"/>
              <a:ext cx="1865540" cy="1078727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86981" y="1803242"/>
              <a:ext cx="494031" cy="230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Grid 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38117" y="1776296"/>
              <a:ext cx="685800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Block (0, 0)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48335" y="2235956"/>
              <a:ext cx="685800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Block (1, 1)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55898" y="2236505"/>
              <a:ext cx="676472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Block (1, 0)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48335" y="1773056"/>
              <a:ext cx="685800" cy="337370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Block (0, 1)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4486" y="3071425"/>
              <a:ext cx="470060" cy="202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Grid 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66841" y="2886066"/>
              <a:ext cx="2439326" cy="1166795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40518" y="2880435"/>
              <a:ext cx="723706" cy="202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</a:rPr>
                <a:t>Block (1,0)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4383894" y="3465167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(0,0,0)</a:t>
              </a:r>
            </a:p>
          </p:txBody>
        </p:sp>
        <p:sp>
          <p:nvSpPr>
            <p:cNvPr id="60" name="Cube 59"/>
            <p:cNvSpPr/>
            <p:nvPr/>
          </p:nvSpPr>
          <p:spPr>
            <a:xfrm>
              <a:off x="4250917" y="3570274"/>
              <a:ext cx="628650" cy="405100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(0,1,3)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23991" y="3685748"/>
              <a:ext cx="474054" cy="289627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(0,1,0)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045" y="3685747"/>
              <a:ext cx="474054" cy="289627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(0,1,1)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64069" y="3685748"/>
              <a:ext cx="474054" cy="289627"/>
            </a:xfrm>
            <a:prstGeom prst="rect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(0,1,2)</a:t>
              </a:r>
            </a:p>
          </p:txBody>
        </p:sp>
        <p:sp>
          <p:nvSpPr>
            <p:cNvPr id="64" name="Cube 63"/>
            <p:cNvSpPr/>
            <p:nvPr/>
          </p:nvSpPr>
          <p:spPr>
            <a:xfrm>
              <a:off x="2959918" y="3154207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5" name="Cube 64"/>
            <p:cNvSpPr/>
            <p:nvPr/>
          </p:nvSpPr>
          <p:spPr>
            <a:xfrm>
              <a:off x="3402205" y="3154208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6" name="Cube 65"/>
            <p:cNvSpPr/>
            <p:nvPr/>
          </p:nvSpPr>
          <p:spPr>
            <a:xfrm>
              <a:off x="3899565" y="3154208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7" name="Cube 66"/>
            <p:cNvSpPr/>
            <p:nvPr/>
          </p:nvSpPr>
          <p:spPr>
            <a:xfrm>
              <a:off x="4381129" y="3154208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8" name="Cube 67"/>
            <p:cNvSpPr/>
            <p:nvPr/>
          </p:nvSpPr>
          <p:spPr>
            <a:xfrm>
              <a:off x="2823990" y="3252509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(0,0,0)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3298044" y="3252509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(0,0,1)</a:t>
              </a:r>
            </a:p>
          </p:txBody>
        </p:sp>
        <p:sp>
          <p:nvSpPr>
            <p:cNvPr id="70" name="Cube 69"/>
            <p:cNvSpPr/>
            <p:nvPr/>
          </p:nvSpPr>
          <p:spPr>
            <a:xfrm>
              <a:off x="3752479" y="3252509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(0,0,2)</a:t>
              </a:r>
            </a:p>
          </p:txBody>
        </p:sp>
        <p:sp>
          <p:nvSpPr>
            <p:cNvPr id="71" name="Cube 70"/>
            <p:cNvSpPr/>
            <p:nvPr/>
          </p:nvSpPr>
          <p:spPr>
            <a:xfrm>
              <a:off x="4260245" y="3252509"/>
              <a:ext cx="628650" cy="433238"/>
            </a:xfrm>
            <a:prstGeom prst="cube">
              <a:avLst/>
            </a:prstGeom>
            <a:solidFill>
              <a:srgbClr val="FFFFFF">
                <a:lumMod val="65000"/>
                <a:lumOff val="35000"/>
              </a:srgbClr>
            </a:solidFill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Thread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6B900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(0,0,3)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38895" y="3111140"/>
              <a:ext cx="506295" cy="202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(1,0,0)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84025" y="3111139"/>
              <a:ext cx="506295" cy="202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(1,0,1)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75286" y="3111140"/>
              <a:ext cx="457200" cy="33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(1,0,2)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74119" y="3111140"/>
              <a:ext cx="506295" cy="202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(1,0,3)</a:t>
              </a:r>
            </a:p>
          </p:txBody>
        </p:sp>
        <p:cxnSp>
          <p:nvCxnSpPr>
            <p:cNvPr id="76" name="Straight Connector 75"/>
            <p:cNvCxnSpPr>
              <a:endCxn id="72" idx="1"/>
            </p:cNvCxnSpPr>
            <p:nvPr/>
          </p:nvCxnSpPr>
          <p:spPr>
            <a:xfrm flipH="1">
              <a:off x="3038895" y="2221538"/>
              <a:ext cx="530969" cy="990871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>
            <a:xfrm>
              <a:off x="4237691" y="2614445"/>
              <a:ext cx="508617" cy="1340180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>
            <a:xfrm flipH="1">
              <a:off x="3110055" y="2579504"/>
              <a:ext cx="442486" cy="1304491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4243018" y="2241952"/>
              <a:ext cx="756126" cy="926780"/>
            </a:xfrm>
            <a:prstGeom prst="line">
              <a:avLst/>
            </a:prstGeom>
            <a:noFill/>
            <a:ln w="28575" cap="flat" cmpd="sng" algn="ctr">
              <a:solidFill>
                <a:srgbClr val="76B900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>
            <a:xfrm>
              <a:off x="2160425" y="2243079"/>
              <a:ext cx="1172193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38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پردازش تصویر با گرید دوبعدی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5442" name="Group 5441"/>
          <p:cNvGrpSpPr/>
          <p:nvPr/>
        </p:nvGrpSpPr>
        <p:grpSpPr>
          <a:xfrm>
            <a:off x="753089" y="1669257"/>
            <a:ext cx="7575944" cy="3905250"/>
            <a:chOff x="160263" y="683090"/>
            <a:chExt cx="7771863" cy="4805995"/>
          </a:xfrm>
        </p:grpSpPr>
        <p:sp>
          <p:nvSpPr>
            <p:cNvPr id="5443" name="Rectangle 5442"/>
            <p:cNvSpPr/>
            <p:nvPr/>
          </p:nvSpPr>
          <p:spPr>
            <a:xfrm>
              <a:off x="1816100" y="685800"/>
              <a:ext cx="5803900" cy="4648200"/>
            </a:xfrm>
            <a:prstGeom prst="rect">
              <a:avLst/>
            </a:prstGeom>
            <a:solidFill>
              <a:srgbClr val="FA6300">
                <a:lumMod val="40000"/>
                <a:lumOff val="60000"/>
              </a:srgbClr>
            </a:solidFill>
            <a:ln w="76200" cap="flat" cmpd="sng" algn="ctr">
              <a:solidFill>
                <a:srgbClr val="FA63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44" name="Group 512"/>
            <p:cNvGrpSpPr>
              <a:grpSpLocks/>
            </p:cNvGrpSpPr>
            <p:nvPr/>
          </p:nvGrpSpPr>
          <p:grpSpPr bwMode="auto">
            <a:xfrm>
              <a:off x="160263" y="1895908"/>
              <a:ext cx="1225550" cy="1231900"/>
              <a:chOff x="148419" y="2895600"/>
              <a:chExt cx="1226024" cy="1231710"/>
            </a:xfrm>
            <a:solidFill>
              <a:srgbClr val="000000"/>
            </a:solidFill>
          </p:grpSpPr>
          <p:sp>
            <p:nvSpPr>
              <p:cNvPr id="10620" name="Rectangle 10619"/>
              <p:cNvSpPr/>
              <p:nvPr/>
            </p:nvSpPr>
            <p:spPr>
              <a:xfrm>
                <a:off x="150008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1" name="Rectangle 10620"/>
              <p:cNvSpPr/>
              <p:nvPr/>
            </p:nvSpPr>
            <p:spPr>
              <a:xfrm>
                <a:off x="226237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2" name="Rectangle 10621"/>
              <p:cNvSpPr/>
              <p:nvPr/>
            </p:nvSpPr>
            <p:spPr>
              <a:xfrm>
                <a:off x="302467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3" name="Rectangle 10622"/>
              <p:cNvSpPr/>
              <p:nvPr/>
            </p:nvSpPr>
            <p:spPr>
              <a:xfrm>
                <a:off x="378696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4" name="Rectangle 10623"/>
              <p:cNvSpPr/>
              <p:nvPr/>
            </p:nvSpPr>
            <p:spPr>
              <a:xfrm>
                <a:off x="454926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5" name="Rectangle 10624"/>
              <p:cNvSpPr/>
              <p:nvPr/>
            </p:nvSpPr>
            <p:spPr>
              <a:xfrm>
                <a:off x="531155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6" name="Rectangle 10625"/>
              <p:cNvSpPr/>
              <p:nvPr/>
            </p:nvSpPr>
            <p:spPr>
              <a:xfrm>
                <a:off x="607384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7" name="Rectangle 10626"/>
              <p:cNvSpPr/>
              <p:nvPr/>
            </p:nvSpPr>
            <p:spPr>
              <a:xfrm>
                <a:off x="683614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8" name="Rectangle 10627"/>
              <p:cNvSpPr/>
              <p:nvPr/>
            </p:nvSpPr>
            <p:spPr>
              <a:xfrm>
                <a:off x="761431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29" name="Rectangle 10628"/>
              <p:cNvSpPr/>
              <p:nvPr/>
            </p:nvSpPr>
            <p:spPr>
              <a:xfrm>
                <a:off x="837660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0" name="Rectangle 10629"/>
              <p:cNvSpPr/>
              <p:nvPr/>
            </p:nvSpPr>
            <p:spPr>
              <a:xfrm>
                <a:off x="913890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1" name="Rectangle 10630"/>
              <p:cNvSpPr/>
              <p:nvPr/>
            </p:nvSpPr>
            <p:spPr>
              <a:xfrm>
                <a:off x="990119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2" name="Rectangle 10631"/>
              <p:cNvSpPr/>
              <p:nvPr/>
            </p:nvSpPr>
            <p:spPr>
              <a:xfrm>
                <a:off x="1069525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3" name="Rectangle 10632"/>
              <p:cNvSpPr/>
              <p:nvPr/>
            </p:nvSpPr>
            <p:spPr>
              <a:xfrm>
                <a:off x="1145755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4" name="Rectangle 10633"/>
              <p:cNvSpPr/>
              <p:nvPr/>
            </p:nvSpPr>
            <p:spPr>
              <a:xfrm>
                <a:off x="1221984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5" name="Rectangle 10634"/>
              <p:cNvSpPr/>
              <p:nvPr/>
            </p:nvSpPr>
            <p:spPr>
              <a:xfrm>
                <a:off x="1298214" y="2895600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6" name="Rectangle 10635"/>
              <p:cNvSpPr/>
              <p:nvPr/>
            </p:nvSpPr>
            <p:spPr>
              <a:xfrm>
                <a:off x="150008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7" name="Rectangle 10636"/>
              <p:cNvSpPr/>
              <p:nvPr/>
            </p:nvSpPr>
            <p:spPr>
              <a:xfrm>
                <a:off x="226237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8" name="Rectangle 10637"/>
              <p:cNvSpPr/>
              <p:nvPr/>
            </p:nvSpPr>
            <p:spPr>
              <a:xfrm>
                <a:off x="302467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39" name="Rectangle 10638"/>
              <p:cNvSpPr/>
              <p:nvPr/>
            </p:nvSpPr>
            <p:spPr>
              <a:xfrm>
                <a:off x="378696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0" name="Rectangle 10639"/>
              <p:cNvSpPr/>
              <p:nvPr/>
            </p:nvSpPr>
            <p:spPr>
              <a:xfrm>
                <a:off x="454926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1" name="Rectangle 10640"/>
              <p:cNvSpPr/>
              <p:nvPr/>
            </p:nvSpPr>
            <p:spPr>
              <a:xfrm>
                <a:off x="531155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2" name="Rectangle 10641"/>
              <p:cNvSpPr/>
              <p:nvPr/>
            </p:nvSpPr>
            <p:spPr>
              <a:xfrm>
                <a:off x="607384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3" name="Rectangle 10642"/>
              <p:cNvSpPr/>
              <p:nvPr/>
            </p:nvSpPr>
            <p:spPr>
              <a:xfrm>
                <a:off x="683614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4" name="Rectangle 10643"/>
              <p:cNvSpPr/>
              <p:nvPr/>
            </p:nvSpPr>
            <p:spPr>
              <a:xfrm>
                <a:off x="761431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5" name="Rectangle 10644"/>
              <p:cNvSpPr/>
              <p:nvPr/>
            </p:nvSpPr>
            <p:spPr>
              <a:xfrm>
                <a:off x="837660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6" name="Rectangle 10645"/>
              <p:cNvSpPr/>
              <p:nvPr/>
            </p:nvSpPr>
            <p:spPr>
              <a:xfrm>
                <a:off x="913890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7" name="Rectangle 10646"/>
              <p:cNvSpPr/>
              <p:nvPr/>
            </p:nvSpPr>
            <p:spPr>
              <a:xfrm>
                <a:off x="990119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8" name="Rectangle 10647"/>
              <p:cNvSpPr/>
              <p:nvPr/>
            </p:nvSpPr>
            <p:spPr>
              <a:xfrm>
                <a:off x="1069525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49" name="Rectangle 10648"/>
              <p:cNvSpPr/>
              <p:nvPr/>
            </p:nvSpPr>
            <p:spPr>
              <a:xfrm>
                <a:off x="1145755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0" name="Rectangle 10649"/>
              <p:cNvSpPr/>
              <p:nvPr/>
            </p:nvSpPr>
            <p:spPr>
              <a:xfrm>
                <a:off x="1221984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1" name="Rectangle 10650"/>
              <p:cNvSpPr/>
              <p:nvPr/>
            </p:nvSpPr>
            <p:spPr>
              <a:xfrm>
                <a:off x="1298214" y="297178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2" name="Rectangle 10651"/>
              <p:cNvSpPr/>
              <p:nvPr/>
            </p:nvSpPr>
            <p:spPr>
              <a:xfrm>
                <a:off x="150008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3" name="Rectangle 10652"/>
              <p:cNvSpPr/>
              <p:nvPr/>
            </p:nvSpPr>
            <p:spPr>
              <a:xfrm>
                <a:off x="226237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4" name="Rectangle 10653"/>
              <p:cNvSpPr/>
              <p:nvPr/>
            </p:nvSpPr>
            <p:spPr>
              <a:xfrm>
                <a:off x="302467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5" name="Rectangle 10654"/>
              <p:cNvSpPr/>
              <p:nvPr/>
            </p:nvSpPr>
            <p:spPr>
              <a:xfrm>
                <a:off x="378696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6" name="Rectangle 10655"/>
              <p:cNvSpPr/>
              <p:nvPr/>
            </p:nvSpPr>
            <p:spPr>
              <a:xfrm>
                <a:off x="454926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7" name="Rectangle 10656"/>
              <p:cNvSpPr/>
              <p:nvPr/>
            </p:nvSpPr>
            <p:spPr>
              <a:xfrm>
                <a:off x="531155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8" name="Rectangle 10657"/>
              <p:cNvSpPr/>
              <p:nvPr/>
            </p:nvSpPr>
            <p:spPr>
              <a:xfrm>
                <a:off x="607384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59" name="Rectangle 10658"/>
              <p:cNvSpPr/>
              <p:nvPr/>
            </p:nvSpPr>
            <p:spPr>
              <a:xfrm>
                <a:off x="683614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0" name="Rectangle 10659"/>
              <p:cNvSpPr/>
              <p:nvPr/>
            </p:nvSpPr>
            <p:spPr>
              <a:xfrm>
                <a:off x="761431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1" name="Rectangle 10660"/>
              <p:cNvSpPr/>
              <p:nvPr/>
            </p:nvSpPr>
            <p:spPr>
              <a:xfrm>
                <a:off x="837660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2" name="Rectangle 10661"/>
              <p:cNvSpPr/>
              <p:nvPr/>
            </p:nvSpPr>
            <p:spPr>
              <a:xfrm>
                <a:off x="913890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3" name="Rectangle 10662"/>
              <p:cNvSpPr/>
              <p:nvPr/>
            </p:nvSpPr>
            <p:spPr>
              <a:xfrm>
                <a:off x="990119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4" name="Rectangle 10663"/>
              <p:cNvSpPr/>
              <p:nvPr/>
            </p:nvSpPr>
            <p:spPr>
              <a:xfrm>
                <a:off x="1069525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5" name="Rectangle 10664"/>
              <p:cNvSpPr/>
              <p:nvPr/>
            </p:nvSpPr>
            <p:spPr>
              <a:xfrm>
                <a:off x="1145755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6" name="Rectangle 10665"/>
              <p:cNvSpPr/>
              <p:nvPr/>
            </p:nvSpPr>
            <p:spPr>
              <a:xfrm>
                <a:off x="1221984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7" name="Rectangle 10666"/>
              <p:cNvSpPr/>
              <p:nvPr/>
            </p:nvSpPr>
            <p:spPr>
              <a:xfrm>
                <a:off x="1298214" y="305432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8" name="Rectangle 10667"/>
              <p:cNvSpPr/>
              <p:nvPr/>
            </p:nvSpPr>
            <p:spPr>
              <a:xfrm>
                <a:off x="150008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69" name="Rectangle 10668"/>
              <p:cNvSpPr/>
              <p:nvPr/>
            </p:nvSpPr>
            <p:spPr>
              <a:xfrm>
                <a:off x="226237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0" name="Rectangle 10669"/>
              <p:cNvSpPr/>
              <p:nvPr/>
            </p:nvSpPr>
            <p:spPr>
              <a:xfrm>
                <a:off x="302467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1" name="Rectangle 10670"/>
              <p:cNvSpPr/>
              <p:nvPr/>
            </p:nvSpPr>
            <p:spPr>
              <a:xfrm>
                <a:off x="378696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2" name="Rectangle 10671"/>
              <p:cNvSpPr/>
              <p:nvPr/>
            </p:nvSpPr>
            <p:spPr>
              <a:xfrm>
                <a:off x="454926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3" name="Rectangle 10672"/>
              <p:cNvSpPr/>
              <p:nvPr/>
            </p:nvSpPr>
            <p:spPr>
              <a:xfrm>
                <a:off x="531155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4" name="Rectangle 10673"/>
              <p:cNvSpPr/>
              <p:nvPr/>
            </p:nvSpPr>
            <p:spPr>
              <a:xfrm>
                <a:off x="607384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5" name="Rectangle 10674"/>
              <p:cNvSpPr/>
              <p:nvPr/>
            </p:nvSpPr>
            <p:spPr>
              <a:xfrm>
                <a:off x="683614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6" name="Rectangle 10675"/>
              <p:cNvSpPr/>
              <p:nvPr/>
            </p:nvSpPr>
            <p:spPr>
              <a:xfrm>
                <a:off x="761431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7" name="Rectangle 10676"/>
              <p:cNvSpPr/>
              <p:nvPr/>
            </p:nvSpPr>
            <p:spPr>
              <a:xfrm>
                <a:off x="837660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8" name="Rectangle 10677"/>
              <p:cNvSpPr/>
              <p:nvPr/>
            </p:nvSpPr>
            <p:spPr>
              <a:xfrm>
                <a:off x="913890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79" name="Rectangle 10678"/>
              <p:cNvSpPr/>
              <p:nvPr/>
            </p:nvSpPr>
            <p:spPr>
              <a:xfrm>
                <a:off x="990119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0" name="Rectangle 10679"/>
              <p:cNvSpPr/>
              <p:nvPr/>
            </p:nvSpPr>
            <p:spPr>
              <a:xfrm>
                <a:off x="1069525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1" name="Rectangle 10680"/>
              <p:cNvSpPr/>
              <p:nvPr/>
            </p:nvSpPr>
            <p:spPr>
              <a:xfrm>
                <a:off x="1145755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2" name="Rectangle 10681"/>
              <p:cNvSpPr/>
              <p:nvPr/>
            </p:nvSpPr>
            <p:spPr>
              <a:xfrm>
                <a:off x="1221984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3" name="Rectangle 10682"/>
              <p:cNvSpPr/>
              <p:nvPr/>
            </p:nvSpPr>
            <p:spPr>
              <a:xfrm>
                <a:off x="1298214" y="313051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4" name="Rectangle 10683"/>
              <p:cNvSpPr/>
              <p:nvPr/>
            </p:nvSpPr>
            <p:spPr>
              <a:xfrm>
                <a:off x="148419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5" name="Rectangle 10684"/>
              <p:cNvSpPr/>
              <p:nvPr/>
            </p:nvSpPr>
            <p:spPr>
              <a:xfrm>
                <a:off x="224648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6" name="Rectangle 10685"/>
              <p:cNvSpPr/>
              <p:nvPr/>
            </p:nvSpPr>
            <p:spPr>
              <a:xfrm>
                <a:off x="300878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7" name="Rectangle 10686"/>
              <p:cNvSpPr/>
              <p:nvPr/>
            </p:nvSpPr>
            <p:spPr>
              <a:xfrm>
                <a:off x="377107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8" name="Rectangle 10687"/>
              <p:cNvSpPr/>
              <p:nvPr/>
            </p:nvSpPr>
            <p:spPr>
              <a:xfrm>
                <a:off x="453337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89" name="Rectangle 10688"/>
              <p:cNvSpPr/>
              <p:nvPr/>
            </p:nvSpPr>
            <p:spPr>
              <a:xfrm>
                <a:off x="529566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0" name="Rectangle 10689"/>
              <p:cNvSpPr/>
              <p:nvPr/>
            </p:nvSpPr>
            <p:spPr>
              <a:xfrm>
                <a:off x="605796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1" name="Rectangle 10690"/>
              <p:cNvSpPr/>
              <p:nvPr/>
            </p:nvSpPr>
            <p:spPr>
              <a:xfrm>
                <a:off x="682025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2" name="Rectangle 10691"/>
              <p:cNvSpPr/>
              <p:nvPr/>
            </p:nvSpPr>
            <p:spPr>
              <a:xfrm>
                <a:off x="759843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3" name="Rectangle 10692"/>
              <p:cNvSpPr/>
              <p:nvPr/>
            </p:nvSpPr>
            <p:spPr>
              <a:xfrm>
                <a:off x="836073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4" name="Rectangle 10693"/>
              <p:cNvSpPr/>
              <p:nvPr/>
            </p:nvSpPr>
            <p:spPr>
              <a:xfrm>
                <a:off x="912302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5" name="Rectangle 10694"/>
              <p:cNvSpPr/>
              <p:nvPr/>
            </p:nvSpPr>
            <p:spPr>
              <a:xfrm>
                <a:off x="988532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6" name="Rectangle 10695"/>
              <p:cNvSpPr/>
              <p:nvPr/>
            </p:nvSpPr>
            <p:spPr>
              <a:xfrm>
                <a:off x="1067938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7" name="Rectangle 10696"/>
              <p:cNvSpPr/>
              <p:nvPr/>
            </p:nvSpPr>
            <p:spPr>
              <a:xfrm>
                <a:off x="1144167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8" name="Rectangle 10697"/>
              <p:cNvSpPr/>
              <p:nvPr/>
            </p:nvSpPr>
            <p:spPr>
              <a:xfrm>
                <a:off x="1220396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99" name="Rectangle 10698"/>
              <p:cNvSpPr/>
              <p:nvPr/>
            </p:nvSpPr>
            <p:spPr>
              <a:xfrm>
                <a:off x="1296626" y="320035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0" name="Rectangle 10699"/>
              <p:cNvSpPr/>
              <p:nvPr/>
            </p:nvSpPr>
            <p:spPr>
              <a:xfrm>
                <a:off x="148419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1" name="Rectangle 10700"/>
              <p:cNvSpPr/>
              <p:nvPr/>
            </p:nvSpPr>
            <p:spPr>
              <a:xfrm>
                <a:off x="224648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2" name="Rectangle 10701"/>
              <p:cNvSpPr/>
              <p:nvPr/>
            </p:nvSpPr>
            <p:spPr>
              <a:xfrm>
                <a:off x="300878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3" name="Rectangle 10702"/>
              <p:cNvSpPr/>
              <p:nvPr/>
            </p:nvSpPr>
            <p:spPr>
              <a:xfrm>
                <a:off x="377107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4" name="Rectangle 10703"/>
              <p:cNvSpPr/>
              <p:nvPr/>
            </p:nvSpPr>
            <p:spPr>
              <a:xfrm>
                <a:off x="453337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5" name="Rectangle 10704"/>
              <p:cNvSpPr/>
              <p:nvPr/>
            </p:nvSpPr>
            <p:spPr>
              <a:xfrm>
                <a:off x="529566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6" name="Rectangle 10705"/>
              <p:cNvSpPr/>
              <p:nvPr/>
            </p:nvSpPr>
            <p:spPr>
              <a:xfrm>
                <a:off x="605796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7" name="Rectangle 10706"/>
              <p:cNvSpPr/>
              <p:nvPr/>
            </p:nvSpPr>
            <p:spPr>
              <a:xfrm>
                <a:off x="682025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8" name="Rectangle 10707"/>
              <p:cNvSpPr/>
              <p:nvPr/>
            </p:nvSpPr>
            <p:spPr>
              <a:xfrm>
                <a:off x="759843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09" name="Rectangle 10708"/>
              <p:cNvSpPr/>
              <p:nvPr/>
            </p:nvSpPr>
            <p:spPr>
              <a:xfrm>
                <a:off x="836073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0" name="Rectangle 10709"/>
              <p:cNvSpPr/>
              <p:nvPr/>
            </p:nvSpPr>
            <p:spPr>
              <a:xfrm>
                <a:off x="912302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1" name="Rectangle 10710"/>
              <p:cNvSpPr/>
              <p:nvPr/>
            </p:nvSpPr>
            <p:spPr>
              <a:xfrm>
                <a:off x="988532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2" name="Rectangle 10711"/>
              <p:cNvSpPr/>
              <p:nvPr/>
            </p:nvSpPr>
            <p:spPr>
              <a:xfrm>
                <a:off x="1067938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3" name="Rectangle 10712"/>
              <p:cNvSpPr/>
              <p:nvPr/>
            </p:nvSpPr>
            <p:spPr>
              <a:xfrm>
                <a:off x="1144167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4" name="Rectangle 10713"/>
              <p:cNvSpPr/>
              <p:nvPr/>
            </p:nvSpPr>
            <p:spPr>
              <a:xfrm>
                <a:off x="1220396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5" name="Rectangle 10714"/>
              <p:cNvSpPr/>
              <p:nvPr/>
            </p:nvSpPr>
            <p:spPr>
              <a:xfrm>
                <a:off x="1296626" y="327654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6" name="Rectangle 10715"/>
              <p:cNvSpPr/>
              <p:nvPr/>
            </p:nvSpPr>
            <p:spPr>
              <a:xfrm>
                <a:off x="148419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7" name="Rectangle 10716"/>
              <p:cNvSpPr/>
              <p:nvPr/>
            </p:nvSpPr>
            <p:spPr>
              <a:xfrm>
                <a:off x="224648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8" name="Rectangle 10717"/>
              <p:cNvSpPr/>
              <p:nvPr/>
            </p:nvSpPr>
            <p:spPr>
              <a:xfrm>
                <a:off x="300878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19" name="Rectangle 10718"/>
              <p:cNvSpPr/>
              <p:nvPr/>
            </p:nvSpPr>
            <p:spPr>
              <a:xfrm>
                <a:off x="377107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0" name="Rectangle 10719"/>
              <p:cNvSpPr/>
              <p:nvPr/>
            </p:nvSpPr>
            <p:spPr>
              <a:xfrm>
                <a:off x="453337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1" name="Rectangle 10720"/>
              <p:cNvSpPr/>
              <p:nvPr/>
            </p:nvSpPr>
            <p:spPr>
              <a:xfrm>
                <a:off x="529566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2" name="Rectangle 10721"/>
              <p:cNvSpPr/>
              <p:nvPr/>
            </p:nvSpPr>
            <p:spPr>
              <a:xfrm>
                <a:off x="605796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3" name="Rectangle 10722"/>
              <p:cNvSpPr/>
              <p:nvPr/>
            </p:nvSpPr>
            <p:spPr>
              <a:xfrm>
                <a:off x="682025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4" name="Rectangle 10723"/>
              <p:cNvSpPr/>
              <p:nvPr/>
            </p:nvSpPr>
            <p:spPr>
              <a:xfrm>
                <a:off x="759843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5" name="Rectangle 10724"/>
              <p:cNvSpPr/>
              <p:nvPr/>
            </p:nvSpPr>
            <p:spPr>
              <a:xfrm>
                <a:off x="836073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6" name="Rectangle 10725"/>
              <p:cNvSpPr/>
              <p:nvPr/>
            </p:nvSpPr>
            <p:spPr>
              <a:xfrm>
                <a:off x="912302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7" name="Rectangle 10726"/>
              <p:cNvSpPr/>
              <p:nvPr/>
            </p:nvSpPr>
            <p:spPr>
              <a:xfrm>
                <a:off x="988532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8" name="Rectangle 10727"/>
              <p:cNvSpPr/>
              <p:nvPr/>
            </p:nvSpPr>
            <p:spPr>
              <a:xfrm>
                <a:off x="1067938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29" name="Rectangle 10728"/>
              <p:cNvSpPr/>
              <p:nvPr/>
            </p:nvSpPr>
            <p:spPr>
              <a:xfrm>
                <a:off x="1144167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0" name="Rectangle 10729"/>
              <p:cNvSpPr/>
              <p:nvPr/>
            </p:nvSpPr>
            <p:spPr>
              <a:xfrm>
                <a:off x="1220396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1" name="Rectangle 10730"/>
              <p:cNvSpPr/>
              <p:nvPr/>
            </p:nvSpPr>
            <p:spPr>
              <a:xfrm>
                <a:off x="1296626" y="335907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2" name="Rectangle 10731"/>
              <p:cNvSpPr/>
              <p:nvPr/>
            </p:nvSpPr>
            <p:spPr>
              <a:xfrm>
                <a:off x="148419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3" name="Rectangle 10732"/>
              <p:cNvSpPr/>
              <p:nvPr/>
            </p:nvSpPr>
            <p:spPr>
              <a:xfrm>
                <a:off x="224648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4" name="Rectangle 10733"/>
              <p:cNvSpPr/>
              <p:nvPr/>
            </p:nvSpPr>
            <p:spPr>
              <a:xfrm>
                <a:off x="300878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5" name="Rectangle 10734"/>
              <p:cNvSpPr/>
              <p:nvPr/>
            </p:nvSpPr>
            <p:spPr>
              <a:xfrm>
                <a:off x="377107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6" name="Rectangle 10735"/>
              <p:cNvSpPr/>
              <p:nvPr/>
            </p:nvSpPr>
            <p:spPr>
              <a:xfrm>
                <a:off x="453337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7" name="Rectangle 10736"/>
              <p:cNvSpPr/>
              <p:nvPr/>
            </p:nvSpPr>
            <p:spPr>
              <a:xfrm>
                <a:off x="529566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8" name="Rectangle 10737"/>
              <p:cNvSpPr/>
              <p:nvPr/>
            </p:nvSpPr>
            <p:spPr>
              <a:xfrm>
                <a:off x="605796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39" name="Rectangle 10738"/>
              <p:cNvSpPr/>
              <p:nvPr/>
            </p:nvSpPr>
            <p:spPr>
              <a:xfrm>
                <a:off x="682025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0" name="Rectangle 10739"/>
              <p:cNvSpPr/>
              <p:nvPr/>
            </p:nvSpPr>
            <p:spPr>
              <a:xfrm>
                <a:off x="759843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1" name="Rectangle 10740"/>
              <p:cNvSpPr/>
              <p:nvPr/>
            </p:nvSpPr>
            <p:spPr>
              <a:xfrm>
                <a:off x="836073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2" name="Rectangle 10741"/>
              <p:cNvSpPr/>
              <p:nvPr/>
            </p:nvSpPr>
            <p:spPr>
              <a:xfrm>
                <a:off x="912302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3" name="Rectangle 10742"/>
              <p:cNvSpPr/>
              <p:nvPr/>
            </p:nvSpPr>
            <p:spPr>
              <a:xfrm>
                <a:off x="988532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4" name="Rectangle 10743"/>
              <p:cNvSpPr/>
              <p:nvPr/>
            </p:nvSpPr>
            <p:spPr>
              <a:xfrm>
                <a:off x="1067938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5" name="Rectangle 10744"/>
              <p:cNvSpPr/>
              <p:nvPr/>
            </p:nvSpPr>
            <p:spPr>
              <a:xfrm>
                <a:off x="1144167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6" name="Rectangle 10745"/>
              <p:cNvSpPr/>
              <p:nvPr/>
            </p:nvSpPr>
            <p:spPr>
              <a:xfrm>
                <a:off x="1220396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7" name="Rectangle 10746"/>
              <p:cNvSpPr/>
              <p:nvPr/>
            </p:nvSpPr>
            <p:spPr>
              <a:xfrm>
                <a:off x="1296626" y="3435267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8" name="Rectangle 10747"/>
              <p:cNvSpPr/>
              <p:nvPr/>
            </p:nvSpPr>
            <p:spPr>
              <a:xfrm>
                <a:off x="150008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49" name="Rectangle 10748"/>
              <p:cNvSpPr/>
              <p:nvPr/>
            </p:nvSpPr>
            <p:spPr>
              <a:xfrm>
                <a:off x="226237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0" name="Rectangle 10749"/>
              <p:cNvSpPr/>
              <p:nvPr/>
            </p:nvSpPr>
            <p:spPr>
              <a:xfrm>
                <a:off x="302467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1" name="Rectangle 10750"/>
              <p:cNvSpPr/>
              <p:nvPr/>
            </p:nvSpPr>
            <p:spPr>
              <a:xfrm>
                <a:off x="378696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2" name="Rectangle 10751"/>
              <p:cNvSpPr/>
              <p:nvPr/>
            </p:nvSpPr>
            <p:spPr>
              <a:xfrm>
                <a:off x="454926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3" name="Rectangle 10752"/>
              <p:cNvSpPr/>
              <p:nvPr/>
            </p:nvSpPr>
            <p:spPr>
              <a:xfrm>
                <a:off x="531155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4" name="Rectangle 10753"/>
              <p:cNvSpPr/>
              <p:nvPr/>
            </p:nvSpPr>
            <p:spPr>
              <a:xfrm>
                <a:off x="607384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5" name="Rectangle 10754"/>
              <p:cNvSpPr/>
              <p:nvPr/>
            </p:nvSpPr>
            <p:spPr>
              <a:xfrm>
                <a:off x="683614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6" name="Rectangle 10755"/>
              <p:cNvSpPr/>
              <p:nvPr/>
            </p:nvSpPr>
            <p:spPr>
              <a:xfrm>
                <a:off x="761431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7" name="Rectangle 10756"/>
              <p:cNvSpPr/>
              <p:nvPr/>
            </p:nvSpPr>
            <p:spPr>
              <a:xfrm>
                <a:off x="837660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8" name="Rectangle 10757"/>
              <p:cNvSpPr/>
              <p:nvPr/>
            </p:nvSpPr>
            <p:spPr>
              <a:xfrm>
                <a:off x="913890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59" name="Rectangle 10758"/>
              <p:cNvSpPr/>
              <p:nvPr/>
            </p:nvSpPr>
            <p:spPr>
              <a:xfrm>
                <a:off x="990119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0" name="Rectangle 10759"/>
              <p:cNvSpPr/>
              <p:nvPr/>
            </p:nvSpPr>
            <p:spPr>
              <a:xfrm>
                <a:off x="1069525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1" name="Rectangle 10760"/>
              <p:cNvSpPr/>
              <p:nvPr/>
            </p:nvSpPr>
            <p:spPr>
              <a:xfrm>
                <a:off x="1145755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2" name="Rectangle 10761"/>
              <p:cNvSpPr/>
              <p:nvPr/>
            </p:nvSpPr>
            <p:spPr>
              <a:xfrm>
                <a:off x="1221984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3" name="Rectangle 10762"/>
              <p:cNvSpPr/>
              <p:nvPr/>
            </p:nvSpPr>
            <p:spPr>
              <a:xfrm>
                <a:off x="1298214" y="3511455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4" name="Rectangle 10763"/>
              <p:cNvSpPr/>
              <p:nvPr/>
            </p:nvSpPr>
            <p:spPr>
              <a:xfrm>
                <a:off x="150008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5" name="Rectangle 10764"/>
              <p:cNvSpPr/>
              <p:nvPr/>
            </p:nvSpPr>
            <p:spPr>
              <a:xfrm>
                <a:off x="226237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6" name="Rectangle 10765"/>
              <p:cNvSpPr/>
              <p:nvPr/>
            </p:nvSpPr>
            <p:spPr>
              <a:xfrm>
                <a:off x="302467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7" name="Rectangle 10766"/>
              <p:cNvSpPr/>
              <p:nvPr/>
            </p:nvSpPr>
            <p:spPr>
              <a:xfrm>
                <a:off x="378696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8" name="Rectangle 10767"/>
              <p:cNvSpPr/>
              <p:nvPr/>
            </p:nvSpPr>
            <p:spPr>
              <a:xfrm>
                <a:off x="454926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69" name="Rectangle 10768"/>
              <p:cNvSpPr/>
              <p:nvPr/>
            </p:nvSpPr>
            <p:spPr>
              <a:xfrm>
                <a:off x="531155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0" name="Rectangle 10769"/>
              <p:cNvSpPr/>
              <p:nvPr/>
            </p:nvSpPr>
            <p:spPr>
              <a:xfrm>
                <a:off x="607384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1" name="Rectangle 10770"/>
              <p:cNvSpPr/>
              <p:nvPr/>
            </p:nvSpPr>
            <p:spPr>
              <a:xfrm>
                <a:off x="683614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2" name="Rectangle 10771"/>
              <p:cNvSpPr/>
              <p:nvPr/>
            </p:nvSpPr>
            <p:spPr>
              <a:xfrm>
                <a:off x="761431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3" name="Rectangle 10772"/>
              <p:cNvSpPr/>
              <p:nvPr/>
            </p:nvSpPr>
            <p:spPr>
              <a:xfrm>
                <a:off x="837660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4" name="Rectangle 10773"/>
              <p:cNvSpPr/>
              <p:nvPr/>
            </p:nvSpPr>
            <p:spPr>
              <a:xfrm>
                <a:off x="913890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5" name="Rectangle 10774"/>
              <p:cNvSpPr/>
              <p:nvPr/>
            </p:nvSpPr>
            <p:spPr>
              <a:xfrm>
                <a:off x="990119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6" name="Rectangle 10775"/>
              <p:cNvSpPr/>
              <p:nvPr/>
            </p:nvSpPr>
            <p:spPr>
              <a:xfrm>
                <a:off x="1069525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7" name="Rectangle 10776"/>
              <p:cNvSpPr/>
              <p:nvPr/>
            </p:nvSpPr>
            <p:spPr>
              <a:xfrm>
                <a:off x="1145755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8" name="Rectangle 10777"/>
              <p:cNvSpPr/>
              <p:nvPr/>
            </p:nvSpPr>
            <p:spPr>
              <a:xfrm>
                <a:off x="1221984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79" name="Rectangle 10778"/>
              <p:cNvSpPr/>
              <p:nvPr/>
            </p:nvSpPr>
            <p:spPr>
              <a:xfrm>
                <a:off x="1298214" y="3587643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0" name="Rectangle 10779"/>
              <p:cNvSpPr/>
              <p:nvPr/>
            </p:nvSpPr>
            <p:spPr>
              <a:xfrm>
                <a:off x="150008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1" name="Rectangle 10780"/>
              <p:cNvSpPr/>
              <p:nvPr/>
            </p:nvSpPr>
            <p:spPr>
              <a:xfrm>
                <a:off x="226237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2" name="Rectangle 10781"/>
              <p:cNvSpPr/>
              <p:nvPr/>
            </p:nvSpPr>
            <p:spPr>
              <a:xfrm>
                <a:off x="302467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3" name="Rectangle 10782"/>
              <p:cNvSpPr/>
              <p:nvPr/>
            </p:nvSpPr>
            <p:spPr>
              <a:xfrm>
                <a:off x="378696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4" name="Rectangle 10783"/>
              <p:cNvSpPr/>
              <p:nvPr/>
            </p:nvSpPr>
            <p:spPr>
              <a:xfrm>
                <a:off x="454926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5" name="Rectangle 10784"/>
              <p:cNvSpPr/>
              <p:nvPr/>
            </p:nvSpPr>
            <p:spPr>
              <a:xfrm>
                <a:off x="531155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6" name="Rectangle 10785"/>
              <p:cNvSpPr/>
              <p:nvPr/>
            </p:nvSpPr>
            <p:spPr>
              <a:xfrm>
                <a:off x="607384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7" name="Rectangle 10786"/>
              <p:cNvSpPr/>
              <p:nvPr/>
            </p:nvSpPr>
            <p:spPr>
              <a:xfrm>
                <a:off x="683614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8" name="Rectangle 10787"/>
              <p:cNvSpPr/>
              <p:nvPr/>
            </p:nvSpPr>
            <p:spPr>
              <a:xfrm>
                <a:off x="761431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89" name="Rectangle 10788"/>
              <p:cNvSpPr/>
              <p:nvPr/>
            </p:nvSpPr>
            <p:spPr>
              <a:xfrm>
                <a:off x="837660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0" name="Rectangle 10789"/>
              <p:cNvSpPr/>
              <p:nvPr/>
            </p:nvSpPr>
            <p:spPr>
              <a:xfrm>
                <a:off x="913890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1" name="Rectangle 10790"/>
              <p:cNvSpPr/>
              <p:nvPr/>
            </p:nvSpPr>
            <p:spPr>
              <a:xfrm>
                <a:off x="990119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2" name="Rectangle 10791"/>
              <p:cNvSpPr/>
              <p:nvPr/>
            </p:nvSpPr>
            <p:spPr>
              <a:xfrm>
                <a:off x="1069525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3" name="Rectangle 10792"/>
              <p:cNvSpPr/>
              <p:nvPr/>
            </p:nvSpPr>
            <p:spPr>
              <a:xfrm>
                <a:off x="1145755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4" name="Rectangle 10793"/>
              <p:cNvSpPr/>
              <p:nvPr/>
            </p:nvSpPr>
            <p:spPr>
              <a:xfrm>
                <a:off x="1221984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5" name="Rectangle 10794"/>
              <p:cNvSpPr/>
              <p:nvPr/>
            </p:nvSpPr>
            <p:spPr>
              <a:xfrm>
                <a:off x="1298214" y="3670181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6" name="Rectangle 10795"/>
              <p:cNvSpPr/>
              <p:nvPr/>
            </p:nvSpPr>
            <p:spPr>
              <a:xfrm>
                <a:off x="150008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7" name="Rectangle 10796"/>
              <p:cNvSpPr/>
              <p:nvPr/>
            </p:nvSpPr>
            <p:spPr>
              <a:xfrm>
                <a:off x="226237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8" name="Rectangle 10797"/>
              <p:cNvSpPr/>
              <p:nvPr/>
            </p:nvSpPr>
            <p:spPr>
              <a:xfrm>
                <a:off x="302467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799" name="Rectangle 10798"/>
              <p:cNvSpPr/>
              <p:nvPr/>
            </p:nvSpPr>
            <p:spPr>
              <a:xfrm>
                <a:off x="378696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0" name="Rectangle 10799"/>
              <p:cNvSpPr/>
              <p:nvPr/>
            </p:nvSpPr>
            <p:spPr>
              <a:xfrm>
                <a:off x="454926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1" name="Rectangle 10800"/>
              <p:cNvSpPr/>
              <p:nvPr/>
            </p:nvSpPr>
            <p:spPr>
              <a:xfrm>
                <a:off x="531155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2" name="Rectangle 10801"/>
              <p:cNvSpPr/>
              <p:nvPr/>
            </p:nvSpPr>
            <p:spPr>
              <a:xfrm>
                <a:off x="607384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3" name="Rectangle 10802"/>
              <p:cNvSpPr/>
              <p:nvPr/>
            </p:nvSpPr>
            <p:spPr>
              <a:xfrm>
                <a:off x="683614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4" name="Rectangle 10803"/>
              <p:cNvSpPr/>
              <p:nvPr/>
            </p:nvSpPr>
            <p:spPr>
              <a:xfrm>
                <a:off x="761431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5" name="Rectangle 10804"/>
              <p:cNvSpPr/>
              <p:nvPr/>
            </p:nvSpPr>
            <p:spPr>
              <a:xfrm>
                <a:off x="837660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6" name="Rectangle 10805"/>
              <p:cNvSpPr/>
              <p:nvPr/>
            </p:nvSpPr>
            <p:spPr>
              <a:xfrm>
                <a:off x="913890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7" name="Rectangle 10806"/>
              <p:cNvSpPr/>
              <p:nvPr/>
            </p:nvSpPr>
            <p:spPr>
              <a:xfrm>
                <a:off x="990119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8" name="Rectangle 10807"/>
              <p:cNvSpPr/>
              <p:nvPr/>
            </p:nvSpPr>
            <p:spPr>
              <a:xfrm>
                <a:off x="1069525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09" name="Rectangle 10808"/>
              <p:cNvSpPr/>
              <p:nvPr/>
            </p:nvSpPr>
            <p:spPr>
              <a:xfrm>
                <a:off x="1145755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0" name="Rectangle 10809"/>
              <p:cNvSpPr/>
              <p:nvPr/>
            </p:nvSpPr>
            <p:spPr>
              <a:xfrm>
                <a:off x="1221984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1" name="Rectangle 10810"/>
              <p:cNvSpPr/>
              <p:nvPr/>
            </p:nvSpPr>
            <p:spPr>
              <a:xfrm>
                <a:off x="1298214" y="3746369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2" name="Rectangle 10811"/>
              <p:cNvSpPr/>
              <p:nvPr/>
            </p:nvSpPr>
            <p:spPr>
              <a:xfrm>
                <a:off x="148419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3" name="Rectangle 10812"/>
              <p:cNvSpPr/>
              <p:nvPr/>
            </p:nvSpPr>
            <p:spPr>
              <a:xfrm>
                <a:off x="224648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4" name="Rectangle 10813"/>
              <p:cNvSpPr/>
              <p:nvPr/>
            </p:nvSpPr>
            <p:spPr>
              <a:xfrm>
                <a:off x="300878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5" name="Rectangle 10814"/>
              <p:cNvSpPr/>
              <p:nvPr/>
            </p:nvSpPr>
            <p:spPr>
              <a:xfrm>
                <a:off x="377107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6" name="Rectangle 10815"/>
              <p:cNvSpPr/>
              <p:nvPr/>
            </p:nvSpPr>
            <p:spPr>
              <a:xfrm>
                <a:off x="453337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7" name="Rectangle 10816"/>
              <p:cNvSpPr/>
              <p:nvPr/>
            </p:nvSpPr>
            <p:spPr>
              <a:xfrm>
                <a:off x="529566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8" name="Rectangle 10817"/>
              <p:cNvSpPr/>
              <p:nvPr/>
            </p:nvSpPr>
            <p:spPr>
              <a:xfrm>
                <a:off x="605796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19" name="Rectangle 10818"/>
              <p:cNvSpPr/>
              <p:nvPr/>
            </p:nvSpPr>
            <p:spPr>
              <a:xfrm>
                <a:off x="682025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0" name="Rectangle 10819"/>
              <p:cNvSpPr/>
              <p:nvPr/>
            </p:nvSpPr>
            <p:spPr>
              <a:xfrm>
                <a:off x="759843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1" name="Rectangle 10820"/>
              <p:cNvSpPr/>
              <p:nvPr/>
            </p:nvSpPr>
            <p:spPr>
              <a:xfrm>
                <a:off x="836073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2" name="Rectangle 10821"/>
              <p:cNvSpPr/>
              <p:nvPr/>
            </p:nvSpPr>
            <p:spPr>
              <a:xfrm>
                <a:off x="912302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3" name="Rectangle 10822"/>
              <p:cNvSpPr/>
              <p:nvPr/>
            </p:nvSpPr>
            <p:spPr>
              <a:xfrm>
                <a:off x="988532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4" name="Rectangle 10823"/>
              <p:cNvSpPr/>
              <p:nvPr/>
            </p:nvSpPr>
            <p:spPr>
              <a:xfrm>
                <a:off x="1067938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5" name="Rectangle 10824"/>
              <p:cNvSpPr/>
              <p:nvPr/>
            </p:nvSpPr>
            <p:spPr>
              <a:xfrm>
                <a:off x="1144167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6" name="Rectangle 10825"/>
              <p:cNvSpPr/>
              <p:nvPr/>
            </p:nvSpPr>
            <p:spPr>
              <a:xfrm>
                <a:off x="1220396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7" name="Rectangle 10826"/>
              <p:cNvSpPr/>
              <p:nvPr/>
            </p:nvSpPr>
            <p:spPr>
              <a:xfrm>
                <a:off x="1296626" y="3816208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8" name="Rectangle 10827"/>
              <p:cNvSpPr/>
              <p:nvPr/>
            </p:nvSpPr>
            <p:spPr>
              <a:xfrm>
                <a:off x="148419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29" name="Rectangle 10828"/>
              <p:cNvSpPr/>
              <p:nvPr/>
            </p:nvSpPr>
            <p:spPr>
              <a:xfrm>
                <a:off x="224648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0" name="Rectangle 10829"/>
              <p:cNvSpPr/>
              <p:nvPr/>
            </p:nvSpPr>
            <p:spPr>
              <a:xfrm>
                <a:off x="300878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1" name="Rectangle 10830"/>
              <p:cNvSpPr/>
              <p:nvPr/>
            </p:nvSpPr>
            <p:spPr>
              <a:xfrm>
                <a:off x="377107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2" name="Rectangle 10831"/>
              <p:cNvSpPr/>
              <p:nvPr/>
            </p:nvSpPr>
            <p:spPr>
              <a:xfrm>
                <a:off x="453337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3" name="Rectangle 10832"/>
              <p:cNvSpPr/>
              <p:nvPr/>
            </p:nvSpPr>
            <p:spPr>
              <a:xfrm>
                <a:off x="529566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4" name="Rectangle 10833"/>
              <p:cNvSpPr/>
              <p:nvPr/>
            </p:nvSpPr>
            <p:spPr>
              <a:xfrm>
                <a:off x="605796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5" name="Rectangle 10834"/>
              <p:cNvSpPr/>
              <p:nvPr/>
            </p:nvSpPr>
            <p:spPr>
              <a:xfrm>
                <a:off x="682025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6" name="Rectangle 10835"/>
              <p:cNvSpPr/>
              <p:nvPr/>
            </p:nvSpPr>
            <p:spPr>
              <a:xfrm>
                <a:off x="759843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7" name="Rectangle 10836"/>
              <p:cNvSpPr/>
              <p:nvPr/>
            </p:nvSpPr>
            <p:spPr>
              <a:xfrm>
                <a:off x="836073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8" name="Rectangle 10837"/>
              <p:cNvSpPr/>
              <p:nvPr/>
            </p:nvSpPr>
            <p:spPr>
              <a:xfrm>
                <a:off x="912302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39" name="Rectangle 10838"/>
              <p:cNvSpPr/>
              <p:nvPr/>
            </p:nvSpPr>
            <p:spPr>
              <a:xfrm>
                <a:off x="988532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0" name="Rectangle 10839"/>
              <p:cNvSpPr/>
              <p:nvPr/>
            </p:nvSpPr>
            <p:spPr>
              <a:xfrm>
                <a:off x="1067938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1" name="Rectangle 10840"/>
              <p:cNvSpPr/>
              <p:nvPr/>
            </p:nvSpPr>
            <p:spPr>
              <a:xfrm>
                <a:off x="1144167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2" name="Rectangle 10841"/>
              <p:cNvSpPr/>
              <p:nvPr/>
            </p:nvSpPr>
            <p:spPr>
              <a:xfrm>
                <a:off x="1220396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3" name="Rectangle 10842"/>
              <p:cNvSpPr/>
              <p:nvPr/>
            </p:nvSpPr>
            <p:spPr>
              <a:xfrm>
                <a:off x="1296626" y="3892396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4" name="Rectangle 10843"/>
              <p:cNvSpPr/>
              <p:nvPr/>
            </p:nvSpPr>
            <p:spPr>
              <a:xfrm>
                <a:off x="148419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5" name="Rectangle 10844"/>
              <p:cNvSpPr/>
              <p:nvPr/>
            </p:nvSpPr>
            <p:spPr>
              <a:xfrm>
                <a:off x="224648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6" name="Rectangle 10845"/>
              <p:cNvSpPr/>
              <p:nvPr/>
            </p:nvSpPr>
            <p:spPr>
              <a:xfrm>
                <a:off x="300878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7" name="Rectangle 10846"/>
              <p:cNvSpPr/>
              <p:nvPr/>
            </p:nvSpPr>
            <p:spPr>
              <a:xfrm>
                <a:off x="377107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8" name="Rectangle 10847"/>
              <p:cNvSpPr/>
              <p:nvPr/>
            </p:nvSpPr>
            <p:spPr>
              <a:xfrm>
                <a:off x="453337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49" name="Rectangle 10848"/>
              <p:cNvSpPr/>
              <p:nvPr/>
            </p:nvSpPr>
            <p:spPr>
              <a:xfrm>
                <a:off x="529566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0" name="Rectangle 10849"/>
              <p:cNvSpPr/>
              <p:nvPr/>
            </p:nvSpPr>
            <p:spPr>
              <a:xfrm>
                <a:off x="605796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1" name="Rectangle 10850"/>
              <p:cNvSpPr/>
              <p:nvPr/>
            </p:nvSpPr>
            <p:spPr>
              <a:xfrm>
                <a:off x="682025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2" name="Rectangle 10851"/>
              <p:cNvSpPr/>
              <p:nvPr/>
            </p:nvSpPr>
            <p:spPr>
              <a:xfrm>
                <a:off x="759843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3" name="Rectangle 10852"/>
              <p:cNvSpPr/>
              <p:nvPr/>
            </p:nvSpPr>
            <p:spPr>
              <a:xfrm>
                <a:off x="836073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4" name="Rectangle 10853"/>
              <p:cNvSpPr/>
              <p:nvPr/>
            </p:nvSpPr>
            <p:spPr>
              <a:xfrm>
                <a:off x="912302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5" name="Rectangle 10854"/>
              <p:cNvSpPr/>
              <p:nvPr/>
            </p:nvSpPr>
            <p:spPr>
              <a:xfrm>
                <a:off x="988532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6" name="Rectangle 10855"/>
              <p:cNvSpPr/>
              <p:nvPr/>
            </p:nvSpPr>
            <p:spPr>
              <a:xfrm>
                <a:off x="1067938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7" name="Rectangle 10856"/>
              <p:cNvSpPr/>
              <p:nvPr/>
            </p:nvSpPr>
            <p:spPr>
              <a:xfrm>
                <a:off x="1144167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8" name="Rectangle 10857"/>
              <p:cNvSpPr/>
              <p:nvPr/>
            </p:nvSpPr>
            <p:spPr>
              <a:xfrm>
                <a:off x="1220396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59" name="Rectangle 10858"/>
              <p:cNvSpPr/>
              <p:nvPr/>
            </p:nvSpPr>
            <p:spPr>
              <a:xfrm>
                <a:off x="1296626" y="3974934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0" name="Rectangle 10859"/>
              <p:cNvSpPr/>
              <p:nvPr/>
            </p:nvSpPr>
            <p:spPr>
              <a:xfrm>
                <a:off x="148419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1" name="Rectangle 10860"/>
              <p:cNvSpPr/>
              <p:nvPr/>
            </p:nvSpPr>
            <p:spPr>
              <a:xfrm>
                <a:off x="224648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2" name="Rectangle 10861"/>
              <p:cNvSpPr/>
              <p:nvPr/>
            </p:nvSpPr>
            <p:spPr>
              <a:xfrm>
                <a:off x="300878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3" name="Rectangle 10862"/>
              <p:cNvSpPr/>
              <p:nvPr/>
            </p:nvSpPr>
            <p:spPr>
              <a:xfrm>
                <a:off x="377107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4" name="Rectangle 10863"/>
              <p:cNvSpPr/>
              <p:nvPr/>
            </p:nvSpPr>
            <p:spPr>
              <a:xfrm>
                <a:off x="453337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5" name="Rectangle 10864"/>
              <p:cNvSpPr/>
              <p:nvPr/>
            </p:nvSpPr>
            <p:spPr>
              <a:xfrm>
                <a:off x="529566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6" name="Rectangle 10865"/>
              <p:cNvSpPr/>
              <p:nvPr/>
            </p:nvSpPr>
            <p:spPr>
              <a:xfrm>
                <a:off x="605796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7" name="Rectangle 10866"/>
              <p:cNvSpPr/>
              <p:nvPr/>
            </p:nvSpPr>
            <p:spPr>
              <a:xfrm>
                <a:off x="682025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8" name="Rectangle 10867"/>
              <p:cNvSpPr/>
              <p:nvPr/>
            </p:nvSpPr>
            <p:spPr>
              <a:xfrm>
                <a:off x="759843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69" name="Rectangle 10868"/>
              <p:cNvSpPr/>
              <p:nvPr/>
            </p:nvSpPr>
            <p:spPr>
              <a:xfrm>
                <a:off x="836073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70" name="Rectangle 10869"/>
              <p:cNvSpPr/>
              <p:nvPr/>
            </p:nvSpPr>
            <p:spPr>
              <a:xfrm>
                <a:off x="912302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71" name="Rectangle 10870"/>
              <p:cNvSpPr/>
              <p:nvPr/>
            </p:nvSpPr>
            <p:spPr>
              <a:xfrm>
                <a:off x="988532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72" name="Rectangle 10871"/>
              <p:cNvSpPr/>
              <p:nvPr/>
            </p:nvSpPr>
            <p:spPr>
              <a:xfrm>
                <a:off x="1067938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73" name="Rectangle 10872"/>
              <p:cNvSpPr/>
              <p:nvPr/>
            </p:nvSpPr>
            <p:spPr>
              <a:xfrm>
                <a:off x="1144167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74" name="Rectangle 10873"/>
              <p:cNvSpPr/>
              <p:nvPr/>
            </p:nvSpPr>
            <p:spPr>
              <a:xfrm>
                <a:off x="1220396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875" name="Rectangle 10874"/>
              <p:cNvSpPr/>
              <p:nvPr/>
            </p:nvSpPr>
            <p:spPr>
              <a:xfrm>
                <a:off x="1296626" y="4051122"/>
                <a:ext cx="76229" cy="76188"/>
              </a:xfrm>
              <a:prstGeom prst="rect">
                <a:avLst/>
              </a:prstGeom>
              <a:grpFill/>
              <a:ln w="2540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45" name="Group 5444"/>
            <p:cNvGrpSpPr/>
            <p:nvPr/>
          </p:nvGrpSpPr>
          <p:grpSpPr>
            <a:xfrm>
              <a:off x="1824820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364" name="Rectangle 1036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5" name="Rectangle 1036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6" name="Rectangle 1036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7" name="Rectangle 1036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8" name="Rectangle 1036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9" name="Rectangle 1036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0" name="Rectangle 1036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1" name="Rectangle 1037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2" name="Rectangle 1037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3" name="Rectangle 1037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4" name="Rectangle 1037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5" name="Rectangle 1037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6" name="Rectangle 1037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7" name="Rectangle 1037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8" name="Rectangle 1037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79" name="Rectangle 1037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0" name="Rectangle 1037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1" name="Rectangle 1038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2" name="Rectangle 1038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3" name="Rectangle 1038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4" name="Rectangle 1038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5" name="Rectangle 1038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6" name="Rectangle 1038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7" name="Rectangle 1038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8" name="Rectangle 1038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89" name="Rectangle 1038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0" name="Rectangle 1038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1" name="Rectangle 1039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2" name="Rectangle 1039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3" name="Rectangle 1039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4" name="Rectangle 1039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5" name="Rectangle 1039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6" name="Rectangle 1039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7" name="Rectangle 1039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8" name="Rectangle 1039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99" name="Rectangle 1039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0" name="Rectangle 1039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1" name="Rectangle 1040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2" name="Rectangle 1040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3" name="Rectangle 1040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4" name="Rectangle 1040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5" name="Rectangle 1040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6" name="Rectangle 1040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7" name="Rectangle 1040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8" name="Rectangle 1040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09" name="Rectangle 1040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0" name="Rectangle 1040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1" name="Rectangle 1041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2" name="Rectangle 1041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3" name="Rectangle 1041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4" name="Rectangle 1041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5" name="Rectangle 1041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6" name="Rectangle 1041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7" name="Rectangle 1041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8" name="Rectangle 1041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19" name="Rectangle 1041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0" name="Rectangle 1041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1" name="Rectangle 1042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2" name="Rectangle 1042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3" name="Rectangle 1042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4" name="Rectangle 1042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5" name="Rectangle 1042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6" name="Rectangle 1042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7" name="Rectangle 1042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8" name="Rectangle 1042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29" name="Rectangle 1042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0" name="Rectangle 1042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1" name="Rectangle 1043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2" name="Rectangle 1043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3" name="Rectangle 1043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4" name="Rectangle 1043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5" name="Rectangle 1043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6" name="Rectangle 1043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7" name="Rectangle 1043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8" name="Rectangle 1043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39" name="Rectangle 1043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0" name="Rectangle 1043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1" name="Rectangle 1044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2" name="Rectangle 1044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3" name="Rectangle 1044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4" name="Rectangle 1044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5" name="Rectangle 1044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6" name="Rectangle 1044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7" name="Rectangle 1044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8" name="Rectangle 1044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49" name="Rectangle 1044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0" name="Rectangle 1044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1" name="Rectangle 1045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2" name="Rectangle 1045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3" name="Rectangle 1045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4" name="Rectangle 1045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5" name="Rectangle 1045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6" name="Rectangle 1045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7" name="Rectangle 1045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8" name="Rectangle 1045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59" name="Rectangle 1045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0" name="Rectangle 1045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1" name="Rectangle 1046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2" name="Rectangle 1046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3" name="Rectangle 1046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4" name="Rectangle 1046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5" name="Rectangle 1046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6" name="Rectangle 1046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7" name="Rectangle 1046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8" name="Rectangle 1046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69" name="Rectangle 1046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0" name="Rectangle 1046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1" name="Rectangle 1047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2" name="Rectangle 1047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3" name="Rectangle 1047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4" name="Rectangle 1047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5" name="Rectangle 1047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6" name="Rectangle 1047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7" name="Rectangle 1047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8" name="Rectangle 1047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79" name="Rectangle 1047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0" name="Rectangle 1047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1" name="Rectangle 1048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2" name="Rectangle 1048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3" name="Rectangle 1048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4" name="Rectangle 1048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5" name="Rectangle 1048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6" name="Rectangle 1048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7" name="Rectangle 1048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8" name="Rectangle 1048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89" name="Rectangle 1048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0" name="Rectangle 1048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1" name="Rectangle 1049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2" name="Rectangle 1049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3" name="Rectangle 1049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4" name="Rectangle 1049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5" name="Rectangle 1049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6" name="Rectangle 1049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7" name="Rectangle 1049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8" name="Rectangle 1049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499" name="Rectangle 1049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0" name="Rectangle 1049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1" name="Rectangle 1050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2" name="Rectangle 1050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3" name="Rectangle 1050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4" name="Rectangle 1050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5" name="Rectangle 1050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6" name="Rectangle 1050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7" name="Rectangle 1050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8" name="Rectangle 1050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09" name="Rectangle 1050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0" name="Rectangle 1050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1" name="Rectangle 1051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2" name="Rectangle 1051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3" name="Rectangle 1051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4" name="Rectangle 1051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5" name="Rectangle 1051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6" name="Rectangle 1051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7" name="Rectangle 1051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8" name="Rectangle 1051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19" name="Rectangle 1051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0" name="Rectangle 1051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1" name="Rectangle 1052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2" name="Rectangle 1052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3" name="Rectangle 1052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4" name="Rectangle 1052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5" name="Rectangle 1052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6" name="Rectangle 1052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7" name="Rectangle 1052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8" name="Rectangle 1052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29" name="Rectangle 1052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0" name="Rectangle 1052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1" name="Rectangle 1053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2" name="Rectangle 1053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3" name="Rectangle 1053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4" name="Rectangle 1053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5" name="Rectangle 1053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6" name="Rectangle 1053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7" name="Rectangle 1053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8" name="Rectangle 1053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39" name="Rectangle 1053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0" name="Rectangle 1053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1" name="Rectangle 1054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2" name="Rectangle 1054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3" name="Rectangle 1054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4" name="Rectangle 1054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5" name="Rectangle 1054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6" name="Rectangle 1054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7" name="Rectangle 1054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8" name="Rectangle 1054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49" name="Rectangle 1054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0" name="Rectangle 1054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1" name="Rectangle 1055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2" name="Rectangle 1055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3" name="Rectangle 1055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4" name="Rectangle 1055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5" name="Rectangle 1055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6" name="Rectangle 1055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7" name="Rectangle 1055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8" name="Rectangle 1055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59" name="Rectangle 1055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0" name="Rectangle 1055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1" name="Rectangle 1056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2" name="Rectangle 1056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3" name="Rectangle 1056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4" name="Rectangle 1056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5" name="Rectangle 1056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6" name="Rectangle 1056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7" name="Rectangle 1056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8" name="Rectangle 1056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69" name="Rectangle 1056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0" name="Rectangle 1056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1" name="Rectangle 1057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2" name="Rectangle 1057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3" name="Rectangle 1057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4" name="Rectangle 1057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5" name="Rectangle 1057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6" name="Rectangle 1057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7" name="Rectangle 1057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8" name="Rectangle 1057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79" name="Rectangle 1057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0" name="Rectangle 1057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1" name="Rectangle 1058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2" name="Rectangle 1058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3" name="Rectangle 1058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4" name="Rectangle 1058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5" name="Rectangle 1058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6" name="Rectangle 1058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7" name="Rectangle 1058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8" name="Rectangle 1058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89" name="Rectangle 1058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0" name="Rectangle 1058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1" name="Rectangle 1059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2" name="Rectangle 1059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3" name="Rectangle 1059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4" name="Rectangle 1059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5" name="Rectangle 1059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6" name="Rectangle 1059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7" name="Rectangle 1059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8" name="Rectangle 1059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599" name="Rectangle 1059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0" name="Rectangle 1059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1" name="Rectangle 1060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2" name="Rectangle 1060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3" name="Rectangle 1060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4" name="Rectangle 1060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5" name="Rectangle 1060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6" name="Rectangle 1060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7" name="Rectangle 1060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8" name="Rectangle 1060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09" name="Rectangle 1060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0" name="Rectangle 1060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1" name="Rectangle 1061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2" name="Rectangle 1061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3" name="Rectangle 1061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4" name="Rectangle 1061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5" name="Rectangle 1061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6" name="Rectangle 1061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7" name="Rectangle 1061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8" name="Rectangle 1061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619" name="Rectangle 1061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46" name="Group 5445"/>
            <p:cNvGrpSpPr/>
            <p:nvPr/>
          </p:nvGrpSpPr>
          <p:grpSpPr>
            <a:xfrm>
              <a:off x="304458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10108" name="Rectangle 1010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9" name="Rectangle 1010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0" name="Rectangle 1010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1" name="Rectangle 1011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2" name="Rectangle 1011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3" name="Rectangle 1011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4" name="Rectangle 1011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5" name="Rectangle 1011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6" name="Rectangle 1011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7" name="Rectangle 1011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8" name="Rectangle 1011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19" name="Rectangle 1011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0" name="Rectangle 1011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1" name="Rectangle 1012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2" name="Rectangle 1012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3" name="Rectangle 1012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4" name="Rectangle 1012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5" name="Rectangle 1012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6" name="Rectangle 1012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7" name="Rectangle 1012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8" name="Rectangle 1012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29" name="Rectangle 1012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0" name="Rectangle 1012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1" name="Rectangle 1013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2" name="Rectangle 1013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3" name="Rectangle 1013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4" name="Rectangle 1013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5" name="Rectangle 1013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6" name="Rectangle 1013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7" name="Rectangle 1013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8" name="Rectangle 1013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39" name="Rectangle 1013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0" name="Rectangle 1013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1" name="Rectangle 1014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2" name="Rectangle 1014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3" name="Rectangle 1014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4" name="Rectangle 1014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5" name="Rectangle 1014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6" name="Rectangle 1014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7" name="Rectangle 1014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8" name="Rectangle 1014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49" name="Rectangle 1014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0" name="Rectangle 1014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1" name="Rectangle 1015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2" name="Rectangle 1015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3" name="Rectangle 1015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4" name="Rectangle 1015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5" name="Rectangle 1015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6" name="Rectangle 1015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7" name="Rectangle 1015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8" name="Rectangle 1015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59" name="Rectangle 1015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0" name="Rectangle 1015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1" name="Rectangle 1016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2" name="Rectangle 1016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3" name="Rectangle 1016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4" name="Rectangle 1016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5" name="Rectangle 1016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6" name="Rectangle 1016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7" name="Rectangle 1016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8" name="Rectangle 1016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69" name="Rectangle 1016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0" name="Rectangle 1016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1" name="Rectangle 1017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2" name="Rectangle 1017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3" name="Rectangle 1017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4" name="Rectangle 1017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5" name="Rectangle 1017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6" name="Rectangle 1017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7" name="Rectangle 1017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8" name="Rectangle 1017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79" name="Rectangle 1017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0" name="Rectangle 1017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1" name="Rectangle 1018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2" name="Rectangle 1018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3" name="Rectangle 1018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4" name="Rectangle 1018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5" name="Rectangle 1018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6" name="Rectangle 1018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7" name="Rectangle 1018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8" name="Rectangle 1018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89" name="Rectangle 1018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0" name="Rectangle 1018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1" name="Rectangle 1019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2" name="Rectangle 1019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3" name="Rectangle 1019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4" name="Rectangle 1019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5" name="Rectangle 1019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6" name="Rectangle 1019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7" name="Rectangle 1019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8" name="Rectangle 1019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99" name="Rectangle 1019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0" name="Rectangle 1019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1" name="Rectangle 1020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2" name="Rectangle 1020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3" name="Rectangle 1020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4" name="Rectangle 1020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5" name="Rectangle 1020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6" name="Rectangle 1020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7" name="Rectangle 1020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8" name="Rectangle 1020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09" name="Rectangle 1020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0" name="Rectangle 1020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1" name="Rectangle 1021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2" name="Rectangle 1021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3" name="Rectangle 1021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4" name="Rectangle 1021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5" name="Rectangle 1021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6" name="Rectangle 1021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7" name="Rectangle 1021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8" name="Rectangle 1021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19" name="Rectangle 1021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0" name="Rectangle 1021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1" name="Rectangle 1022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2" name="Rectangle 1022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3" name="Rectangle 1022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4" name="Rectangle 1022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5" name="Rectangle 1022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6" name="Rectangle 1022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7" name="Rectangle 1022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8" name="Rectangle 1022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29" name="Rectangle 1022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0" name="Rectangle 1022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1" name="Rectangle 1023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2" name="Rectangle 1023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3" name="Rectangle 1023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4" name="Rectangle 1023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5" name="Rectangle 1023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6" name="Rectangle 1023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7" name="Rectangle 1023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8" name="Rectangle 1023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39" name="Rectangle 1023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0" name="Rectangle 1023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1" name="Rectangle 1024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2" name="Rectangle 1024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3" name="Rectangle 1024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4" name="Rectangle 1024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5" name="Rectangle 1024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6" name="Rectangle 1024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7" name="Rectangle 1024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8" name="Rectangle 1024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49" name="Rectangle 1024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0" name="Rectangle 1024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1" name="Rectangle 1025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2" name="Rectangle 1025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3" name="Rectangle 1025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4" name="Rectangle 1025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5" name="Rectangle 1025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6" name="Rectangle 1025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7" name="Rectangle 1025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8" name="Rectangle 1025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59" name="Rectangle 1025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0" name="Rectangle 1025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1" name="Rectangle 1026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2" name="Rectangle 1026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3" name="Rectangle 1026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4" name="Rectangle 1026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5" name="Rectangle 1026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6" name="Rectangle 1026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7" name="Rectangle 1026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8" name="Rectangle 1026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69" name="Rectangle 1026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0" name="Rectangle 1026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1" name="Rectangle 1027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2" name="Rectangle 1027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3" name="Rectangle 1027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4" name="Rectangle 1027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5" name="Rectangle 1027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6" name="Rectangle 1027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7" name="Rectangle 1027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8" name="Rectangle 1027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79" name="Rectangle 1027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0" name="Rectangle 1027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1" name="Rectangle 1028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2" name="Rectangle 1028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3" name="Rectangle 1028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4" name="Rectangle 1028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5" name="Rectangle 1028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6" name="Rectangle 1028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7" name="Rectangle 1028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8" name="Rectangle 1028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89" name="Rectangle 1028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0" name="Rectangle 1028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1" name="Rectangle 1029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2" name="Rectangle 1029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3" name="Rectangle 1029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4" name="Rectangle 1029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5" name="Rectangle 1029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6" name="Rectangle 1029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7" name="Rectangle 1029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8" name="Rectangle 1029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299" name="Rectangle 1029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0" name="Rectangle 1029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1" name="Rectangle 1030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2" name="Rectangle 1030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3" name="Rectangle 1030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4" name="Rectangle 1030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5" name="Rectangle 1030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6" name="Rectangle 1030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7" name="Rectangle 1030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8" name="Rectangle 1030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09" name="Rectangle 1030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0" name="Rectangle 1030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1" name="Rectangle 1031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2" name="Rectangle 1031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3" name="Rectangle 1031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4" name="Rectangle 1031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5" name="Rectangle 1031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6" name="Rectangle 1031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7" name="Rectangle 1031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8" name="Rectangle 1031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19" name="Rectangle 1031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0" name="Rectangle 1031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1" name="Rectangle 1032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2" name="Rectangle 1032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3" name="Rectangle 1032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4" name="Rectangle 1032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5" name="Rectangle 1032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6" name="Rectangle 1032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7" name="Rectangle 1032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8" name="Rectangle 1032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29" name="Rectangle 1032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0" name="Rectangle 1032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1" name="Rectangle 1033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2" name="Rectangle 1033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3" name="Rectangle 1033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4" name="Rectangle 1033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5" name="Rectangle 1033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6" name="Rectangle 1033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7" name="Rectangle 1033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8" name="Rectangle 1033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39" name="Rectangle 1033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0" name="Rectangle 1033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1" name="Rectangle 1034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2" name="Rectangle 1034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3" name="Rectangle 1034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4" name="Rectangle 1034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5" name="Rectangle 1034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6" name="Rectangle 1034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7" name="Rectangle 1034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8" name="Rectangle 1034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49" name="Rectangle 1034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0" name="Rectangle 1034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1" name="Rectangle 1035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2" name="Rectangle 1035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3" name="Rectangle 1035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4" name="Rectangle 1035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5" name="Rectangle 1035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6" name="Rectangle 1035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7" name="Rectangle 1035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8" name="Rectangle 1035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59" name="Rectangle 1035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0" name="Rectangle 1035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1" name="Rectangle 1036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2" name="Rectangle 1036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363" name="Rectangle 1036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47" name="Group 5446"/>
            <p:cNvGrpSpPr/>
            <p:nvPr/>
          </p:nvGrpSpPr>
          <p:grpSpPr>
            <a:xfrm>
              <a:off x="4264858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9852" name="Rectangle 985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3" name="Rectangle 985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4" name="Rectangle 985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5" name="Rectangle 985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6" name="Rectangle 985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7" name="Rectangle 985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8" name="Rectangle 985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9" name="Rectangle 985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0" name="Rectangle 985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1" name="Rectangle 986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2" name="Rectangle 986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3" name="Rectangle 986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4" name="Rectangle 986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5" name="Rectangle 986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6" name="Rectangle 986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7" name="Rectangle 986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8" name="Rectangle 986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69" name="Rectangle 986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0" name="Rectangle 986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1" name="Rectangle 987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2" name="Rectangle 987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3" name="Rectangle 987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4" name="Rectangle 987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5" name="Rectangle 987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6" name="Rectangle 987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7" name="Rectangle 987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8" name="Rectangle 987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79" name="Rectangle 987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0" name="Rectangle 987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1" name="Rectangle 988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2" name="Rectangle 988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3" name="Rectangle 988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4" name="Rectangle 988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5" name="Rectangle 988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6" name="Rectangle 988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7" name="Rectangle 988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8" name="Rectangle 988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89" name="Rectangle 988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0" name="Rectangle 988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1" name="Rectangle 989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2" name="Rectangle 989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3" name="Rectangle 989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4" name="Rectangle 989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5" name="Rectangle 989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6" name="Rectangle 989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7" name="Rectangle 989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8" name="Rectangle 989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99" name="Rectangle 989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0" name="Rectangle 989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1" name="Rectangle 990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2" name="Rectangle 990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3" name="Rectangle 990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4" name="Rectangle 990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5" name="Rectangle 990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6" name="Rectangle 990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7" name="Rectangle 990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8" name="Rectangle 990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09" name="Rectangle 990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0" name="Rectangle 990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1" name="Rectangle 991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2" name="Rectangle 991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3" name="Rectangle 991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4" name="Rectangle 991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5" name="Rectangle 991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6" name="Rectangle 991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7" name="Rectangle 991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8" name="Rectangle 991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19" name="Rectangle 991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0" name="Rectangle 991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1" name="Rectangle 992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2" name="Rectangle 992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3" name="Rectangle 992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4" name="Rectangle 992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5" name="Rectangle 992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6" name="Rectangle 992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7" name="Rectangle 992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8" name="Rectangle 992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29" name="Rectangle 992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0" name="Rectangle 992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1" name="Rectangle 993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2" name="Rectangle 993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3" name="Rectangle 993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4" name="Rectangle 993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5" name="Rectangle 993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6" name="Rectangle 993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7" name="Rectangle 993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8" name="Rectangle 993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39" name="Rectangle 993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0" name="Rectangle 993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1" name="Rectangle 994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2" name="Rectangle 994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3" name="Rectangle 994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4" name="Rectangle 994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5" name="Rectangle 994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6" name="Rectangle 994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7" name="Rectangle 994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8" name="Rectangle 994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49" name="Rectangle 994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0" name="Rectangle 994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1" name="Rectangle 995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2" name="Rectangle 995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3" name="Rectangle 995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4" name="Rectangle 995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5" name="Rectangle 995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6" name="Rectangle 995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7" name="Rectangle 995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8" name="Rectangle 995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59" name="Rectangle 995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0" name="Rectangle 995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1" name="Rectangle 996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2" name="Rectangle 996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3" name="Rectangle 996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4" name="Rectangle 996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5" name="Rectangle 996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6" name="Rectangle 996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7" name="Rectangle 996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8" name="Rectangle 996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69" name="Rectangle 996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0" name="Rectangle 996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1" name="Rectangle 997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2" name="Rectangle 997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3" name="Rectangle 997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4" name="Rectangle 997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5" name="Rectangle 997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6" name="Rectangle 997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7" name="Rectangle 997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8" name="Rectangle 997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79" name="Rectangle 997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0" name="Rectangle 997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1" name="Rectangle 998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2" name="Rectangle 998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3" name="Rectangle 998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4" name="Rectangle 998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5" name="Rectangle 998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6" name="Rectangle 998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7" name="Rectangle 998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8" name="Rectangle 998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89" name="Rectangle 998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0" name="Rectangle 998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1" name="Rectangle 999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2" name="Rectangle 999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3" name="Rectangle 999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4" name="Rectangle 999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5" name="Rectangle 999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6" name="Rectangle 999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7" name="Rectangle 999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8" name="Rectangle 999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999" name="Rectangle 999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0" name="Rectangle 999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1" name="Rectangle 1000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2" name="Rectangle 1000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3" name="Rectangle 1000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4" name="Rectangle 1000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5" name="Rectangle 1000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6" name="Rectangle 1000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7" name="Rectangle 1000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8" name="Rectangle 1000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09" name="Rectangle 1000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0" name="Rectangle 1000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1" name="Rectangle 1001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2" name="Rectangle 1001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3" name="Rectangle 1001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4" name="Rectangle 1001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5" name="Rectangle 1001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6" name="Rectangle 1001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7" name="Rectangle 1001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8" name="Rectangle 1001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19" name="Rectangle 1001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0" name="Rectangle 1001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1" name="Rectangle 1002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2" name="Rectangle 1002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3" name="Rectangle 1002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4" name="Rectangle 1002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5" name="Rectangle 1002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6" name="Rectangle 1002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7" name="Rectangle 1002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8" name="Rectangle 1002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29" name="Rectangle 1002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0" name="Rectangle 1002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1" name="Rectangle 1003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2" name="Rectangle 1003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3" name="Rectangle 1003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4" name="Rectangle 1003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5" name="Rectangle 1003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6" name="Rectangle 1003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7" name="Rectangle 1003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8" name="Rectangle 1003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39" name="Rectangle 1003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0" name="Rectangle 1003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1" name="Rectangle 1004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2" name="Rectangle 1004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3" name="Rectangle 1004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4" name="Rectangle 1004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5" name="Rectangle 1004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6" name="Rectangle 1004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7" name="Rectangle 1004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8" name="Rectangle 1004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49" name="Rectangle 1004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0" name="Rectangle 1004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1" name="Rectangle 1005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2" name="Rectangle 1005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3" name="Rectangle 1005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4" name="Rectangle 1005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5" name="Rectangle 1005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6" name="Rectangle 1005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7" name="Rectangle 1005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8" name="Rectangle 1005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59" name="Rectangle 1005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0" name="Rectangle 1005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1" name="Rectangle 1006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2" name="Rectangle 1006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3" name="Rectangle 1006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4" name="Rectangle 1006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5" name="Rectangle 1006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6" name="Rectangle 1006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7" name="Rectangle 1006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8" name="Rectangle 1006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69" name="Rectangle 1006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0" name="Rectangle 1006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1" name="Rectangle 1007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2" name="Rectangle 1007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3" name="Rectangle 1007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4" name="Rectangle 1007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5" name="Rectangle 1007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6" name="Rectangle 1007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7" name="Rectangle 1007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8" name="Rectangle 1007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79" name="Rectangle 1007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0" name="Rectangle 1007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1" name="Rectangle 1008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2" name="Rectangle 1008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3" name="Rectangle 1008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4" name="Rectangle 1008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5" name="Rectangle 1008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6" name="Rectangle 1008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7" name="Rectangle 1008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8" name="Rectangle 1008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89" name="Rectangle 1008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0" name="Rectangle 1008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1" name="Rectangle 1009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2" name="Rectangle 1009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3" name="Rectangle 1009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4" name="Rectangle 1009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5" name="Rectangle 1009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6" name="Rectangle 1009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7" name="Rectangle 1009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8" name="Rectangle 1009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099" name="Rectangle 1009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0" name="Rectangle 1009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1" name="Rectangle 1010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2" name="Rectangle 1010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3" name="Rectangle 1010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4" name="Rectangle 1010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5" name="Rectangle 1010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6" name="Rectangle 1010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0107" name="Rectangle 1010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48" name="Group 5447"/>
            <p:cNvGrpSpPr/>
            <p:nvPr/>
          </p:nvGrpSpPr>
          <p:grpSpPr>
            <a:xfrm>
              <a:off x="5476097" y="68580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9596" name="Rectangle 959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7" name="Rectangle 959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8" name="Rectangle 959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9" name="Rectangle 959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0" name="Rectangle 959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1" name="Rectangle 960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2" name="Rectangle 960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3" name="Rectangle 960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4" name="Rectangle 960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5" name="Rectangle 960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6" name="Rectangle 960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7" name="Rectangle 960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8" name="Rectangle 960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09" name="Rectangle 960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0" name="Rectangle 960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1" name="Rectangle 961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2" name="Rectangle 961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3" name="Rectangle 961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4" name="Rectangle 961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5" name="Rectangle 961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6" name="Rectangle 961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7" name="Rectangle 961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8" name="Rectangle 961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19" name="Rectangle 961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0" name="Rectangle 961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1" name="Rectangle 962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2" name="Rectangle 962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3" name="Rectangle 962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4" name="Rectangle 962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5" name="Rectangle 962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6" name="Rectangle 962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7" name="Rectangle 962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8" name="Rectangle 962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29" name="Rectangle 962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0" name="Rectangle 962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1" name="Rectangle 963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2" name="Rectangle 963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3" name="Rectangle 963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4" name="Rectangle 963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5" name="Rectangle 963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6" name="Rectangle 963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7" name="Rectangle 963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8" name="Rectangle 963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39" name="Rectangle 963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0" name="Rectangle 963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1" name="Rectangle 964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2" name="Rectangle 964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3" name="Rectangle 964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4" name="Rectangle 964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5" name="Rectangle 964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6" name="Rectangle 964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7" name="Rectangle 964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8" name="Rectangle 964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49" name="Rectangle 964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0" name="Rectangle 964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1" name="Rectangle 965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2" name="Rectangle 965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3" name="Rectangle 965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4" name="Rectangle 965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5" name="Rectangle 965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6" name="Rectangle 965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7" name="Rectangle 965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8" name="Rectangle 965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59" name="Rectangle 965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0" name="Rectangle 965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1" name="Rectangle 966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2" name="Rectangle 966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3" name="Rectangle 966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4" name="Rectangle 966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5" name="Rectangle 966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6" name="Rectangle 966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7" name="Rectangle 966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8" name="Rectangle 966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69" name="Rectangle 966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0" name="Rectangle 966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1" name="Rectangle 967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2" name="Rectangle 967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3" name="Rectangle 967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4" name="Rectangle 967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5" name="Rectangle 967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6" name="Rectangle 967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7" name="Rectangle 967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8" name="Rectangle 967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79" name="Rectangle 967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0" name="Rectangle 967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1" name="Rectangle 968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2" name="Rectangle 968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3" name="Rectangle 968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4" name="Rectangle 968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5" name="Rectangle 968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6" name="Rectangle 968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7" name="Rectangle 968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8" name="Rectangle 968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89" name="Rectangle 968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0" name="Rectangle 968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1" name="Rectangle 969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2" name="Rectangle 969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3" name="Rectangle 969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4" name="Rectangle 969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5" name="Rectangle 969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6" name="Rectangle 969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7" name="Rectangle 969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8" name="Rectangle 969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699" name="Rectangle 969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0" name="Rectangle 969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1" name="Rectangle 970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2" name="Rectangle 970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3" name="Rectangle 970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4" name="Rectangle 970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5" name="Rectangle 970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6" name="Rectangle 970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7" name="Rectangle 970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8" name="Rectangle 970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09" name="Rectangle 970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0" name="Rectangle 970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1" name="Rectangle 971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2" name="Rectangle 971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3" name="Rectangle 971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4" name="Rectangle 971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5" name="Rectangle 971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6" name="Rectangle 971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7" name="Rectangle 971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8" name="Rectangle 971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19" name="Rectangle 971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0" name="Rectangle 971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1" name="Rectangle 972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2" name="Rectangle 972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3" name="Rectangle 972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4" name="Rectangle 972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5" name="Rectangle 972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6" name="Rectangle 972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7" name="Rectangle 972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8" name="Rectangle 972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29" name="Rectangle 972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0" name="Rectangle 972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1" name="Rectangle 973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2" name="Rectangle 973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3" name="Rectangle 973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4" name="Rectangle 973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5" name="Rectangle 973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6" name="Rectangle 973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7" name="Rectangle 973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8" name="Rectangle 973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39" name="Rectangle 973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0" name="Rectangle 973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1" name="Rectangle 974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2" name="Rectangle 974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3" name="Rectangle 974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4" name="Rectangle 974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5" name="Rectangle 974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6" name="Rectangle 974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7" name="Rectangle 974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8" name="Rectangle 974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49" name="Rectangle 974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0" name="Rectangle 974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1" name="Rectangle 975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2" name="Rectangle 975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3" name="Rectangle 975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4" name="Rectangle 975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5" name="Rectangle 975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6" name="Rectangle 975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7" name="Rectangle 975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8" name="Rectangle 975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59" name="Rectangle 975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0" name="Rectangle 975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1" name="Rectangle 976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2" name="Rectangle 976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3" name="Rectangle 976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4" name="Rectangle 976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5" name="Rectangle 976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6" name="Rectangle 976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7" name="Rectangle 976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8" name="Rectangle 976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69" name="Rectangle 976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0" name="Rectangle 976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1" name="Rectangle 977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2" name="Rectangle 977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3" name="Rectangle 977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4" name="Rectangle 977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5" name="Rectangle 977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6" name="Rectangle 977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7" name="Rectangle 977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8" name="Rectangle 977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79" name="Rectangle 977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0" name="Rectangle 977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1" name="Rectangle 978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2" name="Rectangle 978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3" name="Rectangle 978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4" name="Rectangle 978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5" name="Rectangle 978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6" name="Rectangle 978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7" name="Rectangle 978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8" name="Rectangle 978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89" name="Rectangle 978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0" name="Rectangle 978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1" name="Rectangle 979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2" name="Rectangle 979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3" name="Rectangle 979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4" name="Rectangle 979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5" name="Rectangle 979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6" name="Rectangle 979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7" name="Rectangle 979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8" name="Rectangle 979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799" name="Rectangle 979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0" name="Rectangle 979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1" name="Rectangle 980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2" name="Rectangle 980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3" name="Rectangle 980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4" name="Rectangle 980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5" name="Rectangle 980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6" name="Rectangle 980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7" name="Rectangle 980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8" name="Rectangle 980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09" name="Rectangle 980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0" name="Rectangle 980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1" name="Rectangle 981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2" name="Rectangle 981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3" name="Rectangle 981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4" name="Rectangle 981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5" name="Rectangle 981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6" name="Rectangle 981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7" name="Rectangle 981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8" name="Rectangle 981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19" name="Rectangle 981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0" name="Rectangle 981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1" name="Rectangle 982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2" name="Rectangle 982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3" name="Rectangle 982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4" name="Rectangle 982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5" name="Rectangle 982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6" name="Rectangle 982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7" name="Rectangle 982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8" name="Rectangle 982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29" name="Rectangle 982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0" name="Rectangle 982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1" name="Rectangle 983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2" name="Rectangle 983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3" name="Rectangle 983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4" name="Rectangle 983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5" name="Rectangle 983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6" name="Rectangle 983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7" name="Rectangle 983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8" name="Rectangle 983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39" name="Rectangle 983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0" name="Rectangle 983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1" name="Rectangle 984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2" name="Rectangle 984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3" name="Rectangle 984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4" name="Rectangle 984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5" name="Rectangle 984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6" name="Rectangle 984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7" name="Rectangle 984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8" name="Rectangle 984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49" name="Rectangle 984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0" name="Rectangle 984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851" name="Rectangle 985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49" name="Rectangle 5448"/>
            <p:cNvSpPr/>
            <p:nvPr/>
          </p:nvSpPr>
          <p:spPr>
            <a:xfrm>
              <a:off x="1812925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50" name="Rectangle 5449"/>
            <p:cNvSpPr/>
            <p:nvPr/>
          </p:nvSpPr>
          <p:spPr>
            <a:xfrm>
              <a:off x="3048000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51" name="Rectangle 5450"/>
            <p:cNvSpPr/>
            <p:nvPr/>
          </p:nvSpPr>
          <p:spPr>
            <a:xfrm>
              <a:off x="4271963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52" name="Rectangle 5451"/>
            <p:cNvSpPr/>
            <p:nvPr/>
          </p:nvSpPr>
          <p:spPr>
            <a:xfrm>
              <a:off x="5486400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53" name="Rectangle 5452"/>
            <p:cNvSpPr/>
            <p:nvPr/>
          </p:nvSpPr>
          <p:spPr>
            <a:xfrm>
              <a:off x="1828800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54" name="Group 5453"/>
            <p:cNvGrpSpPr/>
            <p:nvPr/>
          </p:nvGrpSpPr>
          <p:grpSpPr>
            <a:xfrm>
              <a:off x="6706102" y="683090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9340" name="Rectangle 933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1" name="Rectangle 934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2" name="Rectangle 934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3" name="Rectangle 934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4" name="Rectangle 934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5" name="Rectangle 934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6" name="Rectangle 934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7" name="Rectangle 934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8" name="Rectangle 934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49" name="Rectangle 934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0" name="Rectangle 934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1" name="Rectangle 935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2" name="Rectangle 935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3" name="Rectangle 935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4" name="Rectangle 935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5" name="Rectangle 935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6" name="Rectangle 935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7" name="Rectangle 935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8" name="Rectangle 935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59" name="Rectangle 935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0" name="Rectangle 935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1" name="Rectangle 936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2" name="Rectangle 936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3" name="Rectangle 936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4" name="Rectangle 936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5" name="Rectangle 936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6" name="Rectangle 936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7" name="Rectangle 936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8" name="Rectangle 936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69" name="Rectangle 936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0" name="Rectangle 936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1" name="Rectangle 937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2" name="Rectangle 937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3" name="Rectangle 937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4" name="Rectangle 937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5" name="Rectangle 937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6" name="Rectangle 937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7" name="Rectangle 937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8" name="Rectangle 937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79" name="Rectangle 937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0" name="Rectangle 937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1" name="Rectangle 938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2" name="Rectangle 938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3" name="Rectangle 938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4" name="Rectangle 938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5" name="Rectangle 938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6" name="Rectangle 938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7" name="Rectangle 938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8" name="Rectangle 938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89" name="Rectangle 938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0" name="Rectangle 938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1" name="Rectangle 939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2" name="Rectangle 939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3" name="Rectangle 939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4" name="Rectangle 939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5" name="Rectangle 939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6" name="Rectangle 939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7" name="Rectangle 939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8" name="Rectangle 939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99" name="Rectangle 939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0" name="Rectangle 939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1" name="Rectangle 940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2" name="Rectangle 940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3" name="Rectangle 940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4" name="Rectangle 940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5" name="Rectangle 940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6" name="Rectangle 940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7" name="Rectangle 940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8" name="Rectangle 940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09" name="Rectangle 940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0" name="Rectangle 940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1" name="Rectangle 941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2" name="Rectangle 941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3" name="Rectangle 941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4" name="Rectangle 941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5" name="Rectangle 941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6" name="Rectangle 941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7" name="Rectangle 941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8" name="Rectangle 941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19" name="Rectangle 941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0" name="Rectangle 941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1" name="Rectangle 942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2" name="Rectangle 942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3" name="Rectangle 942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4" name="Rectangle 942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5" name="Rectangle 942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6" name="Rectangle 942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7" name="Rectangle 942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8" name="Rectangle 942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29" name="Rectangle 942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0" name="Rectangle 942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1" name="Rectangle 943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2" name="Rectangle 943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3" name="Rectangle 943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4" name="Rectangle 943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5" name="Rectangle 943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6" name="Rectangle 943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7" name="Rectangle 943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8" name="Rectangle 943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39" name="Rectangle 943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0" name="Rectangle 943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1" name="Rectangle 944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2" name="Rectangle 944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3" name="Rectangle 944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4" name="Rectangle 944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5" name="Rectangle 944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6" name="Rectangle 944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7" name="Rectangle 944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8" name="Rectangle 944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49" name="Rectangle 944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0" name="Rectangle 944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1" name="Rectangle 945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2" name="Rectangle 945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3" name="Rectangle 945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4" name="Rectangle 945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5" name="Rectangle 945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6" name="Rectangle 945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7" name="Rectangle 945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8" name="Rectangle 945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59" name="Rectangle 945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0" name="Rectangle 945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1" name="Rectangle 946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2" name="Rectangle 946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3" name="Rectangle 946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4" name="Rectangle 946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5" name="Rectangle 946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6" name="Rectangle 946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7" name="Rectangle 946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8" name="Rectangle 946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69" name="Rectangle 946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0" name="Rectangle 946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1" name="Rectangle 947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2" name="Rectangle 947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3" name="Rectangle 947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4" name="Rectangle 947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5" name="Rectangle 947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6" name="Rectangle 947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7" name="Rectangle 947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8" name="Rectangle 947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79" name="Rectangle 947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0" name="Rectangle 947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1" name="Rectangle 948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2" name="Rectangle 948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3" name="Rectangle 948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4" name="Rectangle 948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5" name="Rectangle 948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6" name="Rectangle 948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7" name="Rectangle 948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8" name="Rectangle 948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89" name="Rectangle 948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0" name="Rectangle 948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1" name="Rectangle 949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2" name="Rectangle 949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3" name="Rectangle 949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4" name="Rectangle 949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5" name="Rectangle 949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6" name="Rectangle 949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7" name="Rectangle 949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8" name="Rectangle 949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499" name="Rectangle 949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0" name="Rectangle 949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1" name="Rectangle 950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2" name="Rectangle 950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3" name="Rectangle 950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4" name="Rectangle 950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5" name="Rectangle 950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6" name="Rectangle 950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7" name="Rectangle 950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8" name="Rectangle 950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09" name="Rectangle 950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0" name="Rectangle 950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1" name="Rectangle 951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2" name="Rectangle 951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3" name="Rectangle 951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4" name="Rectangle 951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5" name="Rectangle 951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6" name="Rectangle 951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7" name="Rectangle 951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8" name="Rectangle 951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19" name="Rectangle 951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0" name="Rectangle 951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1" name="Rectangle 952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2" name="Rectangle 952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3" name="Rectangle 952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4" name="Rectangle 952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5" name="Rectangle 952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6" name="Rectangle 952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7" name="Rectangle 952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8" name="Rectangle 952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29" name="Rectangle 952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0" name="Rectangle 952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1" name="Rectangle 953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2" name="Rectangle 953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3" name="Rectangle 953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4" name="Rectangle 953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5" name="Rectangle 953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6" name="Rectangle 953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7" name="Rectangle 953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8" name="Rectangle 953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39" name="Rectangle 953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0" name="Rectangle 953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1" name="Rectangle 954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2" name="Rectangle 954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3" name="Rectangle 954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4" name="Rectangle 954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5" name="Rectangle 954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6" name="Rectangle 954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7" name="Rectangle 954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8" name="Rectangle 954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49" name="Rectangle 954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0" name="Rectangle 954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1" name="Rectangle 955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2" name="Rectangle 955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3" name="Rectangle 955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4" name="Rectangle 955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5" name="Rectangle 955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6" name="Rectangle 955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7" name="Rectangle 955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8" name="Rectangle 955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59" name="Rectangle 955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0" name="Rectangle 955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1" name="Rectangle 956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2" name="Rectangle 956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3" name="Rectangle 956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4" name="Rectangle 956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5" name="Rectangle 956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6" name="Rectangle 956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7" name="Rectangle 956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8" name="Rectangle 956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69" name="Rectangle 956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0" name="Rectangle 956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1" name="Rectangle 957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2" name="Rectangle 957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3" name="Rectangle 957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4" name="Rectangle 957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5" name="Rectangle 957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6" name="Rectangle 957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7" name="Rectangle 957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8" name="Rectangle 957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79" name="Rectangle 957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0" name="Rectangle 957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1" name="Rectangle 958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2" name="Rectangle 958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3" name="Rectangle 958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4" name="Rectangle 958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5" name="Rectangle 958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6" name="Rectangle 958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7" name="Rectangle 958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8" name="Rectangle 958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89" name="Rectangle 958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0" name="Rectangle 958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1" name="Rectangle 959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2" name="Rectangle 959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3" name="Rectangle 959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4" name="Rectangle 959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595" name="Rectangle 959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55" name="Rectangle 5454"/>
            <p:cNvSpPr/>
            <p:nvPr/>
          </p:nvSpPr>
          <p:spPr>
            <a:xfrm>
              <a:off x="6694488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56" name="Rectangle 5455"/>
            <p:cNvSpPr/>
            <p:nvPr/>
          </p:nvSpPr>
          <p:spPr>
            <a:xfrm>
              <a:off x="6710363" y="6858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57" name="Group 5456"/>
            <p:cNvGrpSpPr/>
            <p:nvPr/>
          </p:nvGrpSpPr>
          <p:grpSpPr>
            <a:xfrm>
              <a:off x="18288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9084" name="Rectangle 908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5" name="Rectangle 908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6" name="Rectangle 908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7" name="Rectangle 908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8" name="Rectangle 908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9" name="Rectangle 908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0" name="Rectangle 908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1" name="Rectangle 909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2" name="Rectangle 909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3" name="Rectangle 909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4" name="Rectangle 909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5" name="Rectangle 909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6" name="Rectangle 909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7" name="Rectangle 909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8" name="Rectangle 909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99" name="Rectangle 909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0" name="Rectangle 909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1" name="Rectangle 910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2" name="Rectangle 910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3" name="Rectangle 910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4" name="Rectangle 910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5" name="Rectangle 910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6" name="Rectangle 910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7" name="Rectangle 910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8" name="Rectangle 910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09" name="Rectangle 910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0" name="Rectangle 910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1" name="Rectangle 911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2" name="Rectangle 911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3" name="Rectangle 911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4" name="Rectangle 911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5" name="Rectangle 911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6" name="Rectangle 911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7" name="Rectangle 911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8" name="Rectangle 911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19" name="Rectangle 911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0" name="Rectangle 911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1" name="Rectangle 912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2" name="Rectangle 912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3" name="Rectangle 912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4" name="Rectangle 912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5" name="Rectangle 912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6" name="Rectangle 912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7" name="Rectangle 912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8" name="Rectangle 912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29" name="Rectangle 912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0" name="Rectangle 912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1" name="Rectangle 913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2" name="Rectangle 913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3" name="Rectangle 913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4" name="Rectangle 913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5" name="Rectangle 913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6" name="Rectangle 913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7" name="Rectangle 913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8" name="Rectangle 913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39" name="Rectangle 913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0" name="Rectangle 913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1" name="Rectangle 914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2" name="Rectangle 914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3" name="Rectangle 914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4" name="Rectangle 914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5" name="Rectangle 914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6" name="Rectangle 914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7" name="Rectangle 914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8" name="Rectangle 914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49" name="Rectangle 914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0" name="Rectangle 914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1" name="Rectangle 915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2" name="Rectangle 915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3" name="Rectangle 915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4" name="Rectangle 915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5" name="Rectangle 915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6" name="Rectangle 915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7" name="Rectangle 915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8" name="Rectangle 915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59" name="Rectangle 915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0" name="Rectangle 915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1" name="Rectangle 916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2" name="Rectangle 916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3" name="Rectangle 916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4" name="Rectangle 916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5" name="Rectangle 916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6" name="Rectangle 916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7" name="Rectangle 916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8" name="Rectangle 916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69" name="Rectangle 916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0" name="Rectangle 916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1" name="Rectangle 917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2" name="Rectangle 917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3" name="Rectangle 917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4" name="Rectangle 917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5" name="Rectangle 917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6" name="Rectangle 917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7" name="Rectangle 917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8" name="Rectangle 917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79" name="Rectangle 917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0" name="Rectangle 917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1" name="Rectangle 918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2" name="Rectangle 918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3" name="Rectangle 918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4" name="Rectangle 918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5" name="Rectangle 918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6" name="Rectangle 918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7" name="Rectangle 918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8" name="Rectangle 918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89" name="Rectangle 918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0" name="Rectangle 918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1" name="Rectangle 919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2" name="Rectangle 919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3" name="Rectangle 919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4" name="Rectangle 919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5" name="Rectangle 919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6" name="Rectangle 919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7" name="Rectangle 919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8" name="Rectangle 919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199" name="Rectangle 919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0" name="Rectangle 919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1" name="Rectangle 920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2" name="Rectangle 920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3" name="Rectangle 920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4" name="Rectangle 920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5" name="Rectangle 920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6" name="Rectangle 920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7" name="Rectangle 920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8" name="Rectangle 920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09" name="Rectangle 920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0" name="Rectangle 920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1" name="Rectangle 921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2" name="Rectangle 921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3" name="Rectangle 921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4" name="Rectangle 921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5" name="Rectangle 921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6" name="Rectangle 921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7" name="Rectangle 921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8" name="Rectangle 921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19" name="Rectangle 921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0" name="Rectangle 921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1" name="Rectangle 922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2" name="Rectangle 922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3" name="Rectangle 922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4" name="Rectangle 922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5" name="Rectangle 922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6" name="Rectangle 922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7" name="Rectangle 922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8" name="Rectangle 922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29" name="Rectangle 922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0" name="Rectangle 922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1" name="Rectangle 923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2" name="Rectangle 923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3" name="Rectangle 923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4" name="Rectangle 923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5" name="Rectangle 923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6" name="Rectangle 923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7" name="Rectangle 923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8" name="Rectangle 923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39" name="Rectangle 923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0" name="Rectangle 923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1" name="Rectangle 924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2" name="Rectangle 924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3" name="Rectangle 924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4" name="Rectangle 924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5" name="Rectangle 924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6" name="Rectangle 924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7" name="Rectangle 924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8" name="Rectangle 924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49" name="Rectangle 924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0" name="Rectangle 924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1" name="Rectangle 925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2" name="Rectangle 925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3" name="Rectangle 925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4" name="Rectangle 925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5" name="Rectangle 925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6" name="Rectangle 925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7" name="Rectangle 925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8" name="Rectangle 925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59" name="Rectangle 925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0" name="Rectangle 925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1" name="Rectangle 926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2" name="Rectangle 926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3" name="Rectangle 926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4" name="Rectangle 926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5" name="Rectangle 926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6" name="Rectangle 926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7" name="Rectangle 926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8" name="Rectangle 926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69" name="Rectangle 926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0" name="Rectangle 926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1" name="Rectangle 927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2" name="Rectangle 927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3" name="Rectangle 927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4" name="Rectangle 927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5" name="Rectangle 927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6" name="Rectangle 927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7" name="Rectangle 927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8" name="Rectangle 927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79" name="Rectangle 927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0" name="Rectangle 927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1" name="Rectangle 928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2" name="Rectangle 928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3" name="Rectangle 928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4" name="Rectangle 928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5" name="Rectangle 928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6" name="Rectangle 928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7" name="Rectangle 928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8" name="Rectangle 928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89" name="Rectangle 928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0" name="Rectangle 928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1" name="Rectangle 929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2" name="Rectangle 929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3" name="Rectangle 929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4" name="Rectangle 929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5" name="Rectangle 929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6" name="Rectangle 929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7" name="Rectangle 929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8" name="Rectangle 929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299" name="Rectangle 929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0" name="Rectangle 929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1" name="Rectangle 930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2" name="Rectangle 930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3" name="Rectangle 930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4" name="Rectangle 930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5" name="Rectangle 930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6" name="Rectangle 930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7" name="Rectangle 930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8" name="Rectangle 930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09" name="Rectangle 930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0" name="Rectangle 930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1" name="Rectangle 931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2" name="Rectangle 931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3" name="Rectangle 931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4" name="Rectangle 931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5" name="Rectangle 931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6" name="Rectangle 931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7" name="Rectangle 931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8" name="Rectangle 931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19" name="Rectangle 931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0" name="Rectangle 931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1" name="Rectangle 932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2" name="Rectangle 932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3" name="Rectangle 932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4" name="Rectangle 932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5" name="Rectangle 932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6" name="Rectangle 932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7" name="Rectangle 932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8" name="Rectangle 932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29" name="Rectangle 932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0" name="Rectangle 932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1" name="Rectangle 933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2" name="Rectangle 933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3" name="Rectangle 933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4" name="Rectangle 933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5" name="Rectangle 933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6" name="Rectangle 933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7" name="Rectangle 933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8" name="Rectangle 933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339" name="Rectangle 933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58" name="Rectangle 5457"/>
            <p:cNvSpPr/>
            <p:nvPr/>
          </p:nvSpPr>
          <p:spPr>
            <a:xfrm>
              <a:off x="1816100" y="18573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59" name="Rectangle 5458"/>
            <p:cNvSpPr/>
            <p:nvPr/>
          </p:nvSpPr>
          <p:spPr>
            <a:xfrm>
              <a:off x="1833563" y="18573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60" name="Group 5459"/>
            <p:cNvGrpSpPr/>
            <p:nvPr/>
          </p:nvGrpSpPr>
          <p:grpSpPr>
            <a:xfrm>
              <a:off x="3032077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828" name="Rectangle 882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9" name="Rectangle 882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0" name="Rectangle 882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1" name="Rectangle 883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2" name="Rectangle 883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3" name="Rectangle 883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4" name="Rectangle 883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5" name="Rectangle 883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6" name="Rectangle 883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7" name="Rectangle 883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8" name="Rectangle 883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39" name="Rectangle 883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0" name="Rectangle 883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1" name="Rectangle 884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2" name="Rectangle 884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3" name="Rectangle 884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4" name="Rectangle 884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5" name="Rectangle 884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6" name="Rectangle 884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7" name="Rectangle 884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8" name="Rectangle 884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49" name="Rectangle 884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0" name="Rectangle 884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1" name="Rectangle 885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2" name="Rectangle 885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3" name="Rectangle 885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4" name="Rectangle 885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5" name="Rectangle 885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6" name="Rectangle 885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7" name="Rectangle 885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8" name="Rectangle 885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59" name="Rectangle 885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0" name="Rectangle 885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1" name="Rectangle 886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2" name="Rectangle 886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3" name="Rectangle 886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4" name="Rectangle 886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5" name="Rectangle 886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6" name="Rectangle 886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7" name="Rectangle 886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8" name="Rectangle 886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69" name="Rectangle 886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0" name="Rectangle 886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1" name="Rectangle 887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2" name="Rectangle 887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3" name="Rectangle 887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4" name="Rectangle 887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5" name="Rectangle 887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6" name="Rectangle 887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7" name="Rectangle 887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8" name="Rectangle 887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79" name="Rectangle 887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0" name="Rectangle 887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1" name="Rectangle 888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2" name="Rectangle 888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3" name="Rectangle 888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4" name="Rectangle 888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5" name="Rectangle 888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6" name="Rectangle 888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7" name="Rectangle 888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8" name="Rectangle 888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89" name="Rectangle 888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0" name="Rectangle 888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1" name="Rectangle 889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2" name="Rectangle 889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3" name="Rectangle 889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4" name="Rectangle 889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5" name="Rectangle 889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6" name="Rectangle 889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7" name="Rectangle 889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8" name="Rectangle 889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99" name="Rectangle 889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0" name="Rectangle 889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1" name="Rectangle 890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2" name="Rectangle 890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3" name="Rectangle 890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4" name="Rectangle 890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5" name="Rectangle 890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6" name="Rectangle 890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7" name="Rectangle 890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8" name="Rectangle 890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09" name="Rectangle 890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0" name="Rectangle 890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1" name="Rectangle 891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2" name="Rectangle 891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3" name="Rectangle 891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4" name="Rectangle 891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5" name="Rectangle 891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6" name="Rectangle 891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7" name="Rectangle 891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8" name="Rectangle 891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19" name="Rectangle 891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0" name="Rectangle 891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1" name="Rectangle 892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2" name="Rectangle 892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3" name="Rectangle 892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4" name="Rectangle 892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5" name="Rectangle 892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6" name="Rectangle 892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7" name="Rectangle 892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8" name="Rectangle 892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29" name="Rectangle 892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0" name="Rectangle 892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1" name="Rectangle 893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2" name="Rectangle 893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3" name="Rectangle 893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4" name="Rectangle 893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5" name="Rectangle 893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6" name="Rectangle 893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7" name="Rectangle 893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8" name="Rectangle 893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39" name="Rectangle 893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0" name="Rectangle 893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1" name="Rectangle 894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2" name="Rectangle 894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3" name="Rectangle 894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4" name="Rectangle 894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5" name="Rectangle 894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6" name="Rectangle 894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7" name="Rectangle 894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8" name="Rectangle 894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49" name="Rectangle 894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0" name="Rectangle 894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1" name="Rectangle 895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2" name="Rectangle 895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3" name="Rectangle 895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4" name="Rectangle 895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5" name="Rectangle 895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6" name="Rectangle 895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7" name="Rectangle 895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8" name="Rectangle 895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59" name="Rectangle 895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0" name="Rectangle 895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1" name="Rectangle 896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2" name="Rectangle 896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3" name="Rectangle 896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4" name="Rectangle 896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5" name="Rectangle 896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6" name="Rectangle 896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7" name="Rectangle 896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8" name="Rectangle 896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69" name="Rectangle 896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0" name="Rectangle 896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1" name="Rectangle 897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2" name="Rectangle 897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3" name="Rectangle 897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4" name="Rectangle 897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5" name="Rectangle 897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6" name="Rectangle 897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7" name="Rectangle 897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8" name="Rectangle 897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79" name="Rectangle 897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0" name="Rectangle 897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1" name="Rectangle 898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2" name="Rectangle 898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3" name="Rectangle 898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4" name="Rectangle 898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5" name="Rectangle 898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6" name="Rectangle 898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7" name="Rectangle 898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8" name="Rectangle 898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89" name="Rectangle 898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0" name="Rectangle 898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1" name="Rectangle 899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2" name="Rectangle 899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3" name="Rectangle 899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4" name="Rectangle 899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5" name="Rectangle 899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6" name="Rectangle 899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7" name="Rectangle 899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8" name="Rectangle 899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999" name="Rectangle 899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0" name="Rectangle 899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1" name="Rectangle 900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2" name="Rectangle 900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3" name="Rectangle 900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4" name="Rectangle 900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5" name="Rectangle 900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6" name="Rectangle 900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7" name="Rectangle 900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8" name="Rectangle 900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09" name="Rectangle 900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0" name="Rectangle 900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1" name="Rectangle 901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2" name="Rectangle 901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3" name="Rectangle 901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4" name="Rectangle 901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5" name="Rectangle 901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6" name="Rectangle 901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7" name="Rectangle 901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8" name="Rectangle 901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19" name="Rectangle 901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0" name="Rectangle 901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1" name="Rectangle 902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2" name="Rectangle 902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3" name="Rectangle 902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4" name="Rectangle 902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5" name="Rectangle 902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6" name="Rectangle 902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7" name="Rectangle 902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8" name="Rectangle 902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29" name="Rectangle 902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0" name="Rectangle 902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1" name="Rectangle 903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2" name="Rectangle 903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3" name="Rectangle 903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4" name="Rectangle 903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5" name="Rectangle 903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6" name="Rectangle 903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7" name="Rectangle 903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8" name="Rectangle 903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39" name="Rectangle 903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0" name="Rectangle 903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1" name="Rectangle 904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2" name="Rectangle 904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3" name="Rectangle 904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4" name="Rectangle 904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5" name="Rectangle 904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6" name="Rectangle 904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7" name="Rectangle 904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8" name="Rectangle 904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49" name="Rectangle 904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0" name="Rectangle 904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1" name="Rectangle 905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2" name="Rectangle 905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3" name="Rectangle 905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4" name="Rectangle 905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5" name="Rectangle 905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6" name="Rectangle 905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7" name="Rectangle 905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8" name="Rectangle 905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59" name="Rectangle 905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0" name="Rectangle 905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1" name="Rectangle 906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2" name="Rectangle 906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3" name="Rectangle 906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4" name="Rectangle 906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5" name="Rectangle 906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6" name="Rectangle 906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7" name="Rectangle 906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8" name="Rectangle 906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69" name="Rectangle 906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0" name="Rectangle 906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1" name="Rectangle 907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2" name="Rectangle 907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3" name="Rectangle 907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4" name="Rectangle 907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5" name="Rectangle 907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6" name="Rectangle 907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7" name="Rectangle 907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8" name="Rectangle 907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79" name="Rectangle 907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0" name="Rectangle 907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1" name="Rectangle 908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2" name="Rectangle 908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9083" name="Rectangle 908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61" name="Rectangle 5460"/>
            <p:cNvSpPr/>
            <p:nvPr/>
          </p:nvSpPr>
          <p:spPr>
            <a:xfrm>
              <a:off x="3019425" y="1858963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62" name="Rectangle 5461"/>
            <p:cNvSpPr/>
            <p:nvPr/>
          </p:nvSpPr>
          <p:spPr>
            <a:xfrm>
              <a:off x="3035300" y="1858963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63" name="Group 5462"/>
            <p:cNvGrpSpPr/>
            <p:nvPr/>
          </p:nvGrpSpPr>
          <p:grpSpPr>
            <a:xfrm>
              <a:off x="4285900" y="1854692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572" name="Rectangle 857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3" name="Rectangle 857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4" name="Rectangle 857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5" name="Rectangle 857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6" name="Rectangle 857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7" name="Rectangle 857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8" name="Rectangle 857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9" name="Rectangle 857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0" name="Rectangle 857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1" name="Rectangle 858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2" name="Rectangle 858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3" name="Rectangle 858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4" name="Rectangle 858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5" name="Rectangle 858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6" name="Rectangle 858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7" name="Rectangle 858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8" name="Rectangle 858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89" name="Rectangle 858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0" name="Rectangle 858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1" name="Rectangle 859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2" name="Rectangle 859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3" name="Rectangle 859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4" name="Rectangle 859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5" name="Rectangle 859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6" name="Rectangle 859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7" name="Rectangle 859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8" name="Rectangle 859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99" name="Rectangle 859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0" name="Rectangle 859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1" name="Rectangle 860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2" name="Rectangle 860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3" name="Rectangle 860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4" name="Rectangle 860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5" name="Rectangle 860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6" name="Rectangle 860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7" name="Rectangle 860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8" name="Rectangle 860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09" name="Rectangle 860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0" name="Rectangle 860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1" name="Rectangle 861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2" name="Rectangle 861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3" name="Rectangle 861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4" name="Rectangle 861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5" name="Rectangle 861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6" name="Rectangle 861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7" name="Rectangle 861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8" name="Rectangle 861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19" name="Rectangle 861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0" name="Rectangle 861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1" name="Rectangle 862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2" name="Rectangle 862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3" name="Rectangle 862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4" name="Rectangle 862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5" name="Rectangle 862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6" name="Rectangle 862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7" name="Rectangle 862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8" name="Rectangle 862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29" name="Rectangle 862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0" name="Rectangle 862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1" name="Rectangle 863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2" name="Rectangle 863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3" name="Rectangle 863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4" name="Rectangle 863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5" name="Rectangle 863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6" name="Rectangle 863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7" name="Rectangle 863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8" name="Rectangle 863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39" name="Rectangle 863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0" name="Rectangle 863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1" name="Rectangle 864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2" name="Rectangle 864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3" name="Rectangle 864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4" name="Rectangle 864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5" name="Rectangle 864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6" name="Rectangle 864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7" name="Rectangle 864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8" name="Rectangle 864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49" name="Rectangle 864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0" name="Rectangle 864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1" name="Rectangle 865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2" name="Rectangle 865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3" name="Rectangle 865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4" name="Rectangle 865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5" name="Rectangle 865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6" name="Rectangle 865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7" name="Rectangle 865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8" name="Rectangle 865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59" name="Rectangle 865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0" name="Rectangle 865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1" name="Rectangle 866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2" name="Rectangle 866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3" name="Rectangle 866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4" name="Rectangle 866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5" name="Rectangle 866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6" name="Rectangle 866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7" name="Rectangle 866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8" name="Rectangle 866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69" name="Rectangle 866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0" name="Rectangle 866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1" name="Rectangle 867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2" name="Rectangle 867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3" name="Rectangle 867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4" name="Rectangle 867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5" name="Rectangle 867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6" name="Rectangle 867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7" name="Rectangle 867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8" name="Rectangle 867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79" name="Rectangle 867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0" name="Rectangle 867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1" name="Rectangle 868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2" name="Rectangle 868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3" name="Rectangle 868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4" name="Rectangle 868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5" name="Rectangle 868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6" name="Rectangle 868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7" name="Rectangle 868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8" name="Rectangle 868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89" name="Rectangle 868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0" name="Rectangle 868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1" name="Rectangle 869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2" name="Rectangle 869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3" name="Rectangle 869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4" name="Rectangle 869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5" name="Rectangle 869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6" name="Rectangle 869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7" name="Rectangle 869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8" name="Rectangle 869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699" name="Rectangle 869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0" name="Rectangle 869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1" name="Rectangle 870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2" name="Rectangle 870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3" name="Rectangle 870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4" name="Rectangle 870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5" name="Rectangle 870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6" name="Rectangle 870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7" name="Rectangle 870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8" name="Rectangle 870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09" name="Rectangle 870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0" name="Rectangle 870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1" name="Rectangle 871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2" name="Rectangle 871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3" name="Rectangle 871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4" name="Rectangle 871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5" name="Rectangle 871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6" name="Rectangle 871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7" name="Rectangle 871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8" name="Rectangle 871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19" name="Rectangle 871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0" name="Rectangle 871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1" name="Rectangle 872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2" name="Rectangle 872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3" name="Rectangle 872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4" name="Rectangle 872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5" name="Rectangle 872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6" name="Rectangle 872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7" name="Rectangle 872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8" name="Rectangle 872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29" name="Rectangle 872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0" name="Rectangle 872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1" name="Rectangle 873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2" name="Rectangle 873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3" name="Rectangle 873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4" name="Rectangle 873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5" name="Rectangle 873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6" name="Rectangle 873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7" name="Rectangle 873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8" name="Rectangle 873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39" name="Rectangle 873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0" name="Rectangle 873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1" name="Rectangle 874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2" name="Rectangle 874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3" name="Rectangle 874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4" name="Rectangle 874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5" name="Rectangle 874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6" name="Rectangle 874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7" name="Rectangle 874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8" name="Rectangle 874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49" name="Rectangle 874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0" name="Rectangle 874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1" name="Rectangle 875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2" name="Rectangle 875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3" name="Rectangle 875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4" name="Rectangle 875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5" name="Rectangle 875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6" name="Rectangle 875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7" name="Rectangle 875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8" name="Rectangle 875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59" name="Rectangle 875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0" name="Rectangle 875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1" name="Rectangle 876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2" name="Rectangle 876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3" name="Rectangle 876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4" name="Rectangle 876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5" name="Rectangle 876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6" name="Rectangle 876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7" name="Rectangle 876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8" name="Rectangle 876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69" name="Rectangle 876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0" name="Rectangle 876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1" name="Rectangle 877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2" name="Rectangle 877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3" name="Rectangle 877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4" name="Rectangle 877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5" name="Rectangle 877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6" name="Rectangle 877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7" name="Rectangle 877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8" name="Rectangle 877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79" name="Rectangle 877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0" name="Rectangle 877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1" name="Rectangle 878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2" name="Rectangle 878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3" name="Rectangle 878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4" name="Rectangle 878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5" name="Rectangle 878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6" name="Rectangle 878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7" name="Rectangle 878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8" name="Rectangle 878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89" name="Rectangle 878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0" name="Rectangle 878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1" name="Rectangle 879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2" name="Rectangle 879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3" name="Rectangle 879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4" name="Rectangle 879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5" name="Rectangle 879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6" name="Rectangle 879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7" name="Rectangle 879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8" name="Rectangle 879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799" name="Rectangle 879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0" name="Rectangle 879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1" name="Rectangle 880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2" name="Rectangle 880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3" name="Rectangle 880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4" name="Rectangle 880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5" name="Rectangle 880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6" name="Rectangle 880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7" name="Rectangle 880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8" name="Rectangle 880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09" name="Rectangle 880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0" name="Rectangle 880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1" name="Rectangle 881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2" name="Rectangle 881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3" name="Rectangle 881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4" name="Rectangle 881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5" name="Rectangle 881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6" name="Rectangle 881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7" name="Rectangle 881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8" name="Rectangle 881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19" name="Rectangle 881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0" name="Rectangle 881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1" name="Rectangle 882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2" name="Rectangle 882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3" name="Rectangle 882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4" name="Rectangle 882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5" name="Rectangle 882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6" name="Rectangle 882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827" name="Rectangle 882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64" name="Rectangle 5463"/>
            <p:cNvSpPr/>
            <p:nvPr/>
          </p:nvSpPr>
          <p:spPr>
            <a:xfrm>
              <a:off x="4273550" y="18573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65" name="Rectangle 5464"/>
            <p:cNvSpPr/>
            <p:nvPr/>
          </p:nvSpPr>
          <p:spPr>
            <a:xfrm>
              <a:off x="4289425" y="18573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66" name="Group 5465"/>
            <p:cNvGrpSpPr/>
            <p:nvPr/>
          </p:nvGrpSpPr>
          <p:grpSpPr>
            <a:xfrm>
              <a:off x="550510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316" name="Rectangle 831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7" name="Rectangle 831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8" name="Rectangle 831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9" name="Rectangle 831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0" name="Rectangle 831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1" name="Rectangle 832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2" name="Rectangle 832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3" name="Rectangle 832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4" name="Rectangle 832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5" name="Rectangle 832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6" name="Rectangle 832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7" name="Rectangle 832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8" name="Rectangle 832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29" name="Rectangle 832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0" name="Rectangle 832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1" name="Rectangle 833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2" name="Rectangle 833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3" name="Rectangle 833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4" name="Rectangle 833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5" name="Rectangle 833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6" name="Rectangle 833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7" name="Rectangle 833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8" name="Rectangle 833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39" name="Rectangle 833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0" name="Rectangle 833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1" name="Rectangle 834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2" name="Rectangle 834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3" name="Rectangle 834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4" name="Rectangle 834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5" name="Rectangle 834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6" name="Rectangle 834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7" name="Rectangle 834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8" name="Rectangle 834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49" name="Rectangle 834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0" name="Rectangle 834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1" name="Rectangle 835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2" name="Rectangle 835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3" name="Rectangle 835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4" name="Rectangle 835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5" name="Rectangle 835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6" name="Rectangle 835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7" name="Rectangle 835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8" name="Rectangle 835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59" name="Rectangle 835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0" name="Rectangle 835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1" name="Rectangle 836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2" name="Rectangle 836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3" name="Rectangle 836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4" name="Rectangle 836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5" name="Rectangle 836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6" name="Rectangle 836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7" name="Rectangle 836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8" name="Rectangle 836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69" name="Rectangle 836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0" name="Rectangle 836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1" name="Rectangle 837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2" name="Rectangle 837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3" name="Rectangle 837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4" name="Rectangle 837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5" name="Rectangle 837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6" name="Rectangle 837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7" name="Rectangle 837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8" name="Rectangle 837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79" name="Rectangle 837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0" name="Rectangle 837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1" name="Rectangle 838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2" name="Rectangle 838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3" name="Rectangle 838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4" name="Rectangle 838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5" name="Rectangle 838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6" name="Rectangle 838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7" name="Rectangle 838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8" name="Rectangle 838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89" name="Rectangle 838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0" name="Rectangle 838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1" name="Rectangle 839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2" name="Rectangle 839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3" name="Rectangle 839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4" name="Rectangle 839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5" name="Rectangle 839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6" name="Rectangle 839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7" name="Rectangle 839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8" name="Rectangle 839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99" name="Rectangle 839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0" name="Rectangle 839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1" name="Rectangle 840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2" name="Rectangle 840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3" name="Rectangle 840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4" name="Rectangle 840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5" name="Rectangle 840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6" name="Rectangle 840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7" name="Rectangle 840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8" name="Rectangle 840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09" name="Rectangle 840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0" name="Rectangle 840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1" name="Rectangle 841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2" name="Rectangle 841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3" name="Rectangle 841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4" name="Rectangle 841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5" name="Rectangle 841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6" name="Rectangle 841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7" name="Rectangle 841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8" name="Rectangle 841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19" name="Rectangle 841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0" name="Rectangle 841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1" name="Rectangle 842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2" name="Rectangle 842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3" name="Rectangle 842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4" name="Rectangle 842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5" name="Rectangle 842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6" name="Rectangle 842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7" name="Rectangle 842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8" name="Rectangle 842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29" name="Rectangle 842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0" name="Rectangle 842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1" name="Rectangle 843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2" name="Rectangle 843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3" name="Rectangle 843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4" name="Rectangle 843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5" name="Rectangle 843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6" name="Rectangle 843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7" name="Rectangle 843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8" name="Rectangle 843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39" name="Rectangle 843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0" name="Rectangle 843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1" name="Rectangle 844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2" name="Rectangle 844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3" name="Rectangle 844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4" name="Rectangle 844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5" name="Rectangle 844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6" name="Rectangle 844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7" name="Rectangle 844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8" name="Rectangle 844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49" name="Rectangle 844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0" name="Rectangle 844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1" name="Rectangle 845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2" name="Rectangle 845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3" name="Rectangle 845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4" name="Rectangle 845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5" name="Rectangle 845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6" name="Rectangle 845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7" name="Rectangle 845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8" name="Rectangle 845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59" name="Rectangle 845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0" name="Rectangle 845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1" name="Rectangle 846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2" name="Rectangle 846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3" name="Rectangle 846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4" name="Rectangle 846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5" name="Rectangle 846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6" name="Rectangle 846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7" name="Rectangle 846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8" name="Rectangle 846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69" name="Rectangle 846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0" name="Rectangle 846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1" name="Rectangle 847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2" name="Rectangle 847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3" name="Rectangle 847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4" name="Rectangle 847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5" name="Rectangle 847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6" name="Rectangle 847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7" name="Rectangle 847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8" name="Rectangle 847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79" name="Rectangle 847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0" name="Rectangle 847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1" name="Rectangle 848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2" name="Rectangle 848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3" name="Rectangle 848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4" name="Rectangle 848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5" name="Rectangle 848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6" name="Rectangle 848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7" name="Rectangle 848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8" name="Rectangle 848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89" name="Rectangle 848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0" name="Rectangle 848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1" name="Rectangle 849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2" name="Rectangle 849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3" name="Rectangle 849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4" name="Rectangle 849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5" name="Rectangle 849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6" name="Rectangle 849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7" name="Rectangle 849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8" name="Rectangle 849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499" name="Rectangle 849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0" name="Rectangle 849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1" name="Rectangle 850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2" name="Rectangle 850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3" name="Rectangle 850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4" name="Rectangle 850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5" name="Rectangle 850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6" name="Rectangle 850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7" name="Rectangle 850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8" name="Rectangle 850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09" name="Rectangle 850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0" name="Rectangle 850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1" name="Rectangle 851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2" name="Rectangle 851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3" name="Rectangle 851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4" name="Rectangle 851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5" name="Rectangle 851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6" name="Rectangle 851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7" name="Rectangle 851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8" name="Rectangle 851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19" name="Rectangle 851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0" name="Rectangle 851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1" name="Rectangle 852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2" name="Rectangle 852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3" name="Rectangle 852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4" name="Rectangle 852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5" name="Rectangle 852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6" name="Rectangle 852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7" name="Rectangle 852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8" name="Rectangle 852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29" name="Rectangle 852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0" name="Rectangle 852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1" name="Rectangle 853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2" name="Rectangle 853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3" name="Rectangle 853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4" name="Rectangle 853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5" name="Rectangle 853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6" name="Rectangle 853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7" name="Rectangle 853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8" name="Rectangle 853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39" name="Rectangle 853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0" name="Rectangle 853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1" name="Rectangle 854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2" name="Rectangle 854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3" name="Rectangle 854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4" name="Rectangle 854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5" name="Rectangle 854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6" name="Rectangle 854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7" name="Rectangle 854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8" name="Rectangle 854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49" name="Rectangle 854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0" name="Rectangle 854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1" name="Rectangle 855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2" name="Rectangle 855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3" name="Rectangle 855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4" name="Rectangle 855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5" name="Rectangle 855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6" name="Rectangle 855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7" name="Rectangle 855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8" name="Rectangle 855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59" name="Rectangle 855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0" name="Rectangle 855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1" name="Rectangle 856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2" name="Rectangle 856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3" name="Rectangle 856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4" name="Rectangle 856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5" name="Rectangle 856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6" name="Rectangle 856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7" name="Rectangle 856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8" name="Rectangle 856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69" name="Rectangle 856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0" name="Rectangle 856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571" name="Rectangle 857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67" name="Rectangle 5466"/>
            <p:cNvSpPr/>
            <p:nvPr/>
          </p:nvSpPr>
          <p:spPr>
            <a:xfrm>
              <a:off x="5492750" y="1858963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68" name="Rectangle 5467"/>
            <p:cNvSpPr/>
            <p:nvPr/>
          </p:nvSpPr>
          <p:spPr>
            <a:xfrm>
              <a:off x="5508625" y="1858963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69" name="Group 5468"/>
            <p:cNvGrpSpPr/>
            <p:nvPr/>
          </p:nvGrpSpPr>
          <p:grpSpPr>
            <a:xfrm>
              <a:off x="6701620" y="1856434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8060" name="Rectangle 805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1" name="Rectangle 806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2" name="Rectangle 806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3" name="Rectangle 806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4" name="Rectangle 806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5" name="Rectangle 806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6" name="Rectangle 806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7" name="Rectangle 806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8" name="Rectangle 806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69" name="Rectangle 806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0" name="Rectangle 806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1" name="Rectangle 807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2" name="Rectangle 807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3" name="Rectangle 807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4" name="Rectangle 807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5" name="Rectangle 807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6" name="Rectangle 807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7" name="Rectangle 807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8" name="Rectangle 807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79" name="Rectangle 807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0" name="Rectangle 807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1" name="Rectangle 808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2" name="Rectangle 808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3" name="Rectangle 808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4" name="Rectangle 808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5" name="Rectangle 808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6" name="Rectangle 808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7" name="Rectangle 808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8" name="Rectangle 808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89" name="Rectangle 808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0" name="Rectangle 808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1" name="Rectangle 809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2" name="Rectangle 809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3" name="Rectangle 809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4" name="Rectangle 809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5" name="Rectangle 809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6" name="Rectangle 809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7" name="Rectangle 809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8" name="Rectangle 809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99" name="Rectangle 809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0" name="Rectangle 809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1" name="Rectangle 810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2" name="Rectangle 810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3" name="Rectangle 810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4" name="Rectangle 810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5" name="Rectangle 810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6" name="Rectangle 810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7" name="Rectangle 810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8" name="Rectangle 810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09" name="Rectangle 810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0" name="Rectangle 810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1" name="Rectangle 811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2" name="Rectangle 811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3" name="Rectangle 811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4" name="Rectangle 811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5" name="Rectangle 811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6" name="Rectangle 811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7" name="Rectangle 811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8" name="Rectangle 811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19" name="Rectangle 811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0" name="Rectangle 811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1" name="Rectangle 812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2" name="Rectangle 812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3" name="Rectangle 812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4" name="Rectangle 812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5" name="Rectangle 812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6" name="Rectangle 812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7" name="Rectangle 812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8" name="Rectangle 812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29" name="Rectangle 812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0" name="Rectangle 812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1" name="Rectangle 813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2" name="Rectangle 813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3" name="Rectangle 813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4" name="Rectangle 813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5" name="Rectangle 813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6" name="Rectangle 813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7" name="Rectangle 813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8" name="Rectangle 813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39" name="Rectangle 813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0" name="Rectangle 813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1" name="Rectangle 814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2" name="Rectangle 814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3" name="Rectangle 814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4" name="Rectangle 814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5" name="Rectangle 814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6" name="Rectangle 814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7" name="Rectangle 814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8" name="Rectangle 814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49" name="Rectangle 814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0" name="Rectangle 814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1" name="Rectangle 815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2" name="Rectangle 815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3" name="Rectangle 815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4" name="Rectangle 815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5" name="Rectangle 815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6" name="Rectangle 815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7" name="Rectangle 815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8" name="Rectangle 815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59" name="Rectangle 815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0" name="Rectangle 815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1" name="Rectangle 816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2" name="Rectangle 816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3" name="Rectangle 816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4" name="Rectangle 816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5" name="Rectangle 816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6" name="Rectangle 816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7" name="Rectangle 816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8" name="Rectangle 816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69" name="Rectangle 816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0" name="Rectangle 816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1" name="Rectangle 817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2" name="Rectangle 817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3" name="Rectangle 817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4" name="Rectangle 817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5" name="Rectangle 817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6" name="Rectangle 817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7" name="Rectangle 817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8" name="Rectangle 817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79" name="Rectangle 817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0" name="Rectangle 817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1" name="Rectangle 818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2" name="Rectangle 818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3" name="Rectangle 818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4" name="Rectangle 818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5" name="Rectangle 818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6" name="Rectangle 818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7" name="Rectangle 818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8" name="Rectangle 818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89" name="Rectangle 818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0" name="Rectangle 818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1" name="Rectangle 819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2" name="Rectangle 819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3" name="Rectangle 819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4" name="Rectangle 819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5" name="Rectangle 819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6" name="Rectangle 819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7" name="Rectangle 819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8" name="Rectangle 819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199" name="Rectangle 819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0" name="Rectangle 819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1" name="Rectangle 820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2" name="Rectangle 820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3" name="Rectangle 820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4" name="Rectangle 820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5" name="Rectangle 820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6" name="Rectangle 820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7" name="Rectangle 820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8" name="Rectangle 820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09" name="Rectangle 820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0" name="Rectangle 820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1" name="Rectangle 821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2" name="Rectangle 821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3" name="Rectangle 821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4" name="Rectangle 821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5" name="Rectangle 821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6" name="Rectangle 821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7" name="Rectangle 821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8" name="Rectangle 821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19" name="Rectangle 821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0" name="Rectangle 821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1" name="Rectangle 822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2" name="Rectangle 822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3" name="Rectangle 822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4" name="Rectangle 822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5" name="Rectangle 822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6" name="Rectangle 822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7" name="Rectangle 822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8" name="Rectangle 822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29" name="Rectangle 822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0" name="Rectangle 822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1" name="Rectangle 823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2" name="Rectangle 823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3" name="Rectangle 823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4" name="Rectangle 823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5" name="Rectangle 823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6" name="Rectangle 823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7" name="Rectangle 823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8" name="Rectangle 823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39" name="Rectangle 823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0" name="Rectangle 823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1" name="Rectangle 824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2" name="Rectangle 824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3" name="Rectangle 824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4" name="Rectangle 824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5" name="Rectangle 824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6" name="Rectangle 824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7" name="Rectangle 824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8" name="Rectangle 824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49" name="Rectangle 824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0" name="Rectangle 824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1" name="Rectangle 825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2" name="Rectangle 825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3" name="Rectangle 825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4" name="Rectangle 825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5" name="Rectangle 825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6" name="Rectangle 825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7" name="Rectangle 825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8" name="Rectangle 825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59" name="Rectangle 825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0" name="Rectangle 825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1" name="Rectangle 826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2" name="Rectangle 826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3" name="Rectangle 826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4" name="Rectangle 826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5" name="Rectangle 826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6" name="Rectangle 826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7" name="Rectangle 826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8" name="Rectangle 826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69" name="Rectangle 826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0" name="Rectangle 826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1" name="Rectangle 827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2" name="Rectangle 827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3" name="Rectangle 827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4" name="Rectangle 827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5" name="Rectangle 827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6" name="Rectangle 827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7" name="Rectangle 827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8" name="Rectangle 827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79" name="Rectangle 827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0" name="Rectangle 827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1" name="Rectangle 828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2" name="Rectangle 828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3" name="Rectangle 828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4" name="Rectangle 828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5" name="Rectangle 828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6" name="Rectangle 828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7" name="Rectangle 828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8" name="Rectangle 828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89" name="Rectangle 307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0" name="Rectangle 307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1" name="Rectangle 829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2" name="Rectangle 829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3" name="Rectangle 829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4" name="Rectangle 829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5" name="Rectangle 829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6" name="Rectangle 829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7" name="Rectangle 829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8" name="Rectangle 829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299" name="Rectangle 829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0" name="Rectangle 829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1" name="Rectangle 830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2" name="Rectangle 830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3" name="Rectangle 830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4" name="Rectangle 830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5" name="Rectangle 830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6" name="Rectangle 830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7" name="Rectangle 830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8" name="Rectangle 830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09" name="Rectangle 830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0" name="Rectangle 830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1" name="Rectangle 831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2" name="Rectangle 831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3" name="Rectangle 831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4" name="Rectangle 831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315" name="Rectangle 831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70" name="Rectangle 5469"/>
            <p:cNvSpPr/>
            <p:nvPr/>
          </p:nvSpPr>
          <p:spPr>
            <a:xfrm>
              <a:off x="6689725" y="1858963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71" name="Rectangle 5470"/>
            <p:cNvSpPr/>
            <p:nvPr/>
          </p:nvSpPr>
          <p:spPr>
            <a:xfrm>
              <a:off x="6705600" y="1858963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72" name="Group 5471"/>
            <p:cNvGrpSpPr/>
            <p:nvPr/>
          </p:nvGrpSpPr>
          <p:grpSpPr>
            <a:xfrm>
              <a:off x="1819768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804" name="Rectangle 780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5" name="Rectangle 780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6" name="Rectangle 780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7" name="Rectangle 780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8" name="Rectangle 780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9" name="Rectangle 780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0" name="Rectangle 780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1" name="Rectangle 781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2" name="Rectangle 781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3" name="Rectangle 781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4" name="Rectangle 781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5" name="Rectangle 781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6" name="Rectangle 781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7" name="Rectangle 781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8" name="Rectangle 781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19" name="Rectangle 781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0" name="Rectangle 781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1" name="Rectangle 782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2" name="Rectangle 782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3" name="Rectangle 782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4" name="Rectangle 782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5" name="Rectangle 782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6" name="Rectangle 782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7" name="Rectangle 782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8" name="Rectangle 782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29" name="Rectangle 782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0" name="Rectangle 782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1" name="Rectangle 783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2" name="Rectangle 783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3" name="Rectangle 783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4" name="Rectangle 783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5" name="Rectangle 783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6" name="Rectangle 783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7" name="Rectangle 783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8" name="Rectangle 783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39" name="Rectangle 783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0" name="Rectangle 783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1" name="Rectangle 784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2" name="Rectangle 784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3" name="Rectangle 784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4" name="Rectangle 784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5" name="Rectangle 784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6" name="Rectangle 784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7" name="Rectangle 784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8" name="Rectangle 784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49" name="Rectangle 784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0" name="Rectangle 784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1" name="Rectangle 785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2" name="Rectangle 785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3" name="Rectangle 785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4" name="Rectangle 785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5" name="Rectangle 785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6" name="Rectangle 785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7" name="Rectangle 785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8" name="Rectangle 785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59" name="Rectangle 785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0" name="Rectangle 785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1" name="Rectangle 786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2" name="Rectangle 786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3" name="Rectangle 786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4" name="Rectangle 786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5" name="Rectangle 786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6" name="Rectangle 786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7" name="Rectangle 786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8" name="Rectangle 786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69" name="Rectangle 786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0" name="Rectangle 786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1" name="Rectangle 787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2" name="Rectangle 787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3" name="Rectangle 787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4" name="Rectangle 787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5" name="Rectangle 787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6" name="Rectangle 787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7" name="Rectangle 787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8" name="Rectangle 787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79" name="Rectangle 787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0" name="Rectangle 787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1" name="Rectangle 788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2" name="Rectangle 788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3" name="Rectangle 788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4" name="Rectangle 788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5" name="Rectangle 788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6" name="Rectangle 788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7" name="Rectangle 788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8" name="Rectangle 788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89" name="Rectangle 788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0" name="Rectangle 788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1" name="Rectangle 789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2" name="Rectangle 789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3" name="Rectangle 789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4" name="Rectangle 789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5" name="Rectangle 789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6" name="Rectangle 789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7" name="Rectangle 789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8" name="Rectangle 789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99" name="Rectangle 789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0" name="Rectangle 789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1" name="Rectangle 790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2" name="Rectangle 790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3" name="Rectangle 790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4" name="Rectangle 790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5" name="Rectangle 790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6" name="Rectangle 790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7" name="Rectangle 790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8" name="Rectangle 790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09" name="Rectangle 790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0" name="Rectangle 790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1" name="Rectangle 791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2" name="Rectangle 791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3" name="Rectangle 791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4" name="Rectangle 791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5" name="Rectangle 791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6" name="Rectangle 791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7" name="Rectangle 791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8" name="Rectangle 791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19" name="Rectangle 791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0" name="Rectangle 791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1" name="Rectangle 792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2" name="Rectangle 792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3" name="Rectangle 792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4" name="Rectangle 792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5" name="Rectangle 792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6" name="Rectangle 792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7" name="Rectangle 792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8" name="Rectangle 792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29" name="Rectangle 792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0" name="Rectangle 792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1" name="Rectangle 793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2" name="Rectangle 793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3" name="Rectangle 793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4" name="Rectangle 793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5" name="Rectangle 793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6" name="Rectangle 793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7" name="Rectangle 793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8" name="Rectangle 793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39" name="Rectangle 793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0" name="Rectangle 793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1" name="Rectangle 794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2" name="Rectangle 794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3" name="Rectangle 794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4" name="Rectangle 794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5" name="Rectangle 794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6" name="Rectangle 794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7" name="Rectangle 794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8" name="Rectangle 794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49" name="Rectangle 794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0" name="Rectangle 794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1" name="Rectangle 795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2" name="Rectangle 795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3" name="Rectangle 795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4" name="Rectangle 795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5" name="Rectangle 795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6" name="Rectangle 795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7" name="Rectangle 795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8" name="Rectangle 795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59" name="Rectangle 795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0" name="Rectangle 795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1" name="Rectangle 796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2" name="Rectangle 796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3" name="Rectangle 796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4" name="Rectangle 796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5" name="Rectangle 796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6" name="Rectangle 796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7" name="Rectangle 796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8" name="Rectangle 796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69" name="Rectangle 796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0" name="Rectangle 796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1" name="Rectangle 797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2" name="Rectangle 797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3" name="Rectangle 797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4" name="Rectangle 797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5" name="Rectangle 797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6" name="Rectangle 797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7" name="Rectangle 797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8" name="Rectangle 797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79" name="Rectangle 797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0" name="Rectangle 797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1" name="Rectangle 798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2" name="Rectangle 798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3" name="Rectangle 798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4" name="Rectangle 798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5" name="Rectangle 798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6" name="Rectangle 798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7" name="Rectangle 798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8" name="Rectangle 798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89" name="Rectangle 798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0" name="Rectangle 798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1" name="Rectangle 799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2" name="Rectangle 799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3" name="Rectangle 799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4" name="Rectangle 799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5" name="Rectangle 799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6" name="Rectangle 799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7" name="Rectangle 799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8" name="Rectangle 799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999" name="Rectangle 799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0" name="Rectangle 799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1" name="Rectangle 800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2" name="Rectangle 800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3" name="Rectangle 800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4" name="Rectangle 800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5" name="Rectangle 800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6" name="Rectangle 800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7" name="Rectangle 800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8" name="Rectangle 800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09" name="Rectangle 800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0" name="Rectangle 800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1" name="Rectangle 801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2" name="Rectangle 801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3" name="Rectangle 801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4" name="Rectangle 801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5" name="Rectangle 801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6" name="Rectangle 801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7" name="Rectangle 801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8" name="Rectangle 801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19" name="Rectangle 801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0" name="Rectangle 801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1" name="Rectangle 802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2" name="Rectangle 802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3" name="Rectangle 802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4" name="Rectangle 802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5" name="Rectangle 802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6" name="Rectangle 802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7" name="Rectangle 802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8" name="Rectangle 802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29" name="Rectangle 802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0" name="Rectangle 802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1" name="Rectangle 803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2" name="Rectangle 803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3" name="Rectangle 803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4" name="Rectangle 803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5" name="Rectangle 803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6" name="Rectangle 803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7" name="Rectangle 803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8" name="Rectangle 803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39" name="Rectangle 803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0" name="Rectangle 803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1" name="Rectangle 804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2" name="Rectangle 804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3" name="Rectangle 804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4" name="Rectangle 804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5" name="Rectangle 804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6" name="Rectangle 804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7" name="Rectangle 804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8" name="Rectangle 804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49" name="Rectangle 804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0" name="Rectangle 804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1" name="Rectangle 805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2" name="Rectangle 805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3" name="Rectangle 805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4" name="Rectangle 805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5" name="Rectangle 805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6" name="Rectangle 805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7" name="Rectangle 805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8" name="Rectangle 805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8059" name="Rectangle 805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73" name="Group 5472"/>
            <p:cNvGrpSpPr/>
            <p:nvPr/>
          </p:nvGrpSpPr>
          <p:grpSpPr>
            <a:xfrm>
              <a:off x="303953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548" name="Rectangle 754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9" name="Rectangle 754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0" name="Rectangle 754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1" name="Rectangle 755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2" name="Rectangle 755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3" name="Rectangle 755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4" name="Rectangle 755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5" name="Rectangle 755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6" name="Rectangle 755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7" name="Rectangle 755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8" name="Rectangle 755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59" name="Rectangle 755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0" name="Rectangle 755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1" name="Rectangle 756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2" name="Rectangle 756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3" name="Rectangle 756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4" name="Rectangle 756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5" name="Rectangle 756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6" name="Rectangle 756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7" name="Rectangle 756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8" name="Rectangle 756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69" name="Rectangle 756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0" name="Rectangle 756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1" name="Rectangle 757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2" name="Rectangle 757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3" name="Rectangle 757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4" name="Rectangle 757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5" name="Rectangle 757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6" name="Rectangle 757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7" name="Rectangle 757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8" name="Rectangle 757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79" name="Rectangle 757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0" name="Rectangle 757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1" name="Rectangle 758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2" name="Rectangle 758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3" name="Rectangle 758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4" name="Rectangle 758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5" name="Rectangle 758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6" name="Rectangle 758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7" name="Rectangle 758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8" name="Rectangle 758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89" name="Rectangle 758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0" name="Rectangle 758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1" name="Rectangle 759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2" name="Rectangle 759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3" name="Rectangle 759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4" name="Rectangle 759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5" name="Rectangle 759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6" name="Rectangle 759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7" name="Rectangle 759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8" name="Rectangle 759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99" name="Rectangle 759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0" name="Rectangle 759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1" name="Rectangle 760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2" name="Rectangle 760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3" name="Rectangle 760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4" name="Rectangle 760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5" name="Rectangle 760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6" name="Rectangle 760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7" name="Rectangle 760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8" name="Rectangle 760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09" name="Rectangle 760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0" name="Rectangle 760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1" name="Rectangle 761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2" name="Rectangle 761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3" name="Rectangle 761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4" name="Rectangle 761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5" name="Rectangle 761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6" name="Rectangle 761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7" name="Rectangle 761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8" name="Rectangle 761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19" name="Rectangle 761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0" name="Rectangle 761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1" name="Rectangle 762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2" name="Rectangle 762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3" name="Rectangle 762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4" name="Rectangle 762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5" name="Rectangle 762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6" name="Rectangle 762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7" name="Rectangle 762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8" name="Rectangle 762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29" name="Rectangle 762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0" name="Rectangle 762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1" name="Rectangle 763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2" name="Rectangle 763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3" name="Rectangle 763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4" name="Rectangle 763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5" name="Rectangle 763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6" name="Rectangle 763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7" name="Rectangle 763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8" name="Rectangle 763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39" name="Rectangle 763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0" name="Rectangle 763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1" name="Rectangle 764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2" name="Rectangle 764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3" name="Rectangle 764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4" name="Rectangle 764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5" name="Rectangle 764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6" name="Rectangle 764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7" name="Rectangle 764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8" name="Rectangle 764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49" name="Rectangle 764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0" name="Rectangle 764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1" name="Rectangle 765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2" name="Rectangle 765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3" name="Rectangle 765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4" name="Rectangle 765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5" name="Rectangle 765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6" name="Rectangle 765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7" name="Rectangle 765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8" name="Rectangle 765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59" name="Rectangle 765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0" name="Rectangle 765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1" name="Rectangle 766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2" name="Rectangle 766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3" name="Rectangle 766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4" name="Rectangle 766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5" name="Rectangle 766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6" name="Rectangle 766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7" name="Rectangle 766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8" name="Rectangle 766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69" name="Rectangle 766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0" name="Rectangle 766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1" name="Rectangle 767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2" name="Rectangle 767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3" name="Rectangle 767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4" name="Rectangle 767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5" name="Rectangle 767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6" name="Rectangle 767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7" name="Rectangle 767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8" name="Rectangle 767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79" name="Rectangle 767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0" name="Rectangle 767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1" name="Rectangle 768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2" name="Rectangle 768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3" name="Rectangle 768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4" name="Rectangle 768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5" name="Rectangle 768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6" name="Rectangle 768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7" name="Rectangle 768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8" name="Rectangle 768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89" name="Rectangle 768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0" name="Rectangle 768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1" name="Rectangle 769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2" name="Rectangle 769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3" name="Rectangle 769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4" name="Rectangle 769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5" name="Rectangle 769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6" name="Rectangle 769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7" name="Rectangle 769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8" name="Rectangle 769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699" name="Rectangle 769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0" name="Rectangle 769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1" name="Rectangle 770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2" name="Rectangle 770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3" name="Rectangle 770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4" name="Rectangle 770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5" name="Rectangle 770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6" name="Rectangle 770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7" name="Rectangle 770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8" name="Rectangle 770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09" name="Rectangle 770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0" name="Rectangle 770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1" name="Rectangle 771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2" name="Rectangle 771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3" name="Rectangle 771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4" name="Rectangle 771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5" name="Rectangle 771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6" name="Rectangle 771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7" name="Rectangle 771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8" name="Rectangle 771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19" name="Rectangle 771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0" name="Rectangle 771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1" name="Rectangle 772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2" name="Rectangle 772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3" name="Rectangle 772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4" name="Rectangle 772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5" name="Rectangle 772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6" name="Rectangle 772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7" name="Rectangle 772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8" name="Rectangle 772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29" name="Rectangle 772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0" name="Rectangle 772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1" name="Rectangle 773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2" name="Rectangle 773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3" name="Rectangle 773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4" name="Rectangle 773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5" name="Rectangle 773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6" name="Rectangle 773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7" name="Rectangle 773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8" name="Rectangle 773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39" name="Rectangle 773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0" name="Rectangle 773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1" name="Rectangle 774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2" name="Rectangle 774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3" name="Rectangle 774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4" name="Rectangle 774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5" name="Rectangle 774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6" name="Rectangle 774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7" name="Rectangle 774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8" name="Rectangle 774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49" name="Rectangle 774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0" name="Rectangle 774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1" name="Rectangle 775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2" name="Rectangle 775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3" name="Rectangle 775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4" name="Rectangle 775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5" name="Rectangle 775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6" name="Rectangle 775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7" name="Rectangle 775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8" name="Rectangle 775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59" name="Rectangle 775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0" name="Rectangle 775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1" name="Rectangle 776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2" name="Rectangle 776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3" name="Rectangle 776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4" name="Rectangle 776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5" name="Rectangle 776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6" name="Rectangle 776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7" name="Rectangle 776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8" name="Rectangle 776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69" name="Rectangle 776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0" name="Rectangle 776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1" name="Rectangle 777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2" name="Rectangle 777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3" name="Rectangle 777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4" name="Rectangle 777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5" name="Rectangle 777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6" name="Rectangle 777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7" name="Rectangle 777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8" name="Rectangle 777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79" name="Rectangle 777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0" name="Rectangle 777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1" name="Rectangle 778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2" name="Rectangle 778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3" name="Rectangle 778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4" name="Rectangle 778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5" name="Rectangle 778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6" name="Rectangle 778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7" name="Rectangle 778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8" name="Rectangle 778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89" name="Rectangle 778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0" name="Rectangle 778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1" name="Rectangle 779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2" name="Rectangle 779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3" name="Rectangle 779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4" name="Rectangle 779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5" name="Rectangle 779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6" name="Rectangle 779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7" name="Rectangle 779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8" name="Rectangle 779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799" name="Rectangle 779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0" name="Rectangle 779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1" name="Rectangle 780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2" name="Rectangle 780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803" name="Rectangle 780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74" name="Group 5473"/>
            <p:cNvGrpSpPr/>
            <p:nvPr/>
          </p:nvGrpSpPr>
          <p:grpSpPr>
            <a:xfrm>
              <a:off x="4259806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292" name="Rectangle 729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3" name="Rectangle 729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4" name="Rectangle 729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5" name="Rectangle 729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6" name="Rectangle 729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7" name="Rectangle 729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8" name="Rectangle 729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9" name="Rectangle 729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0" name="Rectangle 729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1" name="Rectangle 730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2" name="Rectangle 730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3" name="Rectangle 730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4" name="Rectangle 730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5" name="Rectangle 730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6" name="Rectangle 730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7" name="Rectangle 730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8" name="Rectangle 730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09" name="Rectangle 730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0" name="Rectangle 730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1" name="Rectangle 731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2" name="Rectangle 731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3" name="Rectangle 731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4" name="Rectangle 731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5" name="Rectangle 731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6" name="Rectangle 731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7" name="Rectangle 731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8" name="Rectangle 731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19" name="Rectangle 731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0" name="Rectangle 731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1" name="Rectangle 732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2" name="Rectangle 732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3" name="Rectangle 732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4" name="Rectangle 732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5" name="Rectangle 732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6" name="Rectangle 732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7" name="Rectangle 732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8" name="Rectangle 732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29" name="Rectangle 732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0" name="Rectangle 732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1" name="Rectangle 733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2" name="Rectangle 733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3" name="Rectangle 733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4" name="Rectangle 733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5" name="Rectangle 733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6" name="Rectangle 733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7" name="Rectangle 733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8" name="Rectangle 733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39" name="Rectangle 733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0" name="Rectangle 733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1" name="Rectangle 734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2" name="Rectangle 734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3" name="Rectangle 734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4" name="Rectangle 734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5" name="Rectangle 734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6" name="Rectangle 734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7" name="Rectangle 734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8" name="Rectangle 734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49" name="Rectangle 734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0" name="Rectangle 734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1" name="Rectangle 735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2" name="Rectangle 735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3" name="Rectangle 735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4" name="Rectangle 735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5" name="Rectangle 735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6" name="Rectangle 735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7" name="Rectangle 735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8" name="Rectangle 735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59" name="Rectangle 735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0" name="Rectangle 735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1" name="Rectangle 736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2" name="Rectangle 736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3" name="Rectangle 736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4" name="Rectangle 736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5" name="Rectangle 736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6" name="Rectangle 736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7" name="Rectangle 736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8" name="Rectangle 736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69" name="Rectangle 736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0" name="Rectangle 736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1" name="Rectangle 737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2" name="Rectangle 737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3" name="Rectangle 737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4" name="Rectangle 737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5" name="Rectangle 737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6" name="Rectangle 737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7" name="Rectangle 737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8" name="Rectangle 737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79" name="Rectangle 737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0" name="Rectangle 737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1" name="Rectangle 738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2" name="Rectangle 738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3" name="Rectangle 738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4" name="Rectangle 738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5" name="Rectangle 738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6" name="Rectangle 738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7" name="Rectangle 738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8" name="Rectangle 738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89" name="Rectangle 738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0" name="Rectangle 738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1" name="Rectangle 739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2" name="Rectangle 739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3" name="Rectangle 739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4" name="Rectangle 739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5" name="Rectangle 739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6" name="Rectangle 739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7" name="Rectangle 739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8" name="Rectangle 739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399" name="Rectangle 739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0" name="Rectangle 739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1" name="Rectangle 740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2" name="Rectangle 740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3" name="Rectangle 740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4" name="Rectangle 740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5" name="Rectangle 740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6" name="Rectangle 740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7" name="Rectangle 740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8" name="Rectangle 740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09" name="Rectangle 740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0" name="Rectangle 740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1" name="Rectangle 741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2" name="Rectangle 741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3" name="Rectangle 741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4" name="Rectangle 741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5" name="Rectangle 741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6" name="Rectangle 741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7" name="Rectangle 741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8" name="Rectangle 741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19" name="Rectangle 741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0" name="Rectangle 741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1" name="Rectangle 742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2" name="Rectangle 742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3" name="Rectangle 742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4" name="Rectangle 742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5" name="Rectangle 742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6" name="Rectangle 742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7" name="Rectangle 742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8" name="Rectangle 742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29" name="Rectangle 742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0" name="Rectangle 742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1" name="Rectangle 743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2" name="Rectangle 743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3" name="Rectangle 743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4" name="Rectangle 743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5" name="Rectangle 743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6" name="Rectangle 743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7" name="Rectangle 743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8" name="Rectangle 743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39" name="Rectangle 743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0" name="Rectangle 743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1" name="Rectangle 744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2" name="Rectangle 744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3" name="Rectangle 744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4" name="Rectangle 744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5" name="Rectangle 744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6" name="Rectangle 744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7" name="Rectangle 744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8" name="Rectangle 744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49" name="Rectangle 744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0" name="Rectangle 744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1" name="Rectangle 745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2" name="Rectangle 745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3" name="Rectangle 745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4" name="Rectangle 745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5" name="Rectangle 745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6" name="Rectangle 745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7" name="Rectangle 745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8" name="Rectangle 745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59" name="Rectangle 745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0" name="Rectangle 745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1" name="Rectangle 746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2" name="Rectangle 746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3" name="Rectangle 746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4" name="Rectangle 746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5" name="Rectangle 746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6" name="Rectangle 746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7" name="Rectangle 746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8" name="Rectangle 746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69" name="Rectangle 746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0" name="Rectangle 746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1" name="Rectangle 747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2" name="Rectangle 747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3" name="Rectangle 747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4" name="Rectangle 747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5" name="Rectangle 747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6" name="Rectangle 747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7" name="Rectangle 747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8" name="Rectangle 747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79" name="Rectangle 747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0" name="Rectangle 747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1" name="Rectangle 748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2" name="Rectangle 748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3" name="Rectangle 748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4" name="Rectangle 748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5" name="Rectangle 748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6" name="Rectangle 748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7" name="Rectangle 748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8" name="Rectangle 748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89" name="Rectangle 748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0" name="Rectangle 748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1" name="Rectangle 749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2" name="Rectangle 749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3" name="Rectangle 749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4" name="Rectangle 749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5" name="Rectangle 749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6" name="Rectangle 749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7" name="Rectangle 749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8" name="Rectangle 749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499" name="Rectangle 749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0" name="Rectangle 749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1" name="Rectangle 750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2" name="Rectangle 750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3" name="Rectangle 750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4" name="Rectangle 750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5" name="Rectangle 750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6" name="Rectangle 750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7" name="Rectangle 750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8" name="Rectangle 750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09" name="Rectangle 750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0" name="Rectangle 750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1" name="Rectangle 751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2" name="Rectangle 751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3" name="Rectangle 751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4" name="Rectangle 751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5" name="Rectangle 751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6" name="Rectangle 751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7" name="Rectangle 751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8" name="Rectangle 751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19" name="Rectangle 751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0" name="Rectangle 751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1" name="Rectangle 752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2" name="Rectangle 752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3" name="Rectangle 752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4" name="Rectangle 752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5" name="Rectangle 752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6" name="Rectangle 752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7" name="Rectangle 752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8" name="Rectangle 752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29" name="Rectangle 752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0" name="Rectangle 752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1" name="Rectangle 753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2" name="Rectangle 753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3" name="Rectangle 753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4" name="Rectangle 753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5" name="Rectangle 753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6" name="Rectangle 753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7" name="Rectangle 753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8" name="Rectangle 753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39" name="Rectangle 753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0" name="Rectangle 753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1" name="Rectangle 754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2" name="Rectangle 754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3" name="Rectangle 754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4" name="Rectangle 754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5" name="Rectangle 754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6" name="Rectangle 754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547" name="Rectangle 754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5475" name="Group 5474"/>
            <p:cNvGrpSpPr/>
            <p:nvPr/>
          </p:nvGrpSpPr>
          <p:grpSpPr>
            <a:xfrm>
              <a:off x="5471045" y="308674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7036" name="Rectangle 703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7" name="Rectangle 703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8" name="Rectangle 703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9" name="Rectangle 703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0" name="Rectangle 703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1" name="Rectangle 704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2" name="Rectangle 704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3" name="Rectangle 704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4" name="Rectangle 704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5" name="Rectangle 704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6" name="Rectangle 704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7" name="Rectangle 704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8" name="Rectangle 704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49" name="Rectangle 704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0" name="Rectangle 704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1" name="Rectangle 705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2" name="Rectangle 705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3" name="Rectangle 705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4" name="Rectangle 705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5" name="Rectangle 705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6" name="Rectangle 705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7" name="Rectangle 705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8" name="Rectangle 705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59" name="Rectangle 705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0" name="Rectangle 705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1" name="Rectangle 706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2" name="Rectangle 706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3" name="Rectangle 706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4" name="Rectangle 706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5" name="Rectangle 706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6" name="Rectangle 706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7" name="Rectangle 706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8" name="Rectangle 706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69" name="Rectangle 706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0" name="Rectangle 706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1" name="Rectangle 707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2" name="Rectangle 707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3" name="Rectangle 707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4" name="Rectangle 707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5" name="Rectangle 707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6" name="Rectangle 707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7" name="Rectangle 707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8" name="Rectangle 707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79" name="Rectangle 707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0" name="Rectangle 707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1" name="Rectangle 708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2" name="Rectangle 708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3" name="Rectangle 708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4" name="Rectangle 708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5" name="Rectangle 708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6" name="Rectangle 708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7" name="Rectangle 708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8" name="Rectangle 708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89" name="Rectangle 708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0" name="Rectangle 708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1" name="Rectangle 709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2" name="Rectangle 709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3" name="Rectangle 709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4" name="Rectangle 709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5" name="Rectangle 709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6" name="Rectangle 709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7" name="Rectangle 709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8" name="Rectangle 709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99" name="Rectangle 709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0" name="Rectangle 709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1" name="Rectangle 710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2" name="Rectangle 710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3" name="Rectangle 710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4" name="Rectangle 710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5" name="Rectangle 710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6" name="Rectangle 710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7" name="Rectangle 710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8" name="Rectangle 710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09" name="Rectangle 710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0" name="Rectangle 710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1" name="Rectangle 711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2" name="Rectangle 711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3" name="Rectangle 711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4" name="Rectangle 711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5" name="Rectangle 711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6" name="Rectangle 711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7" name="Rectangle 711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8" name="Rectangle 711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19" name="Rectangle 711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0" name="Rectangle 711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1" name="Rectangle 712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2" name="Rectangle 712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3" name="Rectangle 712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4" name="Rectangle 712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5" name="Rectangle 712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6" name="Rectangle 712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7" name="Rectangle 712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8" name="Rectangle 712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29" name="Rectangle 712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0" name="Rectangle 712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1" name="Rectangle 713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2" name="Rectangle 713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3" name="Rectangle 713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4" name="Rectangle 713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5" name="Rectangle 713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6" name="Rectangle 713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7" name="Rectangle 713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8" name="Rectangle 713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39" name="Rectangle 713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0" name="Rectangle 713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1" name="Rectangle 714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2" name="Rectangle 714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3" name="Rectangle 714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4" name="Rectangle 714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5" name="Rectangle 714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6" name="Rectangle 714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7" name="Rectangle 714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8" name="Rectangle 714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49" name="Rectangle 714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0" name="Rectangle 714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1" name="Rectangle 715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2" name="Rectangle 715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3" name="Rectangle 715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4" name="Rectangle 715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5" name="Rectangle 715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6" name="Rectangle 715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7" name="Rectangle 715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8" name="Rectangle 715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59" name="Rectangle 715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0" name="Rectangle 715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1" name="Rectangle 716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2" name="Rectangle 716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3" name="Rectangle 716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4" name="Rectangle 716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5" name="Rectangle 716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6" name="Rectangle 716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7" name="Rectangle 716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8" name="Rectangle 716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69" name="Rectangle 716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0" name="Rectangle 716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1" name="Rectangle 717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2" name="Rectangle 717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3" name="Rectangle 717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4" name="Rectangle 717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5" name="Rectangle 717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6" name="Rectangle 717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7" name="Rectangle 717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8" name="Rectangle 717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79" name="Rectangle 717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0" name="Rectangle 717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1" name="Rectangle 718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2" name="Rectangle 718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3" name="Rectangle 718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4" name="Rectangle 718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5" name="Rectangle 718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6" name="Rectangle 718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7" name="Rectangle 718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8" name="Rectangle 718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89" name="Rectangle 718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0" name="Rectangle 718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1" name="Rectangle 719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2" name="Rectangle 719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3" name="Rectangle 719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4" name="Rectangle 719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5" name="Rectangle 719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6" name="Rectangle 719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7" name="Rectangle 719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8" name="Rectangle 719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199" name="Rectangle 719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0" name="Rectangle 719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1" name="Rectangle 720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2" name="Rectangle 720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3" name="Rectangle 720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4" name="Rectangle 720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5" name="Rectangle 720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6" name="Rectangle 720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7" name="Rectangle 720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8" name="Rectangle 720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09" name="Rectangle 720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0" name="Rectangle 720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1" name="Rectangle 721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2" name="Rectangle 721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3" name="Rectangle 721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4" name="Rectangle 721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5" name="Rectangle 721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6" name="Rectangle 721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7" name="Rectangle 721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8" name="Rectangle 721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19" name="Rectangle 721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0" name="Rectangle 721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1" name="Rectangle 722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2" name="Rectangle 722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3" name="Rectangle 722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4" name="Rectangle 722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5" name="Rectangle 722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6" name="Rectangle 722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7" name="Rectangle 722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8" name="Rectangle 722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29" name="Rectangle 722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0" name="Rectangle 722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1" name="Rectangle 723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2" name="Rectangle 723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3" name="Rectangle 723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4" name="Rectangle 723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5" name="Rectangle 723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6" name="Rectangle 723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7" name="Rectangle 723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8" name="Rectangle 723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39" name="Rectangle 723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0" name="Rectangle 723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1" name="Rectangle 724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2" name="Rectangle 724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3" name="Rectangle 724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4" name="Rectangle 724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5" name="Rectangle 724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6" name="Rectangle 724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7" name="Rectangle 724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8" name="Rectangle 724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49" name="Rectangle 724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0" name="Rectangle 724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1" name="Rectangle 725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2" name="Rectangle 725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3" name="Rectangle 725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4" name="Rectangle 725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5" name="Rectangle 725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6" name="Rectangle 725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7" name="Rectangle 725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8" name="Rectangle 725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59" name="Rectangle 725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0" name="Rectangle 725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1" name="Rectangle 726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2" name="Rectangle 726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3" name="Rectangle 726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4" name="Rectangle 726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5" name="Rectangle 726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6" name="Rectangle 726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7" name="Rectangle 726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8" name="Rectangle 726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69" name="Rectangle 726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0" name="Rectangle 726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1" name="Rectangle 727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2" name="Rectangle 727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3" name="Rectangle 727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4" name="Rectangle 727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5" name="Rectangle 727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6" name="Rectangle 727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7" name="Rectangle 727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8" name="Rectangle 727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79" name="Rectangle 727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0" name="Rectangle 727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1" name="Rectangle 728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2" name="Rectangle 728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3" name="Rectangle 728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4" name="Rectangle 728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5" name="Rectangle 728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6" name="Rectangle 728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7" name="Rectangle 728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8" name="Rectangle 728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89" name="Rectangle 728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0" name="Rectangle 728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291" name="Rectangle 729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76" name="Rectangle 5475"/>
            <p:cNvSpPr/>
            <p:nvPr/>
          </p:nvSpPr>
          <p:spPr>
            <a:xfrm>
              <a:off x="1808163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77" name="Rectangle 5476"/>
            <p:cNvSpPr/>
            <p:nvPr/>
          </p:nvSpPr>
          <p:spPr>
            <a:xfrm>
              <a:off x="3043238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78" name="Rectangle 5477"/>
            <p:cNvSpPr/>
            <p:nvPr/>
          </p:nvSpPr>
          <p:spPr>
            <a:xfrm>
              <a:off x="4267200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79" name="Rectangle 5478"/>
            <p:cNvSpPr/>
            <p:nvPr/>
          </p:nvSpPr>
          <p:spPr>
            <a:xfrm>
              <a:off x="5481638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80" name="Rectangle 5479"/>
            <p:cNvSpPr/>
            <p:nvPr/>
          </p:nvSpPr>
          <p:spPr>
            <a:xfrm>
              <a:off x="1824038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81" name="Group 5480"/>
            <p:cNvGrpSpPr/>
            <p:nvPr/>
          </p:nvGrpSpPr>
          <p:grpSpPr>
            <a:xfrm>
              <a:off x="6701050" y="3084031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780" name="Rectangle 677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1" name="Rectangle 678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2" name="Rectangle 678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3" name="Rectangle 678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4" name="Rectangle 678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5" name="Rectangle 678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6" name="Rectangle 678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7" name="Rectangle 678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8" name="Rectangle 678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89" name="Rectangle 678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0" name="Rectangle 678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1" name="Rectangle 679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2" name="Rectangle 679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3" name="Rectangle 679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4" name="Rectangle 679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5" name="Rectangle 679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6" name="Rectangle 679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7" name="Rectangle 679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8" name="Rectangle 679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99" name="Rectangle 679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0" name="Rectangle 679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1" name="Rectangle 680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2" name="Rectangle 680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3" name="Rectangle 680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4" name="Rectangle 680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5" name="Rectangle 680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6" name="Rectangle 680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7" name="Rectangle 680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8" name="Rectangle 680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09" name="Rectangle 680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0" name="Rectangle 680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1" name="Rectangle 681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2" name="Rectangle 681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3" name="Rectangle 681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4" name="Rectangle 681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5" name="Rectangle 681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6" name="Rectangle 681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7" name="Rectangle 681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8" name="Rectangle 681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19" name="Rectangle 681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0" name="Rectangle 681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1" name="Rectangle 682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2" name="Rectangle 682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3" name="Rectangle 682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4" name="Rectangle 682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5" name="Rectangle 682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6" name="Rectangle 682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7" name="Rectangle 682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8" name="Rectangle 682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29" name="Rectangle 682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0" name="Rectangle 682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1" name="Rectangle 683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2" name="Rectangle 683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3" name="Rectangle 683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4" name="Rectangle 683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5" name="Rectangle 683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6" name="Rectangle 683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7" name="Rectangle 683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8" name="Rectangle 683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39" name="Rectangle 683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0" name="Rectangle 683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1" name="Rectangle 684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2" name="Rectangle 684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3" name="Rectangle 684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4" name="Rectangle 684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5" name="Rectangle 684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6" name="Rectangle 684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7" name="Rectangle 684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8" name="Rectangle 684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49" name="Rectangle 684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0" name="Rectangle 684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1" name="Rectangle 685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2" name="Rectangle 685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3" name="Rectangle 685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4" name="Rectangle 685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5" name="Rectangle 685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6" name="Rectangle 685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7" name="Rectangle 685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8" name="Rectangle 685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59" name="Rectangle 685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0" name="Rectangle 685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1" name="Rectangle 686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2" name="Rectangle 686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3" name="Rectangle 686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4" name="Rectangle 686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5" name="Rectangle 686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6" name="Rectangle 686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7" name="Rectangle 686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8" name="Rectangle 686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69" name="Rectangle 686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0" name="Rectangle 686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1" name="Rectangle 687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2" name="Rectangle 687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3" name="Rectangle 687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4" name="Rectangle 687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5" name="Rectangle 687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6" name="Rectangle 687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7" name="Rectangle 687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8" name="Rectangle 687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79" name="Rectangle 687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0" name="Rectangle 687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1" name="Rectangle 688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2" name="Rectangle 688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3" name="Rectangle 688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4" name="Rectangle 688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5" name="Rectangle 688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6" name="Rectangle 688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7" name="Rectangle 688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8" name="Rectangle 688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89" name="Rectangle 688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0" name="Rectangle 688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1" name="Rectangle 689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2" name="Rectangle 689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3" name="Rectangle 689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4" name="Rectangle 689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5" name="Rectangle 689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6" name="Rectangle 689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7" name="Rectangle 689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8" name="Rectangle 689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899" name="Rectangle 689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0" name="Rectangle 689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1" name="Rectangle 690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2" name="Rectangle 690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3" name="Rectangle 690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4" name="Rectangle 690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5" name="Rectangle 690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6" name="Rectangle 690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7" name="Rectangle 690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8" name="Rectangle 690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09" name="Rectangle 690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0" name="Rectangle 690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1" name="Rectangle 691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2" name="Rectangle 691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3" name="Rectangle 691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4" name="Rectangle 691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5" name="Rectangle 691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6" name="Rectangle 691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7" name="Rectangle 691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8" name="Rectangle 691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19" name="Rectangle 691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0" name="Rectangle 691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1" name="Rectangle 692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2" name="Rectangle 692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3" name="Rectangle 692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4" name="Rectangle 692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5" name="Rectangle 692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6" name="Rectangle 692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7" name="Rectangle 692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8" name="Rectangle 692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29" name="Rectangle 692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0" name="Rectangle 692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1" name="Rectangle 693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2" name="Rectangle 693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3" name="Rectangle 693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4" name="Rectangle 693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5" name="Rectangle 693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6" name="Rectangle 693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7" name="Rectangle 693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8" name="Rectangle 693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39" name="Rectangle 693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0" name="Rectangle 693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1" name="Rectangle 694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2" name="Rectangle 694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3" name="Rectangle 694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4" name="Rectangle 694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5" name="Rectangle 694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6" name="Rectangle 694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7" name="Rectangle 694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8" name="Rectangle 694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49" name="Rectangle 694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0" name="Rectangle 694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1" name="Rectangle 695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2" name="Rectangle 695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3" name="Rectangle 695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4" name="Rectangle 695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5" name="Rectangle 695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6" name="Rectangle 695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7" name="Rectangle 695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8" name="Rectangle 695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59" name="Rectangle 695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0" name="Rectangle 695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1" name="Rectangle 696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2" name="Rectangle 696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3" name="Rectangle 696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4" name="Rectangle 696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5" name="Rectangle 696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6" name="Rectangle 696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7" name="Rectangle 696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8" name="Rectangle 696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69" name="Rectangle 696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0" name="Rectangle 696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1" name="Rectangle 697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2" name="Rectangle 697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3" name="Rectangle 697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4" name="Rectangle 697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5" name="Rectangle 697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6" name="Rectangle 697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7" name="Rectangle 697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8" name="Rectangle 697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79" name="Rectangle 697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0" name="Rectangle 697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1" name="Rectangle 698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2" name="Rectangle 698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3" name="Rectangle 698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4" name="Rectangle 698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5" name="Rectangle 698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6" name="Rectangle 698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7" name="Rectangle 698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8" name="Rectangle 698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89" name="Rectangle 698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0" name="Rectangle 698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1" name="Rectangle 699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2" name="Rectangle 699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3" name="Rectangle 699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4" name="Rectangle 699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5" name="Rectangle 699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6" name="Rectangle 699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7" name="Rectangle 699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8" name="Rectangle 699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999" name="Rectangle 699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0" name="Rectangle 699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1" name="Rectangle 700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2" name="Rectangle 700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3" name="Rectangle 700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4" name="Rectangle 700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5" name="Rectangle 700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6" name="Rectangle 700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7" name="Rectangle 700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8" name="Rectangle 700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09" name="Rectangle 700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0" name="Rectangle 700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1" name="Rectangle 701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2" name="Rectangle 701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3" name="Rectangle 701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4" name="Rectangle 701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5" name="Rectangle 701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6" name="Rectangle 701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7" name="Rectangle 701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8" name="Rectangle 701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19" name="Rectangle 701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0" name="Rectangle 701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1" name="Rectangle 702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2" name="Rectangle 702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3" name="Rectangle 702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4" name="Rectangle 702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5" name="Rectangle 702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6" name="Rectangle 702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7" name="Rectangle 702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8" name="Rectangle 702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29" name="Rectangle 702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0" name="Rectangle 702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1" name="Rectangle 703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2" name="Rectangle 703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3" name="Rectangle 703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4" name="Rectangle 703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7035" name="Rectangle 703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82" name="Rectangle 5481"/>
            <p:cNvSpPr/>
            <p:nvPr/>
          </p:nvSpPr>
          <p:spPr>
            <a:xfrm>
              <a:off x="6689725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83" name="Rectangle 5482"/>
            <p:cNvSpPr/>
            <p:nvPr/>
          </p:nvSpPr>
          <p:spPr>
            <a:xfrm>
              <a:off x="6705600" y="308610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84" name="Group 5483"/>
            <p:cNvGrpSpPr/>
            <p:nvPr/>
          </p:nvGrpSpPr>
          <p:grpSpPr>
            <a:xfrm>
              <a:off x="18237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524" name="Rectangle 6523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5" name="Rectangle 6524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6" name="Rectangle 6525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7" name="Rectangle 6526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8" name="Rectangle 6527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9" name="Rectangle 6528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0" name="Rectangle 6529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1" name="Rectangle 6530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2" name="Rectangle 6531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3" name="Rectangle 6532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4" name="Rectangle 6533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5" name="Rectangle 6534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6" name="Rectangle 6535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7" name="Rectangle 6536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8" name="Rectangle 6537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39" name="Rectangle 6538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0" name="Rectangle 6539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1" name="Rectangle 6540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2" name="Rectangle 6541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3" name="Rectangle 6542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4" name="Rectangle 6543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5" name="Rectangle 6544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6" name="Rectangle 6545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7" name="Rectangle 6546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8" name="Rectangle 6547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49" name="Rectangle 6548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0" name="Rectangle 6549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1" name="Rectangle 6550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2" name="Rectangle 6551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3" name="Rectangle 6552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4" name="Rectangle 6553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5" name="Rectangle 6554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6" name="Rectangle 6555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7" name="Rectangle 6556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8" name="Rectangle 6557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59" name="Rectangle 6558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0" name="Rectangle 6559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1" name="Rectangle 6560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2" name="Rectangle 6561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3" name="Rectangle 6562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4" name="Rectangle 6563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5" name="Rectangle 6564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6" name="Rectangle 6565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7" name="Rectangle 6566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8" name="Rectangle 6567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69" name="Rectangle 6568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0" name="Rectangle 6569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1" name="Rectangle 6570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2" name="Rectangle 6571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3" name="Rectangle 6572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4" name="Rectangle 6573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5" name="Rectangle 6574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6" name="Rectangle 6575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7" name="Rectangle 6576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8" name="Rectangle 6577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79" name="Rectangle 6578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0" name="Rectangle 6579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1" name="Rectangle 6580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2" name="Rectangle 6581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3" name="Rectangle 6582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4" name="Rectangle 6583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5" name="Rectangle 6584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6" name="Rectangle 6585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7" name="Rectangle 6586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8" name="Rectangle 6587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89" name="Rectangle 6588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0" name="Rectangle 6589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1" name="Rectangle 6590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2" name="Rectangle 6591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3" name="Rectangle 6592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4" name="Rectangle 6593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5" name="Rectangle 6594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6" name="Rectangle 6595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7" name="Rectangle 6596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8" name="Rectangle 6597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99" name="Rectangle 6598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0" name="Rectangle 6599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1" name="Rectangle 6600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2" name="Rectangle 6601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3" name="Rectangle 6602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4" name="Rectangle 6603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5" name="Rectangle 6604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6" name="Rectangle 6605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7" name="Rectangle 6606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8" name="Rectangle 6607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09" name="Rectangle 6608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0" name="Rectangle 6609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1" name="Rectangle 6610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2" name="Rectangle 6611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3" name="Rectangle 6612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4" name="Rectangle 6613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5" name="Rectangle 6614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6" name="Rectangle 6615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7" name="Rectangle 6616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8" name="Rectangle 6617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19" name="Rectangle 6618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0" name="Rectangle 6619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1" name="Rectangle 6620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2" name="Rectangle 6621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3" name="Rectangle 6622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4" name="Rectangle 6623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5" name="Rectangle 6624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6" name="Rectangle 6625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7" name="Rectangle 6626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8" name="Rectangle 6627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29" name="Rectangle 6628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0" name="Rectangle 6629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1" name="Rectangle 6630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2" name="Rectangle 6631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3" name="Rectangle 6632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4" name="Rectangle 6633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5" name="Rectangle 6634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6" name="Rectangle 6635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7" name="Rectangle 6636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8" name="Rectangle 6637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39" name="Rectangle 6638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0" name="Rectangle 6639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1" name="Rectangle 6640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2" name="Rectangle 6641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3" name="Rectangle 6642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4" name="Rectangle 6643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5" name="Rectangle 6644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6" name="Rectangle 6645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7" name="Rectangle 6646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8" name="Rectangle 6647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49" name="Rectangle 6648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0" name="Rectangle 6649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1" name="Rectangle 6650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2" name="Rectangle 6651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3" name="Rectangle 6652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4" name="Rectangle 6653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5" name="Rectangle 6654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6" name="Rectangle 6655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7" name="Rectangle 6656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8" name="Rectangle 6657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59" name="Rectangle 6658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0" name="Rectangle 6659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1" name="Rectangle 6660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2" name="Rectangle 6661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3" name="Rectangle 6662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4" name="Rectangle 6663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5" name="Rectangle 6664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6" name="Rectangle 6665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7" name="Rectangle 6666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8" name="Rectangle 6667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69" name="Rectangle 6668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0" name="Rectangle 6669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1" name="Rectangle 6670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2" name="Rectangle 6671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3" name="Rectangle 6672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4" name="Rectangle 6673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5" name="Rectangle 6674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6" name="Rectangle 6675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7" name="Rectangle 6676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8" name="Rectangle 6677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79" name="Rectangle 6678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0" name="Rectangle 6679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1" name="Rectangle 6680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2" name="Rectangle 6681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3" name="Rectangle 6682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4" name="Rectangle 6683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5" name="Rectangle 6684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6" name="Rectangle 6685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7" name="Rectangle 6686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8" name="Rectangle 6687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89" name="Rectangle 6688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0" name="Rectangle 6689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1" name="Rectangle 6690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2" name="Rectangle 6691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3" name="Rectangle 6692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4" name="Rectangle 6693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5" name="Rectangle 6694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6" name="Rectangle 6695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7" name="Rectangle 6696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8" name="Rectangle 6697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699" name="Rectangle 6698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0" name="Rectangle 6699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1" name="Rectangle 6700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2" name="Rectangle 6701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3" name="Rectangle 6702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4" name="Rectangle 6703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5" name="Rectangle 6704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6" name="Rectangle 6705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7" name="Rectangle 6706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8" name="Rectangle 6707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09" name="Rectangle 6708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0" name="Rectangle 6709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1" name="Rectangle 6710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2" name="Rectangle 6711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3" name="Rectangle 6712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4" name="Rectangle 6713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5" name="Rectangle 6714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6" name="Rectangle 6715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7" name="Rectangle 6716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8" name="Rectangle 6717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19" name="Rectangle 6718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0" name="Rectangle 6719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1" name="Rectangle 6720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2" name="Rectangle 6721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3" name="Rectangle 6722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4" name="Rectangle 6723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5" name="Rectangle 6724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6" name="Rectangle 6725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7" name="Rectangle 6726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8" name="Rectangle 6727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29" name="Rectangle 6728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0" name="Rectangle 6729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1" name="Rectangle 6730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2" name="Rectangle 6731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3" name="Rectangle 6732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4" name="Rectangle 6733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5" name="Rectangle 6734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6" name="Rectangle 6735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7" name="Rectangle 6736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8" name="Rectangle 6737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39" name="Rectangle 6738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0" name="Rectangle 6739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1" name="Rectangle 6740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2" name="Rectangle 6741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3" name="Rectangle 6742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4" name="Rectangle 6743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5" name="Rectangle 6744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6" name="Rectangle 6745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7" name="Rectangle 6746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8" name="Rectangle 6747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49" name="Rectangle 6748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0" name="Rectangle 6749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1" name="Rectangle 6750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2" name="Rectangle 6751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3" name="Rectangle 6752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4" name="Rectangle 6753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5" name="Rectangle 6754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6" name="Rectangle 6755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7" name="Rectangle 6756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8" name="Rectangle 6757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59" name="Rectangle 6758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0" name="Rectangle 6759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1" name="Rectangle 6760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2" name="Rectangle 6761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3" name="Rectangle 6762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4" name="Rectangle 6763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5" name="Rectangle 6764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6" name="Rectangle 6765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7" name="Rectangle 6766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8" name="Rectangle 6767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69" name="Rectangle 6768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0" name="Rectangle 6769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1" name="Rectangle 6770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2" name="Rectangle 6771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3" name="Rectangle 6772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4" name="Rectangle 6773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5" name="Rectangle 6774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6" name="Rectangle 6775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7" name="Rectangle 6776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8" name="Rectangle 6777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779" name="Rectangle 6778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85" name="Rectangle 5484"/>
            <p:cNvSpPr/>
            <p:nvPr/>
          </p:nvSpPr>
          <p:spPr>
            <a:xfrm>
              <a:off x="1811338" y="42576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86" name="Rectangle 5485"/>
            <p:cNvSpPr/>
            <p:nvPr/>
          </p:nvSpPr>
          <p:spPr>
            <a:xfrm>
              <a:off x="1827213" y="42576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87" name="Group 5486"/>
            <p:cNvGrpSpPr/>
            <p:nvPr/>
          </p:nvGrpSpPr>
          <p:grpSpPr>
            <a:xfrm>
              <a:off x="3027025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268" name="Rectangle 6267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9" name="Rectangle 6268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0" name="Rectangle 6269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1" name="Rectangle 6270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2" name="Rectangle 6271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3" name="Rectangle 6272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4" name="Rectangle 6273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5" name="Rectangle 6274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6" name="Rectangle 6275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7" name="Rectangle 6276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8" name="Rectangle 6277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79" name="Rectangle 6278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0" name="Rectangle 6279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1" name="Rectangle 6280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2" name="Rectangle 6281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3" name="Rectangle 6282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4" name="Rectangle 6283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5" name="Rectangle 6284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6" name="Rectangle 6285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7" name="Rectangle 6286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8" name="Rectangle 6287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89" name="Rectangle 6288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0" name="Rectangle 6289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1" name="Rectangle 6290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2" name="Rectangle 6291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3" name="Rectangle 6292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4" name="Rectangle 6293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5" name="Rectangle 6294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6" name="Rectangle 6295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7" name="Rectangle 6296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8" name="Rectangle 6297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99" name="Rectangle 6298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0" name="Rectangle 6299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1" name="Rectangle 6300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2" name="Rectangle 6301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3" name="Rectangle 6302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4" name="Rectangle 6303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5" name="Rectangle 6304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6" name="Rectangle 6305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7" name="Rectangle 6306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8" name="Rectangle 6307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09" name="Rectangle 6308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0" name="Rectangle 6309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1" name="Rectangle 6310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2" name="Rectangle 6311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3" name="Rectangle 6312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4" name="Rectangle 6313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5" name="Rectangle 6314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6" name="Rectangle 6315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7" name="Rectangle 6316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8" name="Rectangle 6317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19" name="Rectangle 6318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0" name="Rectangle 6319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1" name="Rectangle 6320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2" name="Rectangle 6321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3" name="Rectangle 6322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4" name="Rectangle 6323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5" name="Rectangle 6324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6" name="Rectangle 6325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7" name="Rectangle 6326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8" name="Rectangle 6327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29" name="Rectangle 6328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0" name="Rectangle 6329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1" name="Rectangle 6330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2" name="Rectangle 6331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3" name="Rectangle 6332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4" name="Rectangle 6333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5" name="Rectangle 6334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6" name="Rectangle 6335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7" name="Rectangle 6336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8" name="Rectangle 6337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39" name="Rectangle 6338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0" name="Rectangle 6339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1" name="Rectangle 6340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2" name="Rectangle 6341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3" name="Rectangle 6342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4" name="Rectangle 6343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5" name="Rectangle 6344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6" name="Rectangle 6345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7" name="Rectangle 6346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8" name="Rectangle 6347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49" name="Rectangle 6348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0" name="Rectangle 6349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1" name="Rectangle 6350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2" name="Rectangle 6351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3" name="Rectangle 6352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4" name="Rectangle 6353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5" name="Rectangle 6354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6" name="Rectangle 6355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7" name="Rectangle 6356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8" name="Rectangle 6357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59" name="Rectangle 6358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0" name="Rectangle 6359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1" name="Rectangle 6360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2" name="Rectangle 6361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3" name="Rectangle 6362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4" name="Rectangle 6363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5" name="Rectangle 6364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6" name="Rectangle 6365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7" name="Rectangle 6366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8" name="Rectangle 6367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69" name="Rectangle 6368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0" name="Rectangle 6369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1" name="Rectangle 6370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2" name="Rectangle 6371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3" name="Rectangle 6372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4" name="Rectangle 6373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5" name="Rectangle 6374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6" name="Rectangle 6375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7" name="Rectangle 6376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8" name="Rectangle 6377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79" name="Rectangle 6378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0" name="Rectangle 6379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1" name="Rectangle 6380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2" name="Rectangle 6381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3" name="Rectangle 6382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4" name="Rectangle 6383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5" name="Rectangle 6384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6" name="Rectangle 6385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7" name="Rectangle 6386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8" name="Rectangle 6387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89" name="Rectangle 6388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0" name="Rectangle 6389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1" name="Rectangle 6390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2" name="Rectangle 6391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3" name="Rectangle 6392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4" name="Rectangle 6393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5" name="Rectangle 6394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6" name="Rectangle 6395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7" name="Rectangle 6396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8" name="Rectangle 6397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399" name="Rectangle 6398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0" name="Rectangle 6399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1" name="Rectangle 6400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2" name="Rectangle 6401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3" name="Rectangle 6402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4" name="Rectangle 6403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5" name="Rectangle 6404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6" name="Rectangle 6405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7" name="Rectangle 6406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8" name="Rectangle 6407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09" name="Rectangle 6408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0" name="Rectangle 6409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1" name="Rectangle 6410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2" name="Rectangle 6411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3" name="Rectangle 6412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4" name="Rectangle 6413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5" name="Rectangle 6414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6" name="Rectangle 6415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7" name="Rectangle 6416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8" name="Rectangle 6417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19" name="Rectangle 6418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0" name="Rectangle 6419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1" name="Rectangle 6420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2" name="Rectangle 6421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3" name="Rectangle 6422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4" name="Rectangle 6423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5" name="Rectangle 6424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6" name="Rectangle 6425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7" name="Rectangle 6426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8" name="Rectangle 6427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29" name="Rectangle 6428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0" name="Rectangle 6429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1" name="Rectangle 6430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2" name="Rectangle 6431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3" name="Rectangle 6432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4" name="Rectangle 6433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5" name="Rectangle 6434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6" name="Rectangle 6435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7" name="Rectangle 6436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8" name="Rectangle 6437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39" name="Rectangle 6438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0" name="Rectangle 6439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1" name="Rectangle 6440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2" name="Rectangle 6441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3" name="Rectangle 6442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4" name="Rectangle 6443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5" name="Rectangle 6444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6" name="Rectangle 6445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7" name="Rectangle 6446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8" name="Rectangle 6447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49" name="Rectangle 6448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0" name="Rectangle 6449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1" name="Rectangle 6450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2" name="Rectangle 6451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3" name="Rectangle 6452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4" name="Rectangle 6453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5" name="Rectangle 6454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6" name="Rectangle 6455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7" name="Rectangle 6456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8" name="Rectangle 6457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59" name="Rectangle 6458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0" name="Rectangle 6459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1" name="Rectangle 6460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2" name="Rectangle 6461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3" name="Rectangle 6462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4" name="Rectangle 6463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5" name="Rectangle 6464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6" name="Rectangle 6465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7" name="Rectangle 6466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8" name="Rectangle 6467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69" name="Rectangle 6468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0" name="Rectangle 6469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1" name="Rectangle 6470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2" name="Rectangle 6471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3" name="Rectangle 6472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4" name="Rectangle 6473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5" name="Rectangle 6474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6" name="Rectangle 6475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7" name="Rectangle 6476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8" name="Rectangle 6477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79" name="Rectangle 6478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0" name="Rectangle 6479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1" name="Rectangle 6480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2" name="Rectangle 6481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3" name="Rectangle 6482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4" name="Rectangle 6483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5" name="Rectangle 6484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6" name="Rectangle 6485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7" name="Rectangle 6486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8" name="Rectangle 6487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89" name="Rectangle 6488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0" name="Rectangle 6489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1" name="Rectangle 6490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2" name="Rectangle 6491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3" name="Rectangle 6492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4" name="Rectangle 6493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5" name="Rectangle 6494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6" name="Rectangle 6495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7" name="Rectangle 6496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8" name="Rectangle 6497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499" name="Rectangle 6498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0" name="Rectangle 6499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1" name="Rectangle 6500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2" name="Rectangle 6501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3" name="Rectangle 6502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4" name="Rectangle 6503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5" name="Rectangle 6504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6" name="Rectangle 6505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7" name="Rectangle 6506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8" name="Rectangle 6507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09" name="Rectangle 6508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0" name="Rectangle 6509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1" name="Rectangle 6510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2" name="Rectangle 6511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3" name="Rectangle 6512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4" name="Rectangle 6513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5" name="Rectangle 6514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6" name="Rectangle 6515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7" name="Rectangle 6516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8" name="Rectangle 6517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19" name="Rectangle 6518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0" name="Rectangle 6519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1" name="Rectangle 6520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2" name="Rectangle 6521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523" name="Rectangle 6522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88" name="Rectangle 5487"/>
            <p:cNvSpPr/>
            <p:nvPr/>
          </p:nvSpPr>
          <p:spPr>
            <a:xfrm>
              <a:off x="3014663" y="426085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89" name="Rectangle 5488"/>
            <p:cNvSpPr/>
            <p:nvPr/>
          </p:nvSpPr>
          <p:spPr>
            <a:xfrm>
              <a:off x="3030538" y="426085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90" name="Group 5489"/>
            <p:cNvGrpSpPr/>
            <p:nvPr/>
          </p:nvGrpSpPr>
          <p:grpSpPr>
            <a:xfrm>
              <a:off x="4280848" y="4255633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6012" name="Rectangle 6011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3" name="Rectangle 6012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4" name="Rectangle 6013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5" name="Rectangle 6014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6" name="Rectangle 6015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7" name="Rectangle 6016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8" name="Rectangle 6017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9" name="Rectangle 6018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0" name="Rectangle 6019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1" name="Rectangle 6020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2" name="Rectangle 6021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3" name="Rectangle 6022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4" name="Rectangle 6023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5" name="Rectangle 6024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6" name="Rectangle 6025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7" name="Rectangle 6026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8" name="Rectangle 6027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29" name="Rectangle 6028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0" name="Rectangle 6029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1" name="Rectangle 6030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2" name="Rectangle 6031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3" name="Rectangle 6032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4" name="Rectangle 6033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5" name="Rectangle 6034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6" name="Rectangle 6035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7" name="Rectangle 6036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8" name="Rectangle 6037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39" name="Rectangle 6038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0" name="Rectangle 6039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1" name="Rectangle 6040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2" name="Rectangle 6041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3" name="Rectangle 6042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4" name="Rectangle 6043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5" name="Rectangle 6044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6" name="Rectangle 6045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7" name="Rectangle 6046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8" name="Rectangle 6047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49" name="Rectangle 6048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0" name="Rectangle 6049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1" name="Rectangle 6050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2" name="Rectangle 6051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3" name="Rectangle 6052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4" name="Rectangle 6053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5" name="Rectangle 6054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6" name="Rectangle 6055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7" name="Rectangle 6056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8" name="Rectangle 6057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59" name="Rectangle 6058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0" name="Rectangle 6059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1" name="Rectangle 6060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2" name="Rectangle 6061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3" name="Rectangle 6062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4" name="Rectangle 6063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5" name="Rectangle 6064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6" name="Rectangle 6065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7" name="Rectangle 6066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8" name="Rectangle 6067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69" name="Rectangle 6068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0" name="Rectangle 6069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1" name="Rectangle 6070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2" name="Rectangle 6071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3" name="Rectangle 6072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4" name="Rectangle 6073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5" name="Rectangle 6074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6" name="Rectangle 6075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7" name="Rectangle 6076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8" name="Rectangle 6077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79" name="Rectangle 6078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0" name="Rectangle 6079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1" name="Rectangle 6080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2" name="Rectangle 6081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3" name="Rectangle 6082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4" name="Rectangle 6083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5" name="Rectangle 6084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6" name="Rectangle 6085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7" name="Rectangle 6086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8" name="Rectangle 6087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89" name="Rectangle 6088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0" name="Rectangle 6089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1" name="Rectangle 6090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2" name="Rectangle 6091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3" name="Rectangle 6092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4" name="Rectangle 6093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5" name="Rectangle 6094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6" name="Rectangle 6095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7" name="Rectangle 6096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8" name="Rectangle 6097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99" name="Rectangle 6098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0" name="Rectangle 6099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1" name="Rectangle 6100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2" name="Rectangle 6101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3" name="Rectangle 6102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4" name="Rectangle 6103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5" name="Rectangle 6104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6" name="Rectangle 6105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7" name="Rectangle 6106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8" name="Rectangle 6107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09" name="Rectangle 6108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0" name="Rectangle 6109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1" name="Rectangle 6110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2" name="Rectangle 6111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3" name="Rectangle 6112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4" name="Rectangle 6113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5" name="Rectangle 6114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6" name="Rectangle 6115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7" name="Rectangle 6116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8" name="Rectangle 6117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19" name="Rectangle 6118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0" name="Rectangle 6119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1" name="Rectangle 6120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2" name="Rectangle 6121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3" name="Rectangle 6122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4" name="Rectangle 6123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5" name="Rectangle 6124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6" name="Rectangle 6125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7" name="Rectangle 6126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8" name="Rectangle 6127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29" name="Rectangle 6128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0" name="Rectangle 6129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1" name="Rectangle 6130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2" name="Rectangle 6131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3" name="Rectangle 6132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4" name="Rectangle 6133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5" name="Rectangle 6134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6" name="Rectangle 6135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7" name="Rectangle 6136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8" name="Rectangle 6137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39" name="Rectangle 6138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0" name="Rectangle 6139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1" name="Rectangle 6140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2" name="Rectangle 6141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3" name="Rectangle 6142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4" name="Rectangle 6143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5" name="Rectangle 6144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6" name="Rectangle 6145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7" name="Rectangle 6146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8" name="Rectangle 6147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49" name="Rectangle 6148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0" name="Rectangle 6149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1" name="Rectangle 6150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2" name="Rectangle 6151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3" name="Rectangle 6152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4" name="Rectangle 6153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5" name="Rectangle 6154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6" name="Rectangle 6155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7" name="Rectangle 6156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8" name="Rectangle 6157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59" name="Rectangle 6158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0" name="Rectangle 6159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1" name="Rectangle 6160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2" name="Rectangle 6161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3" name="Rectangle 6162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4" name="Rectangle 6163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5" name="Rectangle 6164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6" name="Rectangle 6165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7" name="Rectangle 6166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8" name="Rectangle 6167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69" name="Rectangle 6168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0" name="Rectangle 6169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1" name="Rectangle 6170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2" name="Rectangle 6171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3" name="Rectangle 6172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4" name="Rectangle 6173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5" name="Rectangle 6174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6" name="Rectangle 6175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7" name="Rectangle 6176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8" name="Rectangle 6177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79" name="Rectangle 6178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0" name="Rectangle 6179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1" name="Rectangle 6180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2" name="Rectangle 6181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3" name="Rectangle 6182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4" name="Rectangle 6183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5" name="Rectangle 6184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6" name="Rectangle 6185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7" name="Rectangle 6186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8" name="Rectangle 6187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89" name="Rectangle 6188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0" name="Rectangle 6189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1" name="Rectangle 6190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2" name="Rectangle 6191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3" name="Rectangle 6192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4" name="Rectangle 6193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5" name="Rectangle 6194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6" name="Rectangle 6195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7" name="Rectangle 6196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8" name="Rectangle 6197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199" name="Rectangle 6198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0" name="Rectangle 6199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1" name="Rectangle 6200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2" name="Rectangle 6201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3" name="Rectangle 6202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4" name="Rectangle 6203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5" name="Rectangle 6204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6" name="Rectangle 6205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7" name="Rectangle 6206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8" name="Rectangle 6207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09" name="Rectangle 6208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0" name="Rectangle 6209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1" name="Rectangle 6210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2" name="Rectangle 6211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3" name="Rectangle 6212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4" name="Rectangle 6213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5" name="Rectangle 6214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6" name="Rectangle 6215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7" name="Rectangle 6216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8" name="Rectangle 6217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19" name="Rectangle 6218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0" name="Rectangle 6219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1" name="Rectangle 6220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2" name="Rectangle 6221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3" name="Rectangle 6222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4" name="Rectangle 6223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5" name="Rectangle 6224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6" name="Rectangle 6225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7" name="Rectangle 6226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8" name="Rectangle 6227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29" name="Rectangle 6228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0" name="Rectangle 6229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1" name="Rectangle 6230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2" name="Rectangle 6231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3" name="Rectangle 6232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4" name="Rectangle 6233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5" name="Rectangle 6234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6" name="Rectangle 6235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7" name="Rectangle 6236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8" name="Rectangle 6237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39" name="Rectangle 6238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0" name="Rectangle 6239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1" name="Rectangle 6240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2" name="Rectangle 6241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3" name="Rectangle 6242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4" name="Rectangle 6243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5" name="Rectangle 6244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6" name="Rectangle 6245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7" name="Rectangle 6246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8" name="Rectangle 6247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49" name="Rectangle 6248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0" name="Rectangle 6249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1" name="Rectangle 6250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2" name="Rectangle 6251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3" name="Rectangle 6252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4" name="Rectangle 6253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5" name="Rectangle 6254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6" name="Rectangle 6255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7" name="Rectangle 6256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8" name="Rectangle 6257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59" name="Rectangle 6258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0" name="Rectangle 6259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1" name="Rectangle 6260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2" name="Rectangle 6261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3" name="Rectangle 6262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4" name="Rectangle 6263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5" name="Rectangle 6264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6" name="Rectangle 6265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267" name="Rectangle 6266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91" name="Rectangle 5490"/>
            <p:cNvSpPr/>
            <p:nvPr/>
          </p:nvSpPr>
          <p:spPr>
            <a:xfrm>
              <a:off x="4268788" y="42576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92" name="Rectangle 5491"/>
            <p:cNvSpPr/>
            <p:nvPr/>
          </p:nvSpPr>
          <p:spPr>
            <a:xfrm>
              <a:off x="4284663" y="4257675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93" name="Group 5492"/>
            <p:cNvGrpSpPr/>
            <p:nvPr/>
          </p:nvGrpSpPr>
          <p:grpSpPr>
            <a:xfrm>
              <a:off x="550004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756" name="Rectangle 5755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7" name="Rectangle 5756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8" name="Rectangle 5757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9" name="Rectangle 5758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0" name="Rectangle 5759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1" name="Rectangle 5760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2" name="Rectangle 5761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3" name="Rectangle 5762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4" name="Rectangle 5763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5" name="Rectangle 5764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6" name="Rectangle 5765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7" name="Rectangle 5766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8" name="Rectangle 5767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69" name="Rectangle 5768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0" name="Rectangle 5769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1" name="Rectangle 5770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2" name="Rectangle 5771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3" name="Rectangle 5772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4" name="Rectangle 5773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5" name="Rectangle 5774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6" name="Rectangle 5775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7" name="Rectangle 5776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8" name="Rectangle 5777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79" name="Rectangle 5778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0" name="Rectangle 5779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1" name="Rectangle 5780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2" name="Rectangle 5781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3" name="Rectangle 5782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4" name="Rectangle 5783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5" name="Rectangle 5784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6" name="Rectangle 5785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7" name="Rectangle 5786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8" name="Rectangle 5787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89" name="Rectangle 5788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0" name="Rectangle 5789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1" name="Rectangle 5790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2" name="Rectangle 5791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3" name="Rectangle 5792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4" name="Rectangle 5793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5" name="Rectangle 5794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6" name="Rectangle 5795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7" name="Rectangle 5796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8" name="Rectangle 5797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99" name="Rectangle 5798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0" name="Rectangle 5799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1" name="Rectangle 5800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2" name="Rectangle 5801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3" name="Rectangle 5802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4" name="Rectangle 5803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5" name="Rectangle 5804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6" name="Rectangle 5805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7" name="Rectangle 5806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8" name="Rectangle 5807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09" name="Rectangle 5808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0" name="Rectangle 5809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1" name="Rectangle 5810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2" name="Rectangle 5811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3" name="Rectangle 5812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4" name="Rectangle 5813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5" name="Rectangle 5814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6" name="Rectangle 5815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7" name="Rectangle 5816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8" name="Rectangle 5817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19" name="Rectangle 5818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0" name="Rectangle 5819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1" name="Rectangle 5820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2" name="Rectangle 5821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3" name="Rectangle 5822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4" name="Rectangle 5823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5" name="Rectangle 5824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6" name="Rectangle 5825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7" name="Rectangle 5826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8" name="Rectangle 5827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29" name="Rectangle 5828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0" name="Rectangle 5829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1" name="Rectangle 5830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2" name="Rectangle 5831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3" name="Rectangle 5832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4" name="Rectangle 5833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5" name="Rectangle 5834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6" name="Rectangle 5835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7" name="Rectangle 5836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8" name="Rectangle 5837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39" name="Rectangle 5838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0" name="Rectangle 5839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1" name="Rectangle 5840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2" name="Rectangle 5841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3" name="Rectangle 5842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4" name="Rectangle 5843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5" name="Rectangle 5844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6" name="Rectangle 5845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7" name="Rectangle 5846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8" name="Rectangle 5847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49" name="Rectangle 5848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0" name="Rectangle 5849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1" name="Rectangle 5850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2" name="Rectangle 5851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3" name="Rectangle 5852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4" name="Rectangle 5853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5" name="Rectangle 5854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6" name="Rectangle 5855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7" name="Rectangle 5856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8" name="Rectangle 5857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59" name="Rectangle 5858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0" name="Rectangle 5859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1" name="Rectangle 5860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2" name="Rectangle 5861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3" name="Rectangle 5862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4" name="Rectangle 5863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5" name="Rectangle 5864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6" name="Rectangle 5865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7" name="Rectangle 5866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8" name="Rectangle 5867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69" name="Rectangle 5868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0" name="Rectangle 5869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1" name="Rectangle 5870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2" name="Rectangle 5871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3" name="Rectangle 5872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4" name="Rectangle 5873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5" name="Rectangle 5874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6" name="Rectangle 5875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7" name="Rectangle 5876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8" name="Rectangle 5877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79" name="Rectangle 5878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0" name="Rectangle 5879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1" name="Rectangle 5880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2" name="Rectangle 5881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3" name="Rectangle 5882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4" name="Rectangle 5883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5" name="Rectangle 5884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6" name="Rectangle 5885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7" name="Rectangle 5886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8" name="Rectangle 5887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89" name="Rectangle 5888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0" name="Rectangle 5889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1" name="Rectangle 5890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2" name="Rectangle 5891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3" name="Rectangle 5892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4" name="Rectangle 5893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5" name="Rectangle 5894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6" name="Rectangle 5895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7" name="Rectangle 5896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8" name="Rectangle 5897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899" name="Rectangle 5898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0" name="Rectangle 5899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1" name="Rectangle 5900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2" name="Rectangle 5901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3" name="Rectangle 5902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4" name="Rectangle 5903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5" name="Rectangle 5904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6" name="Rectangle 5905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7" name="Rectangle 5906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8" name="Rectangle 5907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09" name="Rectangle 5908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0" name="Rectangle 5909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1" name="Rectangle 5910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2" name="Rectangle 5911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3" name="Rectangle 5912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4" name="Rectangle 5913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5" name="Rectangle 5914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6" name="Rectangle 5915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7" name="Rectangle 5916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8" name="Rectangle 5917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19" name="Rectangle 5918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0" name="Rectangle 5919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1" name="Rectangle 5920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2" name="Rectangle 5921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3" name="Rectangle 5922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4" name="Rectangle 5923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5" name="Rectangle 5924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6" name="Rectangle 5925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7" name="Rectangle 5926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8" name="Rectangle 5927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29" name="Rectangle 5928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0" name="Rectangle 5929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1" name="Rectangle 5930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2" name="Rectangle 5931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3" name="Rectangle 5932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4" name="Rectangle 5933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5" name="Rectangle 5934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6" name="Rectangle 5935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7" name="Rectangle 5936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8" name="Rectangle 5937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39" name="Rectangle 5938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0" name="Rectangle 5939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1" name="Rectangle 5940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2" name="Rectangle 5941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3" name="Rectangle 5942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4" name="Rectangle 5943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5" name="Rectangle 5944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6" name="Rectangle 5945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7" name="Rectangle 5946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8" name="Rectangle 5947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49" name="Rectangle 5948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0" name="Rectangle 5949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1" name="Rectangle 5950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2" name="Rectangle 5951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3" name="Rectangle 5952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4" name="Rectangle 5953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5" name="Rectangle 5954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6" name="Rectangle 5955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7" name="Rectangle 5956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8" name="Rectangle 5957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59" name="Rectangle 5958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0" name="Rectangle 5959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1" name="Rectangle 5960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2" name="Rectangle 5961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3" name="Rectangle 5962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4" name="Rectangle 5963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5" name="Rectangle 5964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6" name="Rectangle 5965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7" name="Rectangle 5966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8" name="Rectangle 5967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69" name="Rectangle 5968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0" name="Rectangle 5969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1" name="Rectangle 5970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2" name="Rectangle 5971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3" name="Rectangle 5972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4" name="Rectangle 5973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5" name="Rectangle 5974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6" name="Rectangle 5975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7" name="Rectangle 5976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8" name="Rectangle 5977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79" name="Rectangle 5978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0" name="Rectangle 5979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1" name="Rectangle 5980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2" name="Rectangle 5981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3" name="Rectangle 5982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4" name="Rectangle 5983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5" name="Rectangle 5984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6" name="Rectangle 5985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7" name="Rectangle 5986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8" name="Rectangle 5987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89" name="Rectangle 5988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0" name="Rectangle 5989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1" name="Rectangle 5990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2" name="Rectangle 5991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3" name="Rectangle 5992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4" name="Rectangle 5993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5" name="Rectangle 5994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6" name="Rectangle 5995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7" name="Rectangle 5996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8" name="Rectangle 5997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999" name="Rectangle 5998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0" name="Rectangle 5999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1" name="Rectangle 6000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2" name="Rectangle 6001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3" name="Rectangle 6002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4" name="Rectangle 6003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5" name="Rectangle 6004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6" name="Rectangle 6005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7" name="Rectangle 6006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8" name="Rectangle 6007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09" name="Rectangle 6008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0" name="Rectangle 6009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6011" name="Rectangle 6010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94" name="Rectangle 5493"/>
            <p:cNvSpPr/>
            <p:nvPr/>
          </p:nvSpPr>
          <p:spPr>
            <a:xfrm>
              <a:off x="5487988" y="426085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95" name="Rectangle 5494"/>
            <p:cNvSpPr/>
            <p:nvPr/>
          </p:nvSpPr>
          <p:spPr>
            <a:xfrm>
              <a:off x="5503863" y="426085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496" name="Group 5495"/>
            <p:cNvGrpSpPr/>
            <p:nvPr/>
          </p:nvGrpSpPr>
          <p:grpSpPr>
            <a:xfrm>
              <a:off x="6696568" y="4257375"/>
              <a:ext cx="1226024" cy="1231710"/>
              <a:chOff x="148419" y="2895600"/>
              <a:chExt cx="1226024" cy="1231710"/>
            </a:xfrm>
            <a:noFill/>
          </p:grpSpPr>
          <p:sp>
            <p:nvSpPr>
              <p:cNvPr id="5500" name="Rectangle 5499"/>
              <p:cNvSpPr/>
              <p:nvPr/>
            </p:nvSpPr>
            <p:spPr>
              <a:xfrm>
                <a:off x="150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1" name="Rectangle 5500"/>
              <p:cNvSpPr/>
              <p:nvPr/>
            </p:nvSpPr>
            <p:spPr>
              <a:xfrm>
                <a:off x="226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2" name="Rectangle 5501"/>
              <p:cNvSpPr/>
              <p:nvPr/>
            </p:nvSpPr>
            <p:spPr>
              <a:xfrm>
                <a:off x="303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3" name="Rectangle 5502"/>
              <p:cNvSpPr/>
              <p:nvPr/>
            </p:nvSpPr>
            <p:spPr>
              <a:xfrm>
                <a:off x="3792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4" name="Rectangle 5503"/>
              <p:cNvSpPr/>
              <p:nvPr/>
            </p:nvSpPr>
            <p:spPr>
              <a:xfrm>
                <a:off x="4554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5" name="Rectangle 5504"/>
              <p:cNvSpPr/>
              <p:nvPr/>
            </p:nvSpPr>
            <p:spPr>
              <a:xfrm>
                <a:off x="5316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6" name="Rectangle 5505"/>
              <p:cNvSpPr/>
              <p:nvPr/>
            </p:nvSpPr>
            <p:spPr>
              <a:xfrm>
                <a:off x="6078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7" name="Rectangle 5506"/>
              <p:cNvSpPr/>
              <p:nvPr/>
            </p:nvSpPr>
            <p:spPr>
              <a:xfrm>
                <a:off x="684094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8" name="Rectangle 5507"/>
              <p:cNvSpPr/>
              <p:nvPr/>
            </p:nvSpPr>
            <p:spPr>
              <a:xfrm>
                <a:off x="7620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09" name="Rectangle 5508"/>
              <p:cNvSpPr/>
              <p:nvPr/>
            </p:nvSpPr>
            <p:spPr>
              <a:xfrm>
                <a:off x="8382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0" name="Rectangle 5509"/>
              <p:cNvSpPr/>
              <p:nvPr/>
            </p:nvSpPr>
            <p:spPr>
              <a:xfrm>
                <a:off x="9144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1" name="Rectangle 5510"/>
              <p:cNvSpPr/>
              <p:nvPr/>
            </p:nvSpPr>
            <p:spPr>
              <a:xfrm>
                <a:off x="990600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2" name="Rectangle 5511"/>
              <p:cNvSpPr/>
              <p:nvPr/>
            </p:nvSpPr>
            <p:spPr>
              <a:xfrm>
                <a:off x="10696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3" name="Rectangle 5512"/>
              <p:cNvSpPr/>
              <p:nvPr/>
            </p:nvSpPr>
            <p:spPr>
              <a:xfrm>
                <a:off x="11458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4" name="Rectangle 5513"/>
              <p:cNvSpPr/>
              <p:nvPr/>
            </p:nvSpPr>
            <p:spPr>
              <a:xfrm>
                <a:off x="12220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5" name="Rectangle 5514"/>
              <p:cNvSpPr/>
              <p:nvPr/>
            </p:nvSpPr>
            <p:spPr>
              <a:xfrm>
                <a:off x="1298243" y="2895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6" name="Rectangle 5515"/>
              <p:cNvSpPr/>
              <p:nvPr/>
            </p:nvSpPr>
            <p:spPr>
              <a:xfrm>
                <a:off x="150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7" name="Rectangle 5516"/>
              <p:cNvSpPr/>
              <p:nvPr/>
            </p:nvSpPr>
            <p:spPr>
              <a:xfrm>
                <a:off x="226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8" name="Rectangle 5517"/>
              <p:cNvSpPr/>
              <p:nvPr/>
            </p:nvSpPr>
            <p:spPr>
              <a:xfrm>
                <a:off x="303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19" name="Rectangle 5518"/>
              <p:cNvSpPr/>
              <p:nvPr/>
            </p:nvSpPr>
            <p:spPr>
              <a:xfrm>
                <a:off x="3792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0" name="Rectangle 5519"/>
              <p:cNvSpPr/>
              <p:nvPr/>
            </p:nvSpPr>
            <p:spPr>
              <a:xfrm>
                <a:off x="4554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1" name="Rectangle 5520"/>
              <p:cNvSpPr/>
              <p:nvPr/>
            </p:nvSpPr>
            <p:spPr>
              <a:xfrm>
                <a:off x="5316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2" name="Rectangle 5521"/>
              <p:cNvSpPr/>
              <p:nvPr/>
            </p:nvSpPr>
            <p:spPr>
              <a:xfrm>
                <a:off x="6078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3" name="Rectangle 5522"/>
              <p:cNvSpPr/>
              <p:nvPr/>
            </p:nvSpPr>
            <p:spPr>
              <a:xfrm>
                <a:off x="684094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4" name="Rectangle 5523"/>
              <p:cNvSpPr/>
              <p:nvPr/>
            </p:nvSpPr>
            <p:spPr>
              <a:xfrm>
                <a:off x="7620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5" name="Rectangle 5524"/>
              <p:cNvSpPr/>
              <p:nvPr/>
            </p:nvSpPr>
            <p:spPr>
              <a:xfrm>
                <a:off x="8382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6" name="Rectangle 5525"/>
              <p:cNvSpPr/>
              <p:nvPr/>
            </p:nvSpPr>
            <p:spPr>
              <a:xfrm>
                <a:off x="9144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7" name="Rectangle 5526"/>
              <p:cNvSpPr/>
              <p:nvPr/>
            </p:nvSpPr>
            <p:spPr>
              <a:xfrm>
                <a:off x="990600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8" name="Rectangle 5527"/>
              <p:cNvSpPr/>
              <p:nvPr/>
            </p:nvSpPr>
            <p:spPr>
              <a:xfrm>
                <a:off x="10696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29" name="Rectangle 5528"/>
              <p:cNvSpPr/>
              <p:nvPr/>
            </p:nvSpPr>
            <p:spPr>
              <a:xfrm>
                <a:off x="11458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0" name="Rectangle 5529"/>
              <p:cNvSpPr/>
              <p:nvPr/>
            </p:nvSpPr>
            <p:spPr>
              <a:xfrm>
                <a:off x="12220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1" name="Rectangle 5530"/>
              <p:cNvSpPr/>
              <p:nvPr/>
            </p:nvSpPr>
            <p:spPr>
              <a:xfrm>
                <a:off x="1298243" y="29718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2" name="Rectangle 5531"/>
              <p:cNvSpPr/>
              <p:nvPr/>
            </p:nvSpPr>
            <p:spPr>
              <a:xfrm>
                <a:off x="150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3" name="Rectangle 5532"/>
              <p:cNvSpPr/>
              <p:nvPr/>
            </p:nvSpPr>
            <p:spPr>
              <a:xfrm>
                <a:off x="226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4" name="Rectangle 5533"/>
              <p:cNvSpPr/>
              <p:nvPr/>
            </p:nvSpPr>
            <p:spPr>
              <a:xfrm>
                <a:off x="303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5" name="Rectangle 5534"/>
              <p:cNvSpPr/>
              <p:nvPr/>
            </p:nvSpPr>
            <p:spPr>
              <a:xfrm>
                <a:off x="3792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6" name="Rectangle 5535"/>
              <p:cNvSpPr/>
              <p:nvPr/>
            </p:nvSpPr>
            <p:spPr>
              <a:xfrm>
                <a:off x="4554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7" name="Rectangle 5536"/>
              <p:cNvSpPr/>
              <p:nvPr/>
            </p:nvSpPr>
            <p:spPr>
              <a:xfrm>
                <a:off x="5316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8" name="Rectangle 5537"/>
              <p:cNvSpPr/>
              <p:nvPr/>
            </p:nvSpPr>
            <p:spPr>
              <a:xfrm>
                <a:off x="6078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39" name="Rectangle 5538"/>
              <p:cNvSpPr/>
              <p:nvPr/>
            </p:nvSpPr>
            <p:spPr>
              <a:xfrm>
                <a:off x="684094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0" name="Rectangle 5539"/>
              <p:cNvSpPr/>
              <p:nvPr/>
            </p:nvSpPr>
            <p:spPr>
              <a:xfrm>
                <a:off x="7620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1" name="Rectangle 5540"/>
              <p:cNvSpPr/>
              <p:nvPr/>
            </p:nvSpPr>
            <p:spPr>
              <a:xfrm>
                <a:off x="8382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2" name="Rectangle 5541"/>
              <p:cNvSpPr/>
              <p:nvPr/>
            </p:nvSpPr>
            <p:spPr>
              <a:xfrm>
                <a:off x="9144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3" name="Rectangle 5542"/>
              <p:cNvSpPr/>
              <p:nvPr/>
            </p:nvSpPr>
            <p:spPr>
              <a:xfrm>
                <a:off x="990600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4" name="Rectangle 5543"/>
              <p:cNvSpPr/>
              <p:nvPr/>
            </p:nvSpPr>
            <p:spPr>
              <a:xfrm>
                <a:off x="10696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5" name="Rectangle 5544"/>
              <p:cNvSpPr/>
              <p:nvPr/>
            </p:nvSpPr>
            <p:spPr>
              <a:xfrm>
                <a:off x="11458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6" name="Rectangle 5545"/>
              <p:cNvSpPr/>
              <p:nvPr/>
            </p:nvSpPr>
            <p:spPr>
              <a:xfrm>
                <a:off x="12220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7" name="Rectangle 5546"/>
              <p:cNvSpPr/>
              <p:nvPr/>
            </p:nvSpPr>
            <p:spPr>
              <a:xfrm>
                <a:off x="1298243" y="3054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8" name="Rectangle 5547"/>
              <p:cNvSpPr/>
              <p:nvPr/>
            </p:nvSpPr>
            <p:spPr>
              <a:xfrm>
                <a:off x="150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49" name="Rectangle 5548"/>
              <p:cNvSpPr/>
              <p:nvPr/>
            </p:nvSpPr>
            <p:spPr>
              <a:xfrm>
                <a:off x="226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0" name="Rectangle 5549"/>
              <p:cNvSpPr/>
              <p:nvPr/>
            </p:nvSpPr>
            <p:spPr>
              <a:xfrm>
                <a:off x="303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1" name="Rectangle 5550"/>
              <p:cNvSpPr/>
              <p:nvPr/>
            </p:nvSpPr>
            <p:spPr>
              <a:xfrm>
                <a:off x="3792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2" name="Rectangle 5551"/>
              <p:cNvSpPr/>
              <p:nvPr/>
            </p:nvSpPr>
            <p:spPr>
              <a:xfrm>
                <a:off x="4554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3" name="Rectangle 5552"/>
              <p:cNvSpPr/>
              <p:nvPr/>
            </p:nvSpPr>
            <p:spPr>
              <a:xfrm>
                <a:off x="5316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4" name="Rectangle 5553"/>
              <p:cNvSpPr/>
              <p:nvPr/>
            </p:nvSpPr>
            <p:spPr>
              <a:xfrm>
                <a:off x="6078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5" name="Rectangle 5554"/>
              <p:cNvSpPr/>
              <p:nvPr/>
            </p:nvSpPr>
            <p:spPr>
              <a:xfrm>
                <a:off x="684094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6" name="Rectangle 5555"/>
              <p:cNvSpPr/>
              <p:nvPr/>
            </p:nvSpPr>
            <p:spPr>
              <a:xfrm>
                <a:off x="7620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7" name="Rectangle 5556"/>
              <p:cNvSpPr/>
              <p:nvPr/>
            </p:nvSpPr>
            <p:spPr>
              <a:xfrm>
                <a:off x="8382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8" name="Rectangle 5557"/>
              <p:cNvSpPr/>
              <p:nvPr/>
            </p:nvSpPr>
            <p:spPr>
              <a:xfrm>
                <a:off x="9144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59" name="Rectangle 5558"/>
              <p:cNvSpPr/>
              <p:nvPr/>
            </p:nvSpPr>
            <p:spPr>
              <a:xfrm>
                <a:off x="990600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0" name="Rectangle 5559"/>
              <p:cNvSpPr/>
              <p:nvPr/>
            </p:nvSpPr>
            <p:spPr>
              <a:xfrm>
                <a:off x="10696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1" name="Rectangle 5560"/>
              <p:cNvSpPr/>
              <p:nvPr/>
            </p:nvSpPr>
            <p:spPr>
              <a:xfrm>
                <a:off x="11458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2" name="Rectangle 5561"/>
              <p:cNvSpPr/>
              <p:nvPr/>
            </p:nvSpPr>
            <p:spPr>
              <a:xfrm>
                <a:off x="12220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3" name="Rectangle 5562"/>
              <p:cNvSpPr/>
              <p:nvPr/>
            </p:nvSpPr>
            <p:spPr>
              <a:xfrm>
                <a:off x="1298243" y="3130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4" name="Rectangle 5563"/>
              <p:cNvSpPr/>
              <p:nvPr/>
            </p:nvSpPr>
            <p:spPr>
              <a:xfrm>
                <a:off x="148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5" name="Rectangle 5564"/>
              <p:cNvSpPr/>
              <p:nvPr/>
            </p:nvSpPr>
            <p:spPr>
              <a:xfrm>
                <a:off x="225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6" name="Rectangle 5565"/>
              <p:cNvSpPr/>
              <p:nvPr/>
            </p:nvSpPr>
            <p:spPr>
              <a:xfrm>
                <a:off x="301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7" name="Rectangle 5566"/>
              <p:cNvSpPr/>
              <p:nvPr/>
            </p:nvSpPr>
            <p:spPr>
              <a:xfrm>
                <a:off x="3775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8" name="Rectangle 5567"/>
              <p:cNvSpPr/>
              <p:nvPr/>
            </p:nvSpPr>
            <p:spPr>
              <a:xfrm>
                <a:off x="4537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69" name="Rectangle 5568"/>
              <p:cNvSpPr/>
              <p:nvPr/>
            </p:nvSpPr>
            <p:spPr>
              <a:xfrm>
                <a:off x="5299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0" name="Rectangle 5569"/>
              <p:cNvSpPr/>
              <p:nvPr/>
            </p:nvSpPr>
            <p:spPr>
              <a:xfrm>
                <a:off x="6061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1" name="Rectangle 5570"/>
              <p:cNvSpPr/>
              <p:nvPr/>
            </p:nvSpPr>
            <p:spPr>
              <a:xfrm>
                <a:off x="682388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2" name="Rectangle 5571"/>
              <p:cNvSpPr/>
              <p:nvPr/>
            </p:nvSpPr>
            <p:spPr>
              <a:xfrm>
                <a:off x="7602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3" name="Rectangle 5572"/>
              <p:cNvSpPr/>
              <p:nvPr/>
            </p:nvSpPr>
            <p:spPr>
              <a:xfrm>
                <a:off x="8364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4" name="Rectangle 5573"/>
              <p:cNvSpPr/>
              <p:nvPr/>
            </p:nvSpPr>
            <p:spPr>
              <a:xfrm>
                <a:off x="9126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5" name="Rectangle 5574"/>
              <p:cNvSpPr/>
              <p:nvPr/>
            </p:nvSpPr>
            <p:spPr>
              <a:xfrm>
                <a:off x="988894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6" name="Rectangle 5575"/>
              <p:cNvSpPr/>
              <p:nvPr/>
            </p:nvSpPr>
            <p:spPr>
              <a:xfrm>
                <a:off x="10679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7" name="Rectangle 5576"/>
              <p:cNvSpPr/>
              <p:nvPr/>
            </p:nvSpPr>
            <p:spPr>
              <a:xfrm>
                <a:off x="11441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8" name="Rectangle 5577"/>
              <p:cNvSpPr/>
              <p:nvPr/>
            </p:nvSpPr>
            <p:spPr>
              <a:xfrm>
                <a:off x="12203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79" name="Rectangle 5578"/>
              <p:cNvSpPr/>
              <p:nvPr/>
            </p:nvSpPr>
            <p:spPr>
              <a:xfrm>
                <a:off x="1296537" y="32004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0" name="Rectangle 5579"/>
              <p:cNvSpPr/>
              <p:nvPr/>
            </p:nvSpPr>
            <p:spPr>
              <a:xfrm>
                <a:off x="148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1" name="Rectangle 5580"/>
              <p:cNvSpPr/>
              <p:nvPr/>
            </p:nvSpPr>
            <p:spPr>
              <a:xfrm>
                <a:off x="225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2" name="Rectangle 5581"/>
              <p:cNvSpPr/>
              <p:nvPr/>
            </p:nvSpPr>
            <p:spPr>
              <a:xfrm>
                <a:off x="301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3" name="Rectangle 5582"/>
              <p:cNvSpPr/>
              <p:nvPr/>
            </p:nvSpPr>
            <p:spPr>
              <a:xfrm>
                <a:off x="3775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4" name="Rectangle 5583"/>
              <p:cNvSpPr/>
              <p:nvPr/>
            </p:nvSpPr>
            <p:spPr>
              <a:xfrm>
                <a:off x="4537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5" name="Rectangle 5584"/>
              <p:cNvSpPr/>
              <p:nvPr/>
            </p:nvSpPr>
            <p:spPr>
              <a:xfrm>
                <a:off x="5299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6" name="Rectangle 5585"/>
              <p:cNvSpPr/>
              <p:nvPr/>
            </p:nvSpPr>
            <p:spPr>
              <a:xfrm>
                <a:off x="6061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7" name="Rectangle 5586"/>
              <p:cNvSpPr/>
              <p:nvPr/>
            </p:nvSpPr>
            <p:spPr>
              <a:xfrm>
                <a:off x="682388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8" name="Rectangle 5587"/>
              <p:cNvSpPr/>
              <p:nvPr/>
            </p:nvSpPr>
            <p:spPr>
              <a:xfrm>
                <a:off x="7602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89" name="Rectangle 5588"/>
              <p:cNvSpPr/>
              <p:nvPr/>
            </p:nvSpPr>
            <p:spPr>
              <a:xfrm>
                <a:off x="8364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0" name="Rectangle 5589"/>
              <p:cNvSpPr/>
              <p:nvPr/>
            </p:nvSpPr>
            <p:spPr>
              <a:xfrm>
                <a:off x="9126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1" name="Rectangle 5590"/>
              <p:cNvSpPr/>
              <p:nvPr/>
            </p:nvSpPr>
            <p:spPr>
              <a:xfrm>
                <a:off x="988894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2" name="Rectangle 5591"/>
              <p:cNvSpPr/>
              <p:nvPr/>
            </p:nvSpPr>
            <p:spPr>
              <a:xfrm>
                <a:off x="10679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3" name="Rectangle 5592"/>
              <p:cNvSpPr/>
              <p:nvPr/>
            </p:nvSpPr>
            <p:spPr>
              <a:xfrm>
                <a:off x="11441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4" name="Rectangle 5593"/>
              <p:cNvSpPr/>
              <p:nvPr/>
            </p:nvSpPr>
            <p:spPr>
              <a:xfrm>
                <a:off x="12203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5" name="Rectangle 5594"/>
              <p:cNvSpPr/>
              <p:nvPr/>
            </p:nvSpPr>
            <p:spPr>
              <a:xfrm>
                <a:off x="1296537" y="327660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6" name="Rectangle 5595"/>
              <p:cNvSpPr/>
              <p:nvPr/>
            </p:nvSpPr>
            <p:spPr>
              <a:xfrm>
                <a:off x="148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7" name="Rectangle 5596"/>
              <p:cNvSpPr/>
              <p:nvPr/>
            </p:nvSpPr>
            <p:spPr>
              <a:xfrm>
                <a:off x="225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8" name="Rectangle 5597"/>
              <p:cNvSpPr/>
              <p:nvPr/>
            </p:nvSpPr>
            <p:spPr>
              <a:xfrm>
                <a:off x="301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599" name="Rectangle 5598"/>
              <p:cNvSpPr/>
              <p:nvPr/>
            </p:nvSpPr>
            <p:spPr>
              <a:xfrm>
                <a:off x="3775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0" name="Rectangle 5599"/>
              <p:cNvSpPr/>
              <p:nvPr/>
            </p:nvSpPr>
            <p:spPr>
              <a:xfrm>
                <a:off x="4537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1" name="Rectangle 5600"/>
              <p:cNvSpPr/>
              <p:nvPr/>
            </p:nvSpPr>
            <p:spPr>
              <a:xfrm>
                <a:off x="5299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2" name="Rectangle 5601"/>
              <p:cNvSpPr/>
              <p:nvPr/>
            </p:nvSpPr>
            <p:spPr>
              <a:xfrm>
                <a:off x="6061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3" name="Rectangle 5602"/>
              <p:cNvSpPr/>
              <p:nvPr/>
            </p:nvSpPr>
            <p:spPr>
              <a:xfrm>
                <a:off x="682388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4" name="Rectangle 5603"/>
              <p:cNvSpPr/>
              <p:nvPr/>
            </p:nvSpPr>
            <p:spPr>
              <a:xfrm>
                <a:off x="7602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5" name="Rectangle 5604"/>
              <p:cNvSpPr/>
              <p:nvPr/>
            </p:nvSpPr>
            <p:spPr>
              <a:xfrm>
                <a:off x="8364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6" name="Rectangle 5605"/>
              <p:cNvSpPr/>
              <p:nvPr/>
            </p:nvSpPr>
            <p:spPr>
              <a:xfrm>
                <a:off x="9126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7" name="Rectangle 5606"/>
              <p:cNvSpPr/>
              <p:nvPr/>
            </p:nvSpPr>
            <p:spPr>
              <a:xfrm>
                <a:off x="988894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8" name="Rectangle 5607"/>
              <p:cNvSpPr/>
              <p:nvPr/>
            </p:nvSpPr>
            <p:spPr>
              <a:xfrm>
                <a:off x="10679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09" name="Rectangle 5608"/>
              <p:cNvSpPr/>
              <p:nvPr/>
            </p:nvSpPr>
            <p:spPr>
              <a:xfrm>
                <a:off x="11441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0" name="Rectangle 5609"/>
              <p:cNvSpPr/>
              <p:nvPr/>
            </p:nvSpPr>
            <p:spPr>
              <a:xfrm>
                <a:off x="12203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1" name="Rectangle 5610"/>
              <p:cNvSpPr/>
              <p:nvPr/>
            </p:nvSpPr>
            <p:spPr>
              <a:xfrm>
                <a:off x="1296537" y="33590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2" name="Rectangle 5611"/>
              <p:cNvSpPr/>
              <p:nvPr/>
            </p:nvSpPr>
            <p:spPr>
              <a:xfrm>
                <a:off x="148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3" name="Rectangle 5612"/>
              <p:cNvSpPr/>
              <p:nvPr/>
            </p:nvSpPr>
            <p:spPr>
              <a:xfrm>
                <a:off x="225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4" name="Rectangle 5613"/>
              <p:cNvSpPr/>
              <p:nvPr/>
            </p:nvSpPr>
            <p:spPr>
              <a:xfrm>
                <a:off x="301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5" name="Rectangle 5614"/>
              <p:cNvSpPr/>
              <p:nvPr/>
            </p:nvSpPr>
            <p:spPr>
              <a:xfrm>
                <a:off x="3775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6" name="Rectangle 5615"/>
              <p:cNvSpPr/>
              <p:nvPr/>
            </p:nvSpPr>
            <p:spPr>
              <a:xfrm>
                <a:off x="4537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7" name="Rectangle 5616"/>
              <p:cNvSpPr/>
              <p:nvPr/>
            </p:nvSpPr>
            <p:spPr>
              <a:xfrm>
                <a:off x="5299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8" name="Rectangle 5617"/>
              <p:cNvSpPr/>
              <p:nvPr/>
            </p:nvSpPr>
            <p:spPr>
              <a:xfrm>
                <a:off x="6061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19" name="Rectangle 5618"/>
              <p:cNvSpPr/>
              <p:nvPr/>
            </p:nvSpPr>
            <p:spPr>
              <a:xfrm>
                <a:off x="682388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0" name="Rectangle 5619"/>
              <p:cNvSpPr/>
              <p:nvPr/>
            </p:nvSpPr>
            <p:spPr>
              <a:xfrm>
                <a:off x="7602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1" name="Rectangle 5620"/>
              <p:cNvSpPr/>
              <p:nvPr/>
            </p:nvSpPr>
            <p:spPr>
              <a:xfrm>
                <a:off x="8364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2" name="Rectangle 5621"/>
              <p:cNvSpPr/>
              <p:nvPr/>
            </p:nvSpPr>
            <p:spPr>
              <a:xfrm>
                <a:off x="9126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3" name="Rectangle 5622"/>
              <p:cNvSpPr/>
              <p:nvPr/>
            </p:nvSpPr>
            <p:spPr>
              <a:xfrm>
                <a:off x="988894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4" name="Rectangle 5623"/>
              <p:cNvSpPr/>
              <p:nvPr/>
            </p:nvSpPr>
            <p:spPr>
              <a:xfrm>
                <a:off x="10679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5" name="Rectangle 5624"/>
              <p:cNvSpPr/>
              <p:nvPr/>
            </p:nvSpPr>
            <p:spPr>
              <a:xfrm>
                <a:off x="11441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6" name="Rectangle 5625"/>
              <p:cNvSpPr/>
              <p:nvPr/>
            </p:nvSpPr>
            <p:spPr>
              <a:xfrm>
                <a:off x="12203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7" name="Rectangle 5626"/>
              <p:cNvSpPr/>
              <p:nvPr/>
            </p:nvSpPr>
            <p:spPr>
              <a:xfrm>
                <a:off x="1296537" y="3435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8" name="Rectangle 5627"/>
              <p:cNvSpPr/>
              <p:nvPr/>
            </p:nvSpPr>
            <p:spPr>
              <a:xfrm>
                <a:off x="150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29" name="Rectangle 5628"/>
              <p:cNvSpPr/>
              <p:nvPr/>
            </p:nvSpPr>
            <p:spPr>
              <a:xfrm>
                <a:off x="226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0" name="Rectangle 5629"/>
              <p:cNvSpPr/>
              <p:nvPr/>
            </p:nvSpPr>
            <p:spPr>
              <a:xfrm>
                <a:off x="302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1" name="Rectangle 5630"/>
              <p:cNvSpPr/>
              <p:nvPr/>
            </p:nvSpPr>
            <p:spPr>
              <a:xfrm>
                <a:off x="3787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2" name="Rectangle 5631"/>
              <p:cNvSpPr/>
              <p:nvPr/>
            </p:nvSpPr>
            <p:spPr>
              <a:xfrm>
                <a:off x="4549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3" name="Rectangle 5632"/>
              <p:cNvSpPr/>
              <p:nvPr/>
            </p:nvSpPr>
            <p:spPr>
              <a:xfrm>
                <a:off x="5311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4" name="Rectangle 5633"/>
              <p:cNvSpPr/>
              <p:nvPr/>
            </p:nvSpPr>
            <p:spPr>
              <a:xfrm>
                <a:off x="6073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5" name="Rectangle 5634"/>
              <p:cNvSpPr/>
              <p:nvPr/>
            </p:nvSpPr>
            <p:spPr>
              <a:xfrm>
                <a:off x="683525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6" name="Rectangle 5635"/>
              <p:cNvSpPr/>
              <p:nvPr/>
            </p:nvSpPr>
            <p:spPr>
              <a:xfrm>
                <a:off x="7614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7" name="Rectangle 5636"/>
              <p:cNvSpPr/>
              <p:nvPr/>
            </p:nvSpPr>
            <p:spPr>
              <a:xfrm>
                <a:off x="8376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8" name="Rectangle 5637"/>
              <p:cNvSpPr/>
              <p:nvPr/>
            </p:nvSpPr>
            <p:spPr>
              <a:xfrm>
                <a:off x="9138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39" name="Rectangle 5638"/>
              <p:cNvSpPr/>
              <p:nvPr/>
            </p:nvSpPr>
            <p:spPr>
              <a:xfrm>
                <a:off x="990031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0" name="Rectangle 5639"/>
              <p:cNvSpPr/>
              <p:nvPr/>
            </p:nvSpPr>
            <p:spPr>
              <a:xfrm>
                <a:off x="10690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1" name="Rectangle 5640"/>
              <p:cNvSpPr/>
              <p:nvPr/>
            </p:nvSpPr>
            <p:spPr>
              <a:xfrm>
                <a:off x="11452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2" name="Rectangle 5641"/>
              <p:cNvSpPr/>
              <p:nvPr/>
            </p:nvSpPr>
            <p:spPr>
              <a:xfrm>
                <a:off x="12214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3" name="Rectangle 5642"/>
              <p:cNvSpPr/>
              <p:nvPr/>
            </p:nvSpPr>
            <p:spPr>
              <a:xfrm>
                <a:off x="1297674" y="3511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4" name="Rectangle 5643"/>
              <p:cNvSpPr/>
              <p:nvPr/>
            </p:nvSpPr>
            <p:spPr>
              <a:xfrm>
                <a:off x="150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5" name="Rectangle 5644"/>
              <p:cNvSpPr/>
              <p:nvPr/>
            </p:nvSpPr>
            <p:spPr>
              <a:xfrm>
                <a:off x="226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6" name="Rectangle 5645"/>
              <p:cNvSpPr/>
              <p:nvPr/>
            </p:nvSpPr>
            <p:spPr>
              <a:xfrm>
                <a:off x="302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7" name="Rectangle 5646"/>
              <p:cNvSpPr/>
              <p:nvPr/>
            </p:nvSpPr>
            <p:spPr>
              <a:xfrm>
                <a:off x="3787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8" name="Rectangle 5647"/>
              <p:cNvSpPr/>
              <p:nvPr/>
            </p:nvSpPr>
            <p:spPr>
              <a:xfrm>
                <a:off x="4549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49" name="Rectangle 5648"/>
              <p:cNvSpPr/>
              <p:nvPr/>
            </p:nvSpPr>
            <p:spPr>
              <a:xfrm>
                <a:off x="5311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0" name="Rectangle 5649"/>
              <p:cNvSpPr/>
              <p:nvPr/>
            </p:nvSpPr>
            <p:spPr>
              <a:xfrm>
                <a:off x="6073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1" name="Rectangle 5650"/>
              <p:cNvSpPr/>
              <p:nvPr/>
            </p:nvSpPr>
            <p:spPr>
              <a:xfrm>
                <a:off x="683525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2" name="Rectangle 5651"/>
              <p:cNvSpPr/>
              <p:nvPr/>
            </p:nvSpPr>
            <p:spPr>
              <a:xfrm>
                <a:off x="7614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3" name="Rectangle 5652"/>
              <p:cNvSpPr/>
              <p:nvPr/>
            </p:nvSpPr>
            <p:spPr>
              <a:xfrm>
                <a:off x="8376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4" name="Rectangle 5653"/>
              <p:cNvSpPr/>
              <p:nvPr/>
            </p:nvSpPr>
            <p:spPr>
              <a:xfrm>
                <a:off x="9138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5" name="Rectangle 5654"/>
              <p:cNvSpPr/>
              <p:nvPr/>
            </p:nvSpPr>
            <p:spPr>
              <a:xfrm>
                <a:off x="990031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6" name="Rectangle 5655"/>
              <p:cNvSpPr/>
              <p:nvPr/>
            </p:nvSpPr>
            <p:spPr>
              <a:xfrm>
                <a:off x="10690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7" name="Rectangle 5656"/>
              <p:cNvSpPr/>
              <p:nvPr/>
            </p:nvSpPr>
            <p:spPr>
              <a:xfrm>
                <a:off x="11452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8" name="Rectangle 5657"/>
              <p:cNvSpPr/>
              <p:nvPr/>
            </p:nvSpPr>
            <p:spPr>
              <a:xfrm>
                <a:off x="12214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59" name="Rectangle 5658"/>
              <p:cNvSpPr/>
              <p:nvPr/>
            </p:nvSpPr>
            <p:spPr>
              <a:xfrm>
                <a:off x="1297674" y="35876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0" name="Rectangle 5659"/>
              <p:cNvSpPr/>
              <p:nvPr/>
            </p:nvSpPr>
            <p:spPr>
              <a:xfrm>
                <a:off x="150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1" name="Rectangle 5660"/>
              <p:cNvSpPr/>
              <p:nvPr/>
            </p:nvSpPr>
            <p:spPr>
              <a:xfrm>
                <a:off x="226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2" name="Rectangle 5661"/>
              <p:cNvSpPr/>
              <p:nvPr/>
            </p:nvSpPr>
            <p:spPr>
              <a:xfrm>
                <a:off x="302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3" name="Rectangle 5662"/>
              <p:cNvSpPr/>
              <p:nvPr/>
            </p:nvSpPr>
            <p:spPr>
              <a:xfrm>
                <a:off x="3787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4" name="Rectangle 5663"/>
              <p:cNvSpPr/>
              <p:nvPr/>
            </p:nvSpPr>
            <p:spPr>
              <a:xfrm>
                <a:off x="4549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5" name="Rectangle 5664"/>
              <p:cNvSpPr/>
              <p:nvPr/>
            </p:nvSpPr>
            <p:spPr>
              <a:xfrm>
                <a:off x="5311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6" name="Rectangle 5665"/>
              <p:cNvSpPr/>
              <p:nvPr/>
            </p:nvSpPr>
            <p:spPr>
              <a:xfrm>
                <a:off x="6073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7" name="Rectangle 5666"/>
              <p:cNvSpPr/>
              <p:nvPr/>
            </p:nvSpPr>
            <p:spPr>
              <a:xfrm>
                <a:off x="683525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8" name="Rectangle 5667"/>
              <p:cNvSpPr/>
              <p:nvPr/>
            </p:nvSpPr>
            <p:spPr>
              <a:xfrm>
                <a:off x="7614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69" name="Rectangle 5668"/>
              <p:cNvSpPr/>
              <p:nvPr/>
            </p:nvSpPr>
            <p:spPr>
              <a:xfrm>
                <a:off x="8376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0" name="Rectangle 5669"/>
              <p:cNvSpPr/>
              <p:nvPr/>
            </p:nvSpPr>
            <p:spPr>
              <a:xfrm>
                <a:off x="9138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1" name="Rectangle 5670"/>
              <p:cNvSpPr/>
              <p:nvPr/>
            </p:nvSpPr>
            <p:spPr>
              <a:xfrm>
                <a:off x="990031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2" name="Rectangle 5671"/>
              <p:cNvSpPr/>
              <p:nvPr/>
            </p:nvSpPr>
            <p:spPr>
              <a:xfrm>
                <a:off x="10690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3" name="Rectangle 5672"/>
              <p:cNvSpPr/>
              <p:nvPr/>
            </p:nvSpPr>
            <p:spPr>
              <a:xfrm>
                <a:off x="11452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4" name="Rectangle 5673"/>
              <p:cNvSpPr/>
              <p:nvPr/>
            </p:nvSpPr>
            <p:spPr>
              <a:xfrm>
                <a:off x="12214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5" name="Rectangle 5674"/>
              <p:cNvSpPr/>
              <p:nvPr/>
            </p:nvSpPr>
            <p:spPr>
              <a:xfrm>
                <a:off x="1297674" y="3670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6" name="Rectangle 5675"/>
              <p:cNvSpPr/>
              <p:nvPr/>
            </p:nvSpPr>
            <p:spPr>
              <a:xfrm>
                <a:off x="150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7" name="Rectangle 5676"/>
              <p:cNvSpPr/>
              <p:nvPr/>
            </p:nvSpPr>
            <p:spPr>
              <a:xfrm>
                <a:off x="226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8" name="Rectangle 5677"/>
              <p:cNvSpPr/>
              <p:nvPr/>
            </p:nvSpPr>
            <p:spPr>
              <a:xfrm>
                <a:off x="302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79" name="Rectangle 5678"/>
              <p:cNvSpPr/>
              <p:nvPr/>
            </p:nvSpPr>
            <p:spPr>
              <a:xfrm>
                <a:off x="3787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0" name="Rectangle 5679"/>
              <p:cNvSpPr/>
              <p:nvPr/>
            </p:nvSpPr>
            <p:spPr>
              <a:xfrm>
                <a:off x="4549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1" name="Rectangle 5680"/>
              <p:cNvSpPr/>
              <p:nvPr/>
            </p:nvSpPr>
            <p:spPr>
              <a:xfrm>
                <a:off x="5311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2" name="Rectangle 5681"/>
              <p:cNvSpPr/>
              <p:nvPr/>
            </p:nvSpPr>
            <p:spPr>
              <a:xfrm>
                <a:off x="6073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3" name="Rectangle 5682"/>
              <p:cNvSpPr/>
              <p:nvPr/>
            </p:nvSpPr>
            <p:spPr>
              <a:xfrm>
                <a:off x="683525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4" name="Rectangle 5683"/>
              <p:cNvSpPr/>
              <p:nvPr/>
            </p:nvSpPr>
            <p:spPr>
              <a:xfrm>
                <a:off x="7614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5" name="Rectangle 5684"/>
              <p:cNvSpPr/>
              <p:nvPr/>
            </p:nvSpPr>
            <p:spPr>
              <a:xfrm>
                <a:off x="8376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6" name="Rectangle 5685"/>
              <p:cNvSpPr/>
              <p:nvPr/>
            </p:nvSpPr>
            <p:spPr>
              <a:xfrm>
                <a:off x="9138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7" name="Rectangle 5686"/>
              <p:cNvSpPr/>
              <p:nvPr/>
            </p:nvSpPr>
            <p:spPr>
              <a:xfrm>
                <a:off x="990031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8" name="Rectangle 5687"/>
              <p:cNvSpPr/>
              <p:nvPr/>
            </p:nvSpPr>
            <p:spPr>
              <a:xfrm>
                <a:off x="10690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89" name="Rectangle 5688"/>
              <p:cNvSpPr/>
              <p:nvPr/>
            </p:nvSpPr>
            <p:spPr>
              <a:xfrm>
                <a:off x="11452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0" name="Rectangle 5689"/>
              <p:cNvSpPr/>
              <p:nvPr/>
            </p:nvSpPr>
            <p:spPr>
              <a:xfrm>
                <a:off x="12214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1" name="Rectangle 5690"/>
              <p:cNvSpPr/>
              <p:nvPr/>
            </p:nvSpPr>
            <p:spPr>
              <a:xfrm>
                <a:off x="1297674" y="37463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2" name="Rectangle 5691"/>
              <p:cNvSpPr/>
              <p:nvPr/>
            </p:nvSpPr>
            <p:spPr>
              <a:xfrm>
                <a:off x="148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3" name="Rectangle 5692"/>
              <p:cNvSpPr/>
              <p:nvPr/>
            </p:nvSpPr>
            <p:spPr>
              <a:xfrm>
                <a:off x="224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4" name="Rectangle 5693"/>
              <p:cNvSpPr/>
              <p:nvPr/>
            </p:nvSpPr>
            <p:spPr>
              <a:xfrm>
                <a:off x="300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5" name="Rectangle 5694"/>
              <p:cNvSpPr/>
              <p:nvPr/>
            </p:nvSpPr>
            <p:spPr>
              <a:xfrm>
                <a:off x="3770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6" name="Rectangle 5695"/>
              <p:cNvSpPr/>
              <p:nvPr/>
            </p:nvSpPr>
            <p:spPr>
              <a:xfrm>
                <a:off x="4532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7" name="Rectangle 5696"/>
              <p:cNvSpPr/>
              <p:nvPr/>
            </p:nvSpPr>
            <p:spPr>
              <a:xfrm>
                <a:off x="5294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8" name="Rectangle 5697"/>
              <p:cNvSpPr/>
              <p:nvPr/>
            </p:nvSpPr>
            <p:spPr>
              <a:xfrm>
                <a:off x="6056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699" name="Rectangle 5698"/>
              <p:cNvSpPr/>
              <p:nvPr/>
            </p:nvSpPr>
            <p:spPr>
              <a:xfrm>
                <a:off x="681819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0" name="Rectangle 5699"/>
              <p:cNvSpPr/>
              <p:nvPr/>
            </p:nvSpPr>
            <p:spPr>
              <a:xfrm>
                <a:off x="7597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1" name="Rectangle 5700"/>
              <p:cNvSpPr/>
              <p:nvPr/>
            </p:nvSpPr>
            <p:spPr>
              <a:xfrm>
                <a:off x="8359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2" name="Rectangle 5701"/>
              <p:cNvSpPr/>
              <p:nvPr/>
            </p:nvSpPr>
            <p:spPr>
              <a:xfrm>
                <a:off x="9121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3" name="Rectangle 5702"/>
              <p:cNvSpPr/>
              <p:nvPr/>
            </p:nvSpPr>
            <p:spPr>
              <a:xfrm>
                <a:off x="988325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4" name="Rectangle 5703"/>
              <p:cNvSpPr/>
              <p:nvPr/>
            </p:nvSpPr>
            <p:spPr>
              <a:xfrm>
                <a:off x="10673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5" name="Rectangle 5704"/>
              <p:cNvSpPr/>
              <p:nvPr/>
            </p:nvSpPr>
            <p:spPr>
              <a:xfrm>
                <a:off x="11435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6" name="Rectangle 5705"/>
              <p:cNvSpPr/>
              <p:nvPr/>
            </p:nvSpPr>
            <p:spPr>
              <a:xfrm>
                <a:off x="12197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7" name="Rectangle 5706"/>
              <p:cNvSpPr/>
              <p:nvPr/>
            </p:nvSpPr>
            <p:spPr>
              <a:xfrm>
                <a:off x="1295968" y="38162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8" name="Rectangle 5707"/>
              <p:cNvSpPr/>
              <p:nvPr/>
            </p:nvSpPr>
            <p:spPr>
              <a:xfrm>
                <a:off x="148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09" name="Rectangle 5708"/>
              <p:cNvSpPr/>
              <p:nvPr/>
            </p:nvSpPr>
            <p:spPr>
              <a:xfrm>
                <a:off x="224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0" name="Rectangle 5709"/>
              <p:cNvSpPr/>
              <p:nvPr/>
            </p:nvSpPr>
            <p:spPr>
              <a:xfrm>
                <a:off x="300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1" name="Rectangle 5710"/>
              <p:cNvSpPr/>
              <p:nvPr/>
            </p:nvSpPr>
            <p:spPr>
              <a:xfrm>
                <a:off x="3770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2" name="Rectangle 5711"/>
              <p:cNvSpPr/>
              <p:nvPr/>
            </p:nvSpPr>
            <p:spPr>
              <a:xfrm>
                <a:off x="4532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3" name="Rectangle 5712"/>
              <p:cNvSpPr/>
              <p:nvPr/>
            </p:nvSpPr>
            <p:spPr>
              <a:xfrm>
                <a:off x="5294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4" name="Rectangle 5713"/>
              <p:cNvSpPr/>
              <p:nvPr/>
            </p:nvSpPr>
            <p:spPr>
              <a:xfrm>
                <a:off x="6056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5" name="Rectangle 5714"/>
              <p:cNvSpPr/>
              <p:nvPr/>
            </p:nvSpPr>
            <p:spPr>
              <a:xfrm>
                <a:off x="681819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6" name="Rectangle 5715"/>
              <p:cNvSpPr/>
              <p:nvPr/>
            </p:nvSpPr>
            <p:spPr>
              <a:xfrm>
                <a:off x="7597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7" name="Rectangle 5716"/>
              <p:cNvSpPr/>
              <p:nvPr/>
            </p:nvSpPr>
            <p:spPr>
              <a:xfrm>
                <a:off x="8359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8" name="Rectangle 5717"/>
              <p:cNvSpPr/>
              <p:nvPr/>
            </p:nvSpPr>
            <p:spPr>
              <a:xfrm>
                <a:off x="9121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19" name="Rectangle 5718"/>
              <p:cNvSpPr/>
              <p:nvPr/>
            </p:nvSpPr>
            <p:spPr>
              <a:xfrm>
                <a:off x="988325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0" name="Rectangle 5719"/>
              <p:cNvSpPr/>
              <p:nvPr/>
            </p:nvSpPr>
            <p:spPr>
              <a:xfrm>
                <a:off x="10673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1" name="Rectangle 5720"/>
              <p:cNvSpPr/>
              <p:nvPr/>
            </p:nvSpPr>
            <p:spPr>
              <a:xfrm>
                <a:off x="11435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2" name="Rectangle 5721"/>
              <p:cNvSpPr/>
              <p:nvPr/>
            </p:nvSpPr>
            <p:spPr>
              <a:xfrm>
                <a:off x="12197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3" name="Rectangle 5722"/>
              <p:cNvSpPr/>
              <p:nvPr/>
            </p:nvSpPr>
            <p:spPr>
              <a:xfrm>
                <a:off x="1295968" y="3892455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4" name="Rectangle 5723"/>
              <p:cNvSpPr/>
              <p:nvPr/>
            </p:nvSpPr>
            <p:spPr>
              <a:xfrm>
                <a:off x="148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5" name="Rectangle 5724"/>
              <p:cNvSpPr/>
              <p:nvPr/>
            </p:nvSpPr>
            <p:spPr>
              <a:xfrm>
                <a:off x="224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6" name="Rectangle 5725"/>
              <p:cNvSpPr/>
              <p:nvPr/>
            </p:nvSpPr>
            <p:spPr>
              <a:xfrm>
                <a:off x="300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7" name="Rectangle 5726"/>
              <p:cNvSpPr/>
              <p:nvPr/>
            </p:nvSpPr>
            <p:spPr>
              <a:xfrm>
                <a:off x="3770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8" name="Rectangle 5727"/>
              <p:cNvSpPr/>
              <p:nvPr/>
            </p:nvSpPr>
            <p:spPr>
              <a:xfrm>
                <a:off x="4532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29" name="Rectangle 5728"/>
              <p:cNvSpPr/>
              <p:nvPr/>
            </p:nvSpPr>
            <p:spPr>
              <a:xfrm>
                <a:off x="5294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0" name="Rectangle 5729"/>
              <p:cNvSpPr/>
              <p:nvPr/>
            </p:nvSpPr>
            <p:spPr>
              <a:xfrm>
                <a:off x="6056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1" name="Rectangle 5730"/>
              <p:cNvSpPr/>
              <p:nvPr/>
            </p:nvSpPr>
            <p:spPr>
              <a:xfrm>
                <a:off x="681819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2" name="Rectangle 5731"/>
              <p:cNvSpPr/>
              <p:nvPr/>
            </p:nvSpPr>
            <p:spPr>
              <a:xfrm>
                <a:off x="7597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3" name="Rectangle 5732"/>
              <p:cNvSpPr/>
              <p:nvPr/>
            </p:nvSpPr>
            <p:spPr>
              <a:xfrm>
                <a:off x="8359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4" name="Rectangle 5733"/>
              <p:cNvSpPr/>
              <p:nvPr/>
            </p:nvSpPr>
            <p:spPr>
              <a:xfrm>
                <a:off x="9121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5" name="Rectangle 5734"/>
              <p:cNvSpPr/>
              <p:nvPr/>
            </p:nvSpPr>
            <p:spPr>
              <a:xfrm>
                <a:off x="988325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6" name="Rectangle 5735"/>
              <p:cNvSpPr/>
              <p:nvPr/>
            </p:nvSpPr>
            <p:spPr>
              <a:xfrm>
                <a:off x="10673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7" name="Rectangle 5736"/>
              <p:cNvSpPr/>
              <p:nvPr/>
            </p:nvSpPr>
            <p:spPr>
              <a:xfrm>
                <a:off x="11435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8" name="Rectangle 5737"/>
              <p:cNvSpPr/>
              <p:nvPr/>
            </p:nvSpPr>
            <p:spPr>
              <a:xfrm>
                <a:off x="12197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39" name="Rectangle 5738"/>
              <p:cNvSpPr/>
              <p:nvPr/>
            </p:nvSpPr>
            <p:spPr>
              <a:xfrm>
                <a:off x="1295968" y="39749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0" name="Rectangle 5739"/>
              <p:cNvSpPr/>
              <p:nvPr/>
            </p:nvSpPr>
            <p:spPr>
              <a:xfrm>
                <a:off x="148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1" name="Rectangle 5740"/>
              <p:cNvSpPr/>
              <p:nvPr/>
            </p:nvSpPr>
            <p:spPr>
              <a:xfrm>
                <a:off x="224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2" name="Rectangle 5741"/>
              <p:cNvSpPr/>
              <p:nvPr/>
            </p:nvSpPr>
            <p:spPr>
              <a:xfrm>
                <a:off x="300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3" name="Rectangle 5742"/>
              <p:cNvSpPr/>
              <p:nvPr/>
            </p:nvSpPr>
            <p:spPr>
              <a:xfrm>
                <a:off x="3770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4" name="Rectangle 5743"/>
              <p:cNvSpPr/>
              <p:nvPr/>
            </p:nvSpPr>
            <p:spPr>
              <a:xfrm>
                <a:off x="4532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5" name="Rectangle 5744"/>
              <p:cNvSpPr/>
              <p:nvPr/>
            </p:nvSpPr>
            <p:spPr>
              <a:xfrm>
                <a:off x="5294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6" name="Rectangle 5745"/>
              <p:cNvSpPr/>
              <p:nvPr/>
            </p:nvSpPr>
            <p:spPr>
              <a:xfrm>
                <a:off x="6056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7" name="Rectangle 5746"/>
              <p:cNvSpPr/>
              <p:nvPr/>
            </p:nvSpPr>
            <p:spPr>
              <a:xfrm>
                <a:off x="681819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8" name="Rectangle 5747"/>
              <p:cNvSpPr/>
              <p:nvPr/>
            </p:nvSpPr>
            <p:spPr>
              <a:xfrm>
                <a:off x="7597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49" name="Rectangle 5748"/>
              <p:cNvSpPr/>
              <p:nvPr/>
            </p:nvSpPr>
            <p:spPr>
              <a:xfrm>
                <a:off x="8359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0" name="Rectangle 5749"/>
              <p:cNvSpPr/>
              <p:nvPr/>
            </p:nvSpPr>
            <p:spPr>
              <a:xfrm>
                <a:off x="9121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1" name="Rectangle 5750"/>
              <p:cNvSpPr/>
              <p:nvPr/>
            </p:nvSpPr>
            <p:spPr>
              <a:xfrm>
                <a:off x="988325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2" name="Rectangle 5751"/>
              <p:cNvSpPr/>
              <p:nvPr/>
            </p:nvSpPr>
            <p:spPr>
              <a:xfrm>
                <a:off x="10673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3" name="Rectangle 5752"/>
              <p:cNvSpPr/>
              <p:nvPr/>
            </p:nvSpPr>
            <p:spPr>
              <a:xfrm>
                <a:off x="11435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4" name="Rectangle 5753"/>
              <p:cNvSpPr/>
              <p:nvPr/>
            </p:nvSpPr>
            <p:spPr>
              <a:xfrm>
                <a:off x="12197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5755" name="Rectangle 5754"/>
              <p:cNvSpPr/>
              <p:nvPr/>
            </p:nvSpPr>
            <p:spPr>
              <a:xfrm>
                <a:off x="1295968" y="4051110"/>
                <a:ext cx="76200" cy="76200"/>
              </a:xfrm>
              <a:prstGeom prst="rect">
                <a:avLst/>
              </a:prstGeom>
              <a:grpFill/>
              <a:ln w="19050" cap="flat" cmpd="sng" algn="ctr">
                <a:solidFill>
                  <a:srgbClr val="76B900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sp>
          <p:nvSpPr>
            <p:cNvPr id="5497" name="Rectangle 5496"/>
            <p:cNvSpPr/>
            <p:nvPr/>
          </p:nvSpPr>
          <p:spPr>
            <a:xfrm>
              <a:off x="6684963" y="426085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5498" name="Rectangle 5497"/>
            <p:cNvSpPr/>
            <p:nvPr/>
          </p:nvSpPr>
          <p:spPr>
            <a:xfrm>
              <a:off x="6700838" y="4260850"/>
              <a:ext cx="1219200" cy="1219200"/>
            </a:xfrm>
            <a:prstGeom prst="rect">
              <a:avLst/>
            </a:prstGeom>
            <a:noFill/>
            <a:ln w="5715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9" name="TextBox 5498"/>
                <p:cNvSpPr txBox="1"/>
                <p:nvPr/>
              </p:nvSpPr>
              <p:spPr>
                <a:xfrm>
                  <a:off x="169404" y="3200400"/>
                  <a:ext cx="1611980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rebuchet MS"/>
                    </a:rPr>
                    <a:t>16</a:t>
                  </a:r>
                  <a14:m>
                    <m:oMath xmlns:m="http://schemas.openxmlformats.org/officeDocument/2006/math">
                      <m:r>
                        <a:rPr kumimoji="0" lang="en-US" sz="135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0" lang="en-US" sz="135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rebuchet MS"/>
                    </a:rPr>
                    <a:t>16 blocks</a:t>
                  </a:r>
                </a:p>
              </p:txBody>
            </p:sp>
          </mc:Choice>
          <mc:Fallback xmlns="">
            <p:sp>
              <p:nvSpPr>
                <p:cNvPr id="5499" name="TextBox 54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04" y="3200400"/>
                  <a:ext cx="1611980" cy="5334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75" t="-281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76" name="TextBox 10875"/>
              <p:cNvSpPr txBox="1"/>
              <p:nvPr/>
            </p:nvSpPr>
            <p:spPr>
              <a:xfrm>
                <a:off x="4724400" y="5715000"/>
                <a:ext cx="166718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50" dirty="0">
                    <a:solidFill>
                      <a:srgbClr val="000000"/>
                    </a:solidFill>
                    <a:latin typeface="Trebuchet MS"/>
                  </a:rPr>
                  <a:t>62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350" dirty="0">
                    <a:solidFill>
                      <a:srgbClr val="000000"/>
                    </a:solidFill>
                    <a:latin typeface="Trebuchet MS"/>
                  </a:rPr>
                  <a:t>76 picture</a:t>
                </a:r>
              </a:p>
            </p:txBody>
          </p:sp>
        </mc:Choice>
        <mc:Fallback xmlns="">
          <p:sp>
            <p:nvSpPr>
              <p:cNvPr id="10876" name="TextBox 108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15000"/>
                <a:ext cx="1667182" cy="300082"/>
              </a:xfrm>
              <a:prstGeom prst="rect">
                <a:avLst/>
              </a:prstGeom>
              <a:blipFill rotWithShape="0">
                <a:blip r:embed="rId3"/>
                <a:stretch>
                  <a:fillRect l="-733" t="-6122" b="-1632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7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محاسبه اندیس پیکسل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1219200" y="1946334"/>
            <a:ext cx="6959203" cy="4073466"/>
            <a:chOff x="533400" y="955734"/>
            <a:chExt cx="5663803" cy="3123692"/>
          </a:xfrm>
        </p:grpSpPr>
        <p:sp>
          <p:nvSpPr>
            <p:cNvPr id="121" name="Rectangle 2"/>
            <p:cNvSpPr>
              <a:spLocks noChangeArrowheads="1"/>
            </p:cNvSpPr>
            <p:nvPr/>
          </p:nvSpPr>
          <p:spPr bwMode="auto">
            <a:xfrm>
              <a:off x="27761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2" name="Rectangle 3"/>
            <p:cNvSpPr>
              <a:spLocks noChangeArrowheads="1"/>
            </p:cNvSpPr>
            <p:nvPr/>
          </p:nvSpPr>
          <p:spPr bwMode="auto">
            <a:xfrm>
              <a:off x="31190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3461989" y="3050726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0,2</a:t>
              </a:r>
            </a:p>
          </p:txBody>
        </p:sp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31190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25" name="Rectangle 6"/>
            <p:cNvSpPr>
              <a:spLocks noChangeArrowheads="1"/>
            </p:cNvSpPr>
            <p:nvPr/>
          </p:nvSpPr>
          <p:spPr bwMode="auto">
            <a:xfrm>
              <a:off x="3119089" y="3307901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1,1</a:t>
              </a:r>
            </a:p>
          </p:txBody>
        </p:sp>
        <p:sp>
          <p:nvSpPr>
            <p:cNvPr id="126" name="Rectangle 7"/>
            <p:cNvSpPr>
              <a:spLocks noChangeArrowheads="1"/>
            </p:cNvSpPr>
            <p:nvPr/>
          </p:nvSpPr>
          <p:spPr bwMode="auto">
            <a:xfrm>
              <a:off x="3119089" y="3050726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</a:p>
          </p:txBody>
        </p:sp>
        <p:sp>
          <p:nvSpPr>
            <p:cNvPr id="127" name="Rectangle 8"/>
            <p:cNvSpPr>
              <a:spLocks noChangeArrowheads="1"/>
            </p:cNvSpPr>
            <p:nvPr/>
          </p:nvSpPr>
          <p:spPr bwMode="auto">
            <a:xfrm>
              <a:off x="2776189" y="3050726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0,0</a:t>
              </a:r>
            </a:p>
          </p:txBody>
        </p:sp>
        <p:sp>
          <p:nvSpPr>
            <p:cNvPr id="128" name="Rectangle 9"/>
            <p:cNvSpPr>
              <a:spLocks noChangeArrowheads="1"/>
            </p:cNvSpPr>
            <p:nvPr/>
          </p:nvSpPr>
          <p:spPr bwMode="auto">
            <a:xfrm>
              <a:off x="2776189" y="3307901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1,0</a:t>
              </a:r>
            </a:p>
          </p:txBody>
        </p:sp>
        <p:sp>
          <p:nvSpPr>
            <p:cNvPr id="129" name="Rectangle 10"/>
            <p:cNvSpPr>
              <a:spLocks noChangeArrowheads="1"/>
            </p:cNvSpPr>
            <p:nvPr/>
          </p:nvSpPr>
          <p:spPr bwMode="auto">
            <a:xfrm>
              <a:off x="27761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0" name="Rectangle 11"/>
            <p:cNvSpPr>
              <a:spLocks noChangeArrowheads="1"/>
            </p:cNvSpPr>
            <p:nvPr/>
          </p:nvSpPr>
          <p:spPr bwMode="auto">
            <a:xfrm>
              <a:off x="3804889" y="3050726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0,3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34619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2" name="Rectangle 13"/>
            <p:cNvSpPr>
              <a:spLocks noChangeArrowheads="1"/>
            </p:cNvSpPr>
            <p:nvPr/>
          </p:nvSpPr>
          <p:spPr bwMode="auto">
            <a:xfrm>
              <a:off x="34619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3" name="Rectangle 14"/>
            <p:cNvSpPr>
              <a:spLocks noChangeArrowheads="1"/>
            </p:cNvSpPr>
            <p:nvPr/>
          </p:nvSpPr>
          <p:spPr bwMode="auto">
            <a:xfrm>
              <a:off x="3461989" y="3307901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1,2</a:t>
              </a:r>
            </a:p>
          </p:txBody>
        </p:sp>
        <p:sp>
          <p:nvSpPr>
            <p:cNvPr id="134" name="Rectangle 15"/>
            <p:cNvSpPr>
              <a:spLocks noChangeArrowheads="1"/>
            </p:cNvSpPr>
            <p:nvPr/>
          </p:nvSpPr>
          <p:spPr bwMode="auto">
            <a:xfrm>
              <a:off x="38048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5" name="Rectangle 16"/>
            <p:cNvSpPr>
              <a:spLocks noChangeArrowheads="1"/>
            </p:cNvSpPr>
            <p:nvPr/>
          </p:nvSpPr>
          <p:spPr bwMode="auto">
            <a:xfrm>
              <a:off x="38048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6" name="Rectangle 17"/>
            <p:cNvSpPr>
              <a:spLocks noChangeArrowheads="1"/>
            </p:cNvSpPr>
            <p:nvPr/>
          </p:nvSpPr>
          <p:spPr bwMode="auto">
            <a:xfrm>
              <a:off x="3804889" y="3307901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1,3</a:t>
              </a:r>
            </a:p>
          </p:txBody>
        </p:sp>
        <p:sp>
          <p:nvSpPr>
            <p:cNvPr id="137" name="Rectangle 19"/>
            <p:cNvSpPr>
              <a:spLocks noChangeArrowheads="1"/>
            </p:cNvSpPr>
            <p:nvPr/>
          </p:nvSpPr>
          <p:spPr bwMode="auto">
            <a:xfrm>
              <a:off x="6988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8" name="Rectangle 20"/>
            <p:cNvSpPr>
              <a:spLocks noChangeArrowheads="1"/>
            </p:cNvSpPr>
            <p:nvPr/>
          </p:nvSpPr>
          <p:spPr bwMode="auto">
            <a:xfrm>
              <a:off x="10417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39" name="Rectangle 21"/>
            <p:cNvSpPr>
              <a:spLocks noChangeArrowheads="1"/>
            </p:cNvSpPr>
            <p:nvPr/>
          </p:nvSpPr>
          <p:spPr bwMode="auto">
            <a:xfrm>
              <a:off x="13846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0" name="Rectangle 22"/>
            <p:cNvSpPr>
              <a:spLocks noChangeArrowheads="1"/>
            </p:cNvSpPr>
            <p:nvPr/>
          </p:nvSpPr>
          <p:spPr bwMode="auto">
            <a:xfrm>
              <a:off x="17275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1" name="Rectangle 23"/>
            <p:cNvSpPr>
              <a:spLocks noChangeArrowheads="1"/>
            </p:cNvSpPr>
            <p:nvPr/>
          </p:nvSpPr>
          <p:spPr bwMode="auto">
            <a:xfrm>
              <a:off x="20704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2" name="Rectangle 24"/>
            <p:cNvSpPr>
              <a:spLocks noChangeArrowheads="1"/>
            </p:cNvSpPr>
            <p:nvPr/>
          </p:nvSpPr>
          <p:spPr bwMode="auto">
            <a:xfrm>
              <a:off x="24133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3" name="Rectangle 25"/>
            <p:cNvSpPr>
              <a:spLocks noChangeArrowheads="1"/>
            </p:cNvSpPr>
            <p:nvPr/>
          </p:nvSpPr>
          <p:spPr bwMode="auto">
            <a:xfrm>
              <a:off x="27562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4" name="Rectangle 26"/>
            <p:cNvSpPr>
              <a:spLocks noChangeArrowheads="1"/>
            </p:cNvSpPr>
            <p:nvPr/>
          </p:nvSpPr>
          <p:spPr bwMode="auto">
            <a:xfrm>
              <a:off x="30991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5" name="Rectangle 27"/>
            <p:cNvSpPr>
              <a:spLocks noChangeArrowheads="1"/>
            </p:cNvSpPr>
            <p:nvPr/>
          </p:nvSpPr>
          <p:spPr bwMode="auto">
            <a:xfrm>
              <a:off x="34420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6" name="Rectangle 28"/>
            <p:cNvSpPr>
              <a:spLocks noChangeArrowheads="1"/>
            </p:cNvSpPr>
            <p:nvPr/>
          </p:nvSpPr>
          <p:spPr bwMode="auto">
            <a:xfrm>
              <a:off x="37849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7" name="Rectangle 29"/>
            <p:cNvSpPr>
              <a:spLocks noChangeArrowheads="1"/>
            </p:cNvSpPr>
            <p:nvPr/>
          </p:nvSpPr>
          <p:spPr bwMode="auto">
            <a:xfrm>
              <a:off x="41278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8" name="Rectangle 30"/>
            <p:cNvSpPr>
              <a:spLocks noChangeArrowheads="1"/>
            </p:cNvSpPr>
            <p:nvPr/>
          </p:nvSpPr>
          <p:spPr bwMode="auto">
            <a:xfrm>
              <a:off x="44707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49" name="Rectangle 31"/>
            <p:cNvSpPr>
              <a:spLocks noChangeArrowheads="1"/>
            </p:cNvSpPr>
            <p:nvPr/>
          </p:nvSpPr>
          <p:spPr bwMode="auto">
            <a:xfrm>
              <a:off x="1384697" y="2299172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0,2</a:t>
              </a:r>
            </a:p>
          </p:txBody>
        </p:sp>
        <p:sp>
          <p:nvSpPr>
            <p:cNvPr id="150" name="Rectangle 32"/>
            <p:cNvSpPr>
              <a:spLocks noChangeArrowheads="1"/>
            </p:cNvSpPr>
            <p:nvPr/>
          </p:nvSpPr>
          <p:spPr bwMode="auto">
            <a:xfrm>
              <a:off x="1041797" y="2299172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0,1</a:t>
              </a:r>
            </a:p>
          </p:txBody>
        </p:sp>
        <p:sp>
          <p:nvSpPr>
            <p:cNvPr id="151" name="Rectangle 33"/>
            <p:cNvSpPr>
              <a:spLocks noChangeArrowheads="1"/>
            </p:cNvSpPr>
            <p:nvPr/>
          </p:nvSpPr>
          <p:spPr bwMode="auto">
            <a:xfrm>
              <a:off x="698897" y="2299172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0,0</a:t>
              </a:r>
            </a:p>
          </p:txBody>
        </p:sp>
        <p:sp>
          <p:nvSpPr>
            <p:cNvPr id="152" name="Rectangle 34"/>
            <p:cNvSpPr>
              <a:spLocks noChangeArrowheads="1"/>
            </p:cNvSpPr>
            <p:nvPr/>
          </p:nvSpPr>
          <p:spPr bwMode="auto">
            <a:xfrm>
              <a:off x="1727597" y="2299172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0,3</a:t>
              </a:r>
            </a:p>
          </p:txBody>
        </p:sp>
        <p:sp>
          <p:nvSpPr>
            <p:cNvPr id="153" name="Rectangle 35"/>
            <p:cNvSpPr>
              <a:spLocks noChangeArrowheads="1"/>
            </p:cNvSpPr>
            <p:nvPr/>
          </p:nvSpPr>
          <p:spPr bwMode="auto">
            <a:xfrm>
              <a:off x="2413397" y="2299172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1,1</a:t>
              </a:r>
            </a:p>
          </p:txBody>
        </p:sp>
        <p:sp>
          <p:nvSpPr>
            <p:cNvPr id="154" name="Rectangle 36"/>
            <p:cNvSpPr>
              <a:spLocks noChangeArrowheads="1"/>
            </p:cNvSpPr>
            <p:nvPr/>
          </p:nvSpPr>
          <p:spPr bwMode="auto">
            <a:xfrm>
              <a:off x="2070497" y="2299172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1,0</a:t>
              </a:r>
            </a:p>
          </p:txBody>
        </p:sp>
        <p:sp>
          <p:nvSpPr>
            <p:cNvPr id="155" name="Rectangle 37"/>
            <p:cNvSpPr>
              <a:spLocks noChangeArrowheads="1"/>
            </p:cNvSpPr>
            <p:nvPr/>
          </p:nvSpPr>
          <p:spPr bwMode="auto">
            <a:xfrm>
              <a:off x="2756297" y="2299172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1,2</a:t>
              </a:r>
            </a:p>
          </p:txBody>
        </p:sp>
        <p:sp>
          <p:nvSpPr>
            <p:cNvPr id="156" name="Rectangle 38"/>
            <p:cNvSpPr>
              <a:spLocks noChangeArrowheads="1"/>
            </p:cNvSpPr>
            <p:nvPr/>
          </p:nvSpPr>
          <p:spPr bwMode="auto">
            <a:xfrm>
              <a:off x="3099197" y="2299172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1,3</a:t>
              </a:r>
            </a:p>
          </p:txBody>
        </p:sp>
        <p:sp>
          <p:nvSpPr>
            <p:cNvPr id="157" name="Rectangle 39"/>
            <p:cNvSpPr>
              <a:spLocks noChangeArrowheads="1"/>
            </p:cNvSpPr>
            <p:nvPr/>
          </p:nvSpPr>
          <p:spPr bwMode="auto">
            <a:xfrm>
              <a:off x="3784997" y="2299172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2,1</a:t>
              </a:r>
            </a:p>
          </p:txBody>
        </p:sp>
        <p:sp>
          <p:nvSpPr>
            <p:cNvPr id="158" name="Rectangle 40"/>
            <p:cNvSpPr>
              <a:spLocks noChangeArrowheads="1"/>
            </p:cNvSpPr>
            <p:nvPr/>
          </p:nvSpPr>
          <p:spPr bwMode="auto">
            <a:xfrm>
              <a:off x="3442097" y="2299172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2,0</a:t>
              </a:r>
            </a:p>
          </p:txBody>
        </p:sp>
        <p:sp>
          <p:nvSpPr>
            <p:cNvPr id="159" name="Rectangle 41"/>
            <p:cNvSpPr>
              <a:spLocks noChangeArrowheads="1"/>
            </p:cNvSpPr>
            <p:nvPr/>
          </p:nvSpPr>
          <p:spPr bwMode="auto">
            <a:xfrm>
              <a:off x="4127897" y="2299172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2,2</a:t>
              </a:r>
            </a:p>
          </p:txBody>
        </p:sp>
        <p:sp>
          <p:nvSpPr>
            <p:cNvPr id="160" name="Rectangle 42"/>
            <p:cNvSpPr>
              <a:spLocks noChangeArrowheads="1"/>
            </p:cNvSpPr>
            <p:nvPr/>
          </p:nvSpPr>
          <p:spPr bwMode="auto">
            <a:xfrm>
              <a:off x="4470797" y="2299172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2,3</a:t>
              </a:r>
            </a:p>
          </p:txBody>
        </p:sp>
        <p:sp>
          <p:nvSpPr>
            <p:cNvPr id="161" name="Rectangle 43"/>
            <p:cNvSpPr>
              <a:spLocks noChangeArrowheads="1"/>
            </p:cNvSpPr>
            <p:nvPr/>
          </p:nvSpPr>
          <p:spPr bwMode="auto">
            <a:xfrm>
              <a:off x="27761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2" name="Rectangle 44"/>
            <p:cNvSpPr>
              <a:spLocks noChangeArrowheads="1"/>
            </p:cNvSpPr>
            <p:nvPr/>
          </p:nvSpPr>
          <p:spPr bwMode="auto">
            <a:xfrm>
              <a:off x="31190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3" name="Rectangle 45"/>
            <p:cNvSpPr>
              <a:spLocks noChangeArrowheads="1"/>
            </p:cNvSpPr>
            <p:nvPr/>
          </p:nvSpPr>
          <p:spPr bwMode="auto">
            <a:xfrm>
              <a:off x="34619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4" name="Rectangle 46"/>
            <p:cNvSpPr>
              <a:spLocks noChangeArrowheads="1"/>
            </p:cNvSpPr>
            <p:nvPr/>
          </p:nvSpPr>
          <p:spPr bwMode="auto">
            <a:xfrm>
              <a:off x="3804889" y="3565076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5" name="Rectangle 47"/>
            <p:cNvSpPr>
              <a:spLocks noChangeArrowheads="1"/>
            </p:cNvSpPr>
            <p:nvPr/>
          </p:nvSpPr>
          <p:spPr bwMode="auto">
            <a:xfrm>
              <a:off x="3119089" y="3565076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2,1</a:t>
              </a:r>
            </a:p>
          </p:txBody>
        </p:sp>
        <p:sp>
          <p:nvSpPr>
            <p:cNvPr id="166" name="Rectangle 48"/>
            <p:cNvSpPr>
              <a:spLocks noChangeArrowheads="1"/>
            </p:cNvSpPr>
            <p:nvPr/>
          </p:nvSpPr>
          <p:spPr bwMode="auto">
            <a:xfrm>
              <a:off x="2776189" y="3565076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2,0</a:t>
              </a:r>
            </a:p>
          </p:txBody>
        </p:sp>
        <p:sp>
          <p:nvSpPr>
            <p:cNvPr id="167" name="Rectangle 49"/>
            <p:cNvSpPr>
              <a:spLocks noChangeArrowheads="1"/>
            </p:cNvSpPr>
            <p:nvPr/>
          </p:nvSpPr>
          <p:spPr bwMode="auto">
            <a:xfrm>
              <a:off x="3461989" y="3565076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2,2</a:t>
              </a:r>
            </a:p>
          </p:txBody>
        </p:sp>
        <p:sp>
          <p:nvSpPr>
            <p:cNvPr id="168" name="Rectangle 50"/>
            <p:cNvSpPr>
              <a:spLocks noChangeArrowheads="1"/>
            </p:cNvSpPr>
            <p:nvPr/>
          </p:nvSpPr>
          <p:spPr bwMode="auto">
            <a:xfrm>
              <a:off x="3804889" y="3565076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2,3</a:t>
              </a:r>
            </a:p>
          </p:txBody>
        </p:sp>
        <p:sp>
          <p:nvSpPr>
            <p:cNvPr id="169" name="Rectangle 51"/>
            <p:cNvSpPr>
              <a:spLocks noChangeArrowheads="1"/>
            </p:cNvSpPr>
            <p:nvPr/>
          </p:nvSpPr>
          <p:spPr bwMode="auto">
            <a:xfrm>
              <a:off x="27761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0" name="Rectangle 52"/>
            <p:cNvSpPr>
              <a:spLocks noChangeArrowheads="1"/>
            </p:cNvSpPr>
            <p:nvPr/>
          </p:nvSpPr>
          <p:spPr bwMode="auto">
            <a:xfrm>
              <a:off x="31190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1" name="Rectangle 53"/>
            <p:cNvSpPr>
              <a:spLocks noChangeArrowheads="1"/>
            </p:cNvSpPr>
            <p:nvPr/>
          </p:nvSpPr>
          <p:spPr bwMode="auto">
            <a:xfrm>
              <a:off x="34619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2" name="Rectangle 54"/>
            <p:cNvSpPr>
              <a:spLocks noChangeArrowheads="1"/>
            </p:cNvSpPr>
            <p:nvPr/>
          </p:nvSpPr>
          <p:spPr bwMode="auto">
            <a:xfrm>
              <a:off x="3804889" y="3822251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3" name="Rectangle 55"/>
            <p:cNvSpPr>
              <a:spLocks noChangeArrowheads="1"/>
            </p:cNvSpPr>
            <p:nvPr/>
          </p:nvSpPr>
          <p:spPr bwMode="auto">
            <a:xfrm>
              <a:off x="3119089" y="3822251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3,1</a:t>
              </a:r>
            </a:p>
          </p:txBody>
        </p:sp>
        <p:sp>
          <p:nvSpPr>
            <p:cNvPr id="174" name="Rectangle 56"/>
            <p:cNvSpPr>
              <a:spLocks noChangeArrowheads="1"/>
            </p:cNvSpPr>
            <p:nvPr/>
          </p:nvSpPr>
          <p:spPr bwMode="auto">
            <a:xfrm>
              <a:off x="2776189" y="3822251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3,0</a:t>
              </a:r>
            </a:p>
          </p:txBody>
        </p:sp>
        <p:sp>
          <p:nvSpPr>
            <p:cNvPr id="175" name="Rectangle 57"/>
            <p:cNvSpPr>
              <a:spLocks noChangeArrowheads="1"/>
            </p:cNvSpPr>
            <p:nvPr/>
          </p:nvSpPr>
          <p:spPr bwMode="auto">
            <a:xfrm>
              <a:off x="3461989" y="3822251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3,2</a:t>
              </a:r>
            </a:p>
          </p:txBody>
        </p:sp>
        <p:sp>
          <p:nvSpPr>
            <p:cNvPr id="176" name="Rectangle 58"/>
            <p:cNvSpPr>
              <a:spLocks noChangeArrowheads="1"/>
            </p:cNvSpPr>
            <p:nvPr/>
          </p:nvSpPr>
          <p:spPr bwMode="auto">
            <a:xfrm>
              <a:off x="3804889" y="3822251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3,3</a:t>
              </a:r>
            </a:p>
          </p:txBody>
        </p:sp>
        <p:sp>
          <p:nvSpPr>
            <p:cNvPr id="177" name="Rectangle 59"/>
            <p:cNvSpPr>
              <a:spLocks noChangeArrowheads="1"/>
            </p:cNvSpPr>
            <p:nvPr/>
          </p:nvSpPr>
          <p:spPr bwMode="auto">
            <a:xfrm>
              <a:off x="48136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8" name="Rectangle 60"/>
            <p:cNvSpPr>
              <a:spLocks noChangeArrowheads="1"/>
            </p:cNvSpPr>
            <p:nvPr/>
          </p:nvSpPr>
          <p:spPr bwMode="auto">
            <a:xfrm>
              <a:off x="51565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9" name="Rectangle 61"/>
            <p:cNvSpPr>
              <a:spLocks noChangeArrowheads="1"/>
            </p:cNvSpPr>
            <p:nvPr/>
          </p:nvSpPr>
          <p:spPr bwMode="auto">
            <a:xfrm>
              <a:off x="54994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0" name="Rectangle 62"/>
            <p:cNvSpPr>
              <a:spLocks noChangeArrowheads="1"/>
            </p:cNvSpPr>
            <p:nvPr/>
          </p:nvSpPr>
          <p:spPr bwMode="auto">
            <a:xfrm>
              <a:off x="58423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1" name="Rectangle 63"/>
            <p:cNvSpPr>
              <a:spLocks noChangeArrowheads="1"/>
            </p:cNvSpPr>
            <p:nvPr/>
          </p:nvSpPr>
          <p:spPr bwMode="auto">
            <a:xfrm>
              <a:off x="48136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2" name="Rectangle 64"/>
            <p:cNvSpPr>
              <a:spLocks noChangeArrowheads="1"/>
            </p:cNvSpPr>
            <p:nvPr/>
          </p:nvSpPr>
          <p:spPr bwMode="auto">
            <a:xfrm>
              <a:off x="51565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3" name="Rectangle 65"/>
            <p:cNvSpPr>
              <a:spLocks noChangeArrowheads="1"/>
            </p:cNvSpPr>
            <p:nvPr/>
          </p:nvSpPr>
          <p:spPr bwMode="auto">
            <a:xfrm>
              <a:off x="54994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4" name="Rectangle 66"/>
            <p:cNvSpPr>
              <a:spLocks noChangeArrowheads="1"/>
            </p:cNvSpPr>
            <p:nvPr/>
          </p:nvSpPr>
          <p:spPr bwMode="auto">
            <a:xfrm>
              <a:off x="5842397" y="2299172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5" name="Rectangle 67"/>
            <p:cNvSpPr>
              <a:spLocks noChangeArrowheads="1"/>
            </p:cNvSpPr>
            <p:nvPr/>
          </p:nvSpPr>
          <p:spPr bwMode="auto">
            <a:xfrm>
              <a:off x="5156597" y="2299172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3,1</a:t>
              </a:r>
            </a:p>
          </p:txBody>
        </p:sp>
        <p:sp>
          <p:nvSpPr>
            <p:cNvPr id="186" name="Rectangle 68"/>
            <p:cNvSpPr>
              <a:spLocks noChangeArrowheads="1"/>
            </p:cNvSpPr>
            <p:nvPr/>
          </p:nvSpPr>
          <p:spPr bwMode="auto">
            <a:xfrm>
              <a:off x="4813697" y="2299172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3,0</a:t>
              </a:r>
            </a:p>
          </p:txBody>
        </p:sp>
        <p:sp>
          <p:nvSpPr>
            <p:cNvPr id="187" name="Rectangle 69"/>
            <p:cNvSpPr>
              <a:spLocks noChangeArrowheads="1"/>
            </p:cNvSpPr>
            <p:nvPr/>
          </p:nvSpPr>
          <p:spPr bwMode="auto">
            <a:xfrm>
              <a:off x="5499497" y="2299172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3,2</a:t>
              </a:r>
            </a:p>
          </p:txBody>
        </p:sp>
        <p:sp>
          <p:nvSpPr>
            <p:cNvPr id="188" name="Rectangle 70"/>
            <p:cNvSpPr>
              <a:spLocks noChangeArrowheads="1"/>
            </p:cNvSpPr>
            <p:nvPr/>
          </p:nvSpPr>
          <p:spPr bwMode="auto">
            <a:xfrm>
              <a:off x="5842397" y="2299172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3,3</a:t>
              </a:r>
            </a:p>
          </p:txBody>
        </p:sp>
        <p:sp>
          <p:nvSpPr>
            <p:cNvPr id="189" name="Line 71"/>
            <p:cNvSpPr>
              <a:spLocks noChangeShapeType="1"/>
            </p:cNvSpPr>
            <p:nvPr/>
          </p:nvSpPr>
          <p:spPr bwMode="auto">
            <a:xfrm>
              <a:off x="698897" y="2084859"/>
              <a:ext cx="0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0" name="Text Box 72"/>
            <p:cNvSpPr txBox="1">
              <a:spLocks noChangeArrowheads="1"/>
            </p:cNvSpPr>
            <p:nvPr/>
          </p:nvSpPr>
          <p:spPr bwMode="auto">
            <a:xfrm>
              <a:off x="542365" y="1812144"/>
              <a:ext cx="621963" cy="36933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</a:p>
          </p:txBody>
        </p:sp>
        <p:sp>
          <p:nvSpPr>
            <p:cNvPr id="191" name="AutoShape 74"/>
            <p:cNvSpPr>
              <a:spLocks noChangeArrowheads="1"/>
            </p:cNvSpPr>
            <p:nvPr/>
          </p:nvSpPr>
          <p:spPr bwMode="auto">
            <a:xfrm rot="10800000">
              <a:off x="3282553" y="2708594"/>
              <a:ext cx="342900" cy="1714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01624" y="1190319"/>
              <a:ext cx="2219414" cy="259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Row*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Width+Col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rPr>
                <a:t> = 2*4+1 = 9 </a:t>
              </a:r>
            </a:p>
          </p:txBody>
        </p:sp>
        <p:sp>
          <p:nvSpPr>
            <p:cNvPr id="193" name="Rectangle 19"/>
            <p:cNvSpPr>
              <a:spLocks noChangeArrowheads="1"/>
            </p:cNvSpPr>
            <p:nvPr/>
          </p:nvSpPr>
          <p:spPr bwMode="auto">
            <a:xfrm>
              <a:off x="7108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4" name="Rectangle 20"/>
            <p:cNvSpPr>
              <a:spLocks noChangeArrowheads="1"/>
            </p:cNvSpPr>
            <p:nvPr/>
          </p:nvSpPr>
          <p:spPr bwMode="auto">
            <a:xfrm>
              <a:off x="10537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5" name="Rectangle 21"/>
            <p:cNvSpPr>
              <a:spLocks noChangeArrowheads="1"/>
            </p:cNvSpPr>
            <p:nvPr/>
          </p:nvSpPr>
          <p:spPr bwMode="auto">
            <a:xfrm>
              <a:off x="13966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6" name="Rectangle 22"/>
            <p:cNvSpPr>
              <a:spLocks noChangeArrowheads="1"/>
            </p:cNvSpPr>
            <p:nvPr/>
          </p:nvSpPr>
          <p:spPr bwMode="auto">
            <a:xfrm>
              <a:off x="17395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7" name="Rectangle 23"/>
            <p:cNvSpPr>
              <a:spLocks noChangeArrowheads="1"/>
            </p:cNvSpPr>
            <p:nvPr/>
          </p:nvSpPr>
          <p:spPr bwMode="auto">
            <a:xfrm>
              <a:off x="20824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8" name="Rectangle 24"/>
            <p:cNvSpPr>
              <a:spLocks noChangeArrowheads="1"/>
            </p:cNvSpPr>
            <p:nvPr/>
          </p:nvSpPr>
          <p:spPr bwMode="auto">
            <a:xfrm>
              <a:off x="24253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99" name="Rectangle 25"/>
            <p:cNvSpPr>
              <a:spLocks noChangeArrowheads="1"/>
            </p:cNvSpPr>
            <p:nvPr/>
          </p:nvSpPr>
          <p:spPr bwMode="auto">
            <a:xfrm>
              <a:off x="27682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0" name="Rectangle 26"/>
            <p:cNvSpPr>
              <a:spLocks noChangeArrowheads="1"/>
            </p:cNvSpPr>
            <p:nvPr/>
          </p:nvSpPr>
          <p:spPr bwMode="auto">
            <a:xfrm>
              <a:off x="31111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1" name="Rectangle 27"/>
            <p:cNvSpPr>
              <a:spLocks noChangeArrowheads="1"/>
            </p:cNvSpPr>
            <p:nvPr/>
          </p:nvSpPr>
          <p:spPr bwMode="auto">
            <a:xfrm>
              <a:off x="34540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2" name="Rectangle 28"/>
            <p:cNvSpPr>
              <a:spLocks noChangeArrowheads="1"/>
            </p:cNvSpPr>
            <p:nvPr/>
          </p:nvSpPr>
          <p:spPr bwMode="auto">
            <a:xfrm>
              <a:off x="37969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3" name="Rectangle 29"/>
            <p:cNvSpPr>
              <a:spLocks noChangeArrowheads="1"/>
            </p:cNvSpPr>
            <p:nvPr/>
          </p:nvSpPr>
          <p:spPr bwMode="auto">
            <a:xfrm>
              <a:off x="41398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4" name="Rectangle 30"/>
            <p:cNvSpPr>
              <a:spLocks noChangeArrowheads="1"/>
            </p:cNvSpPr>
            <p:nvPr/>
          </p:nvSpPr>
          <p:spPr bwMode="auto">
            <a:xfrm>
              <a:off x="44827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05" name="Rectangle 31"/>
            <p:cNvSpPr>
              <a:spLocks noChangeArrowheads="1"/>
            </p:cNvSpPr>
            <p:nvPr/>
          </p:nvSpPr>
          <p:spPr bwMode="auto">
            <a:xfrm>
              <a:off x="1396603" y="147008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2</a:t>
              </a:r>
            </a:p>
          </p:txBody>
        </p:sp>
        <p:sp>
          <p:nvSpPr>
            <p:cNvPr id="206" name="Rectangle 32"/>
            <p:cNvSpPr>
              <a:spLocks noChangeArrowheads="1"/>
            </p:cNvSpPr>
            <p:nvPr/>
          </p:nvSpPr>
          <p:spPr bwMode="auto">
            <a:xfrm>
              <a:off x="1053703" y="147008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1</a:t>
              </a:r>
            </a:p>
          </p:txBody>
        </p:sp>
        <p:sp>
          <p:nvSpPr>
            <p:cNvPr id="207" name="Rectangle 33"/>
            <p:cNvSpPr>
              <a:spLocks noChangeArrowheads="1"/>
            </p:cNvSpPr>
            <p:nvPr/>
          </p:nvSpPr>
          <p:spPr bwMode="auto">
            <a:xfrm>
              <a:off x="710803" y="147008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0</a:t>
              </a:r>
            </a:p>
          </p:txBody>
        </p:sp>
        <p:sp>
          <p:nvSpPr>
            <p:cNvPr id="208" name="Rectangle 34"/>
            <p:cNvSpPr>
              <a:spLocks noChangeArrowheads="1"/>
            </p:cNvSpPr>
            <p:nvPr/>
          </p:nvSpPr>
          <p:spPr bwMode="auto">
            <a:xfrm>
              <a:off x="1739503" y="1470083"/>
              <a:ext cx="342900" cy="2571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3</a:t>
              </a:r>
            </a:p>
          </p:txBody>
        </p:sp>
        <p:sp>
          <p:nvSpPr>
            <p:cNvPr id="209" name="Rectangle 35"/>
            <p:cNvSpPr>
              <a:spLocks noChangeArrowheads="1"/>
            </p:cNvSpPr>
            <p:nvPr/>
          </p:nvSpPr>
          <p:spPr bwMode="auto">
            <a:xfrm>
              <a:off x="2425303" y="147008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5</a:t>
              </a:r>
            </a:p>
          </p:txBody>
        </p:sp>
        <p:sp>
          <p:nvSpPr>
            <p:cNvPr id="210" name="Rectangle 36"/>
            <p:cNvSpPr>
              <a:spLocks noChangeArrowheads="1"/>
            </p:cNvSpPr>
            <p:nvPr/>
          </p:nvSpPr>
          <p:spPr bwMode="auto">
            <a:xfrm>
              <a:off x="2082403" y="147008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4</a:t>
              </a:r>
            </a:p>
          </p:txBody>
        </p:sp>
        <p:sp>
          <p:nvSpPr>
            <p:cNvPr id="211" name="Rectangle 37"/>
            <p:cNvSpPr>
              <a:spLocks noChangeArrowheads="1"/>
            </p:cNvSpPr>
            <p:nvPr/>
          </p:nvSpPr>
          <p:spPr bwMode="auto">
            <a:xfrm>
              <a:off x="2768203" y="147008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6</a:t>
              </a:r>
            </a:p>
          </p:txBody>
        </p:sp>
        <p:sp>
          <p:nvSpPr>
            <p:cNvPr id="212" name="Rectangle 38"/>
            <p:cNvSpPr>
              <a:spLocks noChangeArrowheads="1"/>
            </p:cNvSpPr>
            <p:nvPr/>
          </p:nvSpPr>
          <p:spPr bwMode="auto">
            <a:xfrm>
              <a:off x="3111103" y="1470083"/>
              <a:ext cx="342900" cy="2571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7</a:t>
              </a:r>
            </a:p>
          </p:txBody>
        </p:sp>
        <p:sp>
          <p:nvSpPr>
            <p:cNvPr id="213" name="Rectangle 39"/>
            <p:cNvSpPr>
              <a:spLocks noChangeArrowheads="1"/>
            </p:cNvSpPr>
            <p:nvPr/>
          </p:nvSpPr>
          <p:spPr bwMode="auto">
            <a:xfrm>
              <a:off x="3796903" y="147008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9</a:t>
              </a:r>
            </a:p>
          </p:txBody>
        </p:sp>
        <p:sp>
          <p:nvSpPr>
            <p:cNvPr id="214" name="Rectangle 40"/>
            <p:cNvSpPr>
              <a:spLocks noChangeArrowheads="1"/>
            </p:cNvSpPr>
            <p:nvPr/>
          </p:nvSpPr>
          <p:spPr bwMode="auto">
            <a:xfrm>
              <a:off x="3454003" y="147008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8</a:t>
              </a:r>
            </a:p>
          </p:txBody>
        </p:sp>
        <p:sp>
          <p:nvSpPr>
            <p:cNvPr id="215" name="Rectangle 41"/>
            <p:cNvSpPr>
              <a:spLocks noChangeArrowheads="1"/>
            </p:cNvSpPr>
            <p:nvPr/>
          </p:nvSpPr>
          <p:spPr bwMode="auto">
            <a:xfrm>
              <a:off x="4139803" y="147008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10</a:t>
              </a:r>
            </a:p>
          </p:txBody>
        </p:sp>
        <p:sp>
          <p:nvSpPr>
            <p:cNvPr id="216" name="Rectangle 42"/>
            <p:cNvSpPr>
              <a:spLocks noChangeArrowheads="1"/>
            </p:cNvSpPr>
            <p:nvPr/>
          </p:nvSpPr>
          <p:spPr bwMode="auto">
            <a:xfrm>
              <a:off x="4482703" y="1470083"/>
              <a:ext cx="342900" cy="25717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11</a:t>
              </a:r>
            </a:p>
          </p:txBody>
        </p:sp>
        <p:sp>
          <p:nvSpPr>
            <p:cNvPr id="217" name="Rectangle 59"/>
            <p:cNvSpPr>
              <a:spLocks noChangeArrowheads="1"/>
            </p:cNvSpPr>
            <p:nvPr/>
          </p:nvSpPr>
          <p:spPr bwMode="auto">
            <a:xfrm>
              <a:off x="48256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8" name="Rectangle 60"/>
            <p:cNvSpPr>
              <a:spLocks noChangeArrowheads="1"/>
            </p:cNvSpPr>
            <p:nvPr/>
          </p:nvSpPr>
          <p:spPr bwMode="auto">
            <a:xfrm>
              <a:off x="51685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19" name="Rectangle 61"/>
            <p:cNvSpPr>
              <a:spLocks noChangeArrowheads="1"/>
            </p:cNvSpPr>
            <p:nvPr/>
          </p:nvSpPr>
          <p:spPr bwMode="auto">
            <a:xfrm>
              <a:off x="55114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0" name="Rectangle 62"/>
            <p:cNvSpPr>
              <a:spLocks noChangeArrowheads="1"/>
            </p:cNvSpPr>
            <p:nvPr/>
          </p:nvSpPr>
          <p:spPr bwMode="auto">
            <a:xfrm>
              <a:off x="58543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1" name="Rectangle 63"/>
            <p:cNvSpPr>
              <a:spLocks noChangeArrowheads="1"/>
            </p:cNvSpPr>
            <p:nvPr/>
          </p:nvSpPr>
          <p:spPr bwMode="auto">
            <a:xfrm>
              <a:off x="48256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2" name="Rectangle 64"/>
            <p:cNvSpPr>
              <a:spLocks noChangeArrowheads="1"/>
            </p:cNvSpPr>
            <p:nvPr/>
          </p:nvSpPr>
          <p:spPr bwMode="auto">
            <a:xfrm>
              <a:off x="51685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3" name="Rectangle 65"/>
            <p:cNvSpPr>
              <a:spLocks noChangeArrowheads="1"/>
            </p:cNvSpPr>
            <p:nvPr/>
          </p:nvSpPr>
          <p:spPr bwMode="auto">
            <a:xfrm>
              <a:off x="55114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4" name="Rectangle 66"/>
            <p:cNvSpPr>
              <a:spLocks noChangeArrowheads="1"/>
            </p:cNvSpPr>
            <p:nvPr/>
          </p:nvSpPr>
          <p:spPr bwMode="auto">
            <a:xfrm>
              <a:off x="5854303" y="1470083"/>
              <a:ext cx="342900" cy="257175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25" name="Rectangle 67"/>
            <p:cNvSpPr>
              <a:spLocks noChangeArrowheads="1"/>
            </p:cNvSpPr>
            <p:nvPr/>
          </p:nvSpPr>
          <p:spPr bwMode="auto">
            <a:xfrm>
              <a:off x="5168503" y="147008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13</a:t>
              </a:r>
            </a:p>
          </p:txBody>
        </p:sp>
        <p:sp>
          <p:nvSpPr>
            <p:cNvPr id="226" name="Rectangle 68"/>
            <p:cNvSpPr>
              <a:spLocks noChangeArrowheads="1"/>
            </p:cNvSpPr>
            <p:nvPr/>
          </p:nvSpPr>
          <p:spPr bwMode="auto">
            <a:xfrm>
              <a:off x="4825603" y="147008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12</a:t>
              </a:r>
            </a:p>
          </p:txBody>
        </p:sp>
        <p:sp>
          <p:nvSpPr>
            <p:cNvPr id="227" name="Rectangle 69"/>
            <p:cNvSpPr>
              <a:spLocks noChangeArrowheads="1"/>
            </p:cNvSpPr>
            <p:nvPr/>
          </p:nvSpPr>
          <p:spPr bwMode="auto">
            <a:xfrm>
              <a:off x="5511403" y="147008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14</a:t>
              </a:r>
            </a:p>
          </p:txBody>
        </p:sp>
        <p:sp>
          <p:nvSpPr>
            <p:cNvPr id="228" name="Rectangle 70"/>
            <p:cNvSpPr>
              <a:spLocks noChangeArrowheads="1"/>
            </p:cNvSpPr>
            <p:nvPr/>
          </p:nvSpPr>
          <p:spPr bwMode="auto">
            <a:xfrm>
              <a:off x="5854303" y="1470083"/>
              <a:ext cx="342900" cy="25717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  <a:r>
                <a:rPr kumimoji="0" lang="en-US" sz="12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alatino" pitchFamily="18" charset="0"/>
                </a:rPr>
                <a:t>15</a:t>
              </a:r>
            </a:p>
          </p:txBody>
        </p:sp>
        <p:sp>
          <p:nvSpPr>
            <p:cNvPr id="229" name="AutoShape 74"/>
            <p:cNvSpPr>
              <a:spLocks noChangeArrowheads="1"/>
            </p:cNvSpPr>
            <p:nvPr/>
          </p:nvSpPr>
          <p:spPr bwMode="auto">
            <a:xfrm rot="10800000">
              <a:off x="3270647" y="1927490"/>
              <a:ext cx="342900" cy="1714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0" name="Line 71"/>
            <p:cNvSpPr>
              <a:spLocks noChangeShapeType="1"/>
            </p:cNvSpPr>
            <p:nvPr/>
          </p:nvSpPr>
          <p:spPr bwMode="auto">
            <a:xfrm>
              <a:off x="716755" y="1231661"/>
              <a:ext cx="0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231" name="Text Box 72"/>
            <p:cNvSpPr txBox="1">
              <a:spLocks noChangeArrowheads="1"/>
            </p:cNvSpPr>
            <p:nvPr/>
          </p:nvSpPr>
          <p:spPr bwMode="auto">
            <a:xfrm>
              <a:off x="533400" y="955734"/>
              <a:ext cx="3898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</a:rPr>
                <a:t>M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776886" y="1319713"/>
              <a:ext cx="349827" cy="138700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کد هسته نمونه برای پردازش تصویر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1800" b="1" i="1" dirty="0">
                <a:solidFill>
                  <a:srgbClr val="FF66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__global__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void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PictureKernel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float*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d_Pin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float*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en-US" sz="1800" dirty="0" err="1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 smtClean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height,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width)</a:t>
            </a:r>
          </a:p>
          <a:p>
            <a:pPr marL="0" indent="0" algn="l" rtl="0">
              <a:buNone/>
            </a:pP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{</a:t>
            </a: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// Calculate the row # of the </a:t>
            </a:r>
            <a:r>
              <a:rPr lang="en-US" sz="18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d_Pin</a:t>
            </a: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and </a:t>
            </a:r>
            <a:r>
              <a:rPr lang="en-US" sz="18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element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Row = </a:t>
            </a:r>
            <a:r>
              <a:rPr lang="en-US" sz="18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blockIdx.y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</a:t>
            </a:r>
            <a:r>
              <a:rPr lang="en-US" sz="18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blockDim.y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threadIdx.y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// Calculate the column # of the </a:t>
            </a:r>
            <a:r>
              <a:rPr lang="en-US" sz="18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d_Pin</a:t>
            </a: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and </a:t>
            </a:r>
            <a:r>
              <a:rPr lang="en-US" sz="18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element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</a:t>
            </a:r>
            <a:r>
              <a:rPr lang="en-US" sz="1800" dirty="0" err="1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Col = </a:t>
            </a:r>
            <a:r>
              <a:rPr lang="en-US" sz="18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blockIdx.x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* </a:t>
            </a:r>
            <a:r>
              <a:rPr lang="en-US" sz="18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blockDim.x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+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threadIdx.x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;</a:t>
            </a:r>
          </a:p>
          <a:p>
            <a:pPr marL="0" indent="0" algn="l" rtl="0">
              <a:buNone/>
            </a:pP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// each thread computes one element of </a:t>
            </a:r>
            <a:r>
              <a:rPr lang="en-US" sz="18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18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if in range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</a:t>
            </a:r>
            <a:r>
              <a:rPr lang="en-US" sz="1800" dirty="0">
                <a:solidFill>
                  <a:srgbClr val="1B46FD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if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((Row &lt; height) &amp;&amp; (Col &lt; width)) {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[Row*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width+Col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 = 2.0*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d_Pin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[Row*</a:t>
            </a:r>
            <a:r>
              <a:rPr lang="en-US" sz="18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width+Col</a:t>
            </a: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];</a:t>
            </a:r>
          </a:p>
          <a:p>
            <a:pPr marL="0" indent="0" algn="l" rtl="0">
              <a:buNone/>
            </a:pPr>
            <a:r>
              <a:rPr lang="en-US" sz="18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</a:t>
            </a: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  <a:endParaRPr lang="en-US" sz="18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 algn="l" rtl="0">
              <a:buNone/>
            </a:pPr>
            <a:r>
              <a:rPr lang="en-US" sz="1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1" y="5562600"/>
            <a:ext cx="3505200" cy="461665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مقدار هر پیکسل را دو برابر کن</a:t>
            </a:r>
            <a:endParaRPr lang="en-US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70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 میزبان برای فراخوانی کد هسته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assume that the picture is m × n,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m pixels in y dimension and n pixels in x dimension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input </a:t>
            </a:r>
            <a:r>
              <a:rPr lang="en-US" sz="20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d_Pin</a:t>
            </a:r>
            <a:r>
              <a:rPr lang="en-US" sz="20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has been allocated on and copied to device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// output </a:t>
            </a:r>
            <a:r>
              <a:rPr lang="en-US" sz="2000" dirty="0" err="1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2000" dirty="0">
                <a:solidFill>
                  <a:srgbClr val="008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has been allocated on device</a:t>
            </a:r>
          </a:p>
          <a:p>
            <a:pPr marL="0" indent="0" algn="l" rtl="0">
              <a:buNone/>
            </a:pP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…</a:t>
            </a:r>
          </a:p>
          <a:p>
            <a:pPr marL="0" indent="0" algn="l" rtl="0">
              <a:buNone/>
            </a:pP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dim3 </a:t>
            </a: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DimGrid</a:t>
            </a: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((n-1)/16 + 1, (m-1)/16+1, 1);</a:t>
            </a:r>
          </a:p>
          <a:p>
            <a:pPr marL="0" indent="0" algn="l" rtl="0">
              <a:buNone/>
            </a:pP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dim3 </a:t>
            </a: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DimBlock</a:t>
            </a: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(16, 16, 1);</a:t>
            </a:r>
          </a:p>
          <a:p>
            <a:pPr marL="0" indent="0" algn="l" rtl="0">
              <a:buNone/>
            </a:pP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PictureKernel</a:t>
            </a: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&lt;&lt;&lt;</a:t>
            </a: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DimGrid,DimBlock</a:t>
            </a: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&gt;&gt;&gt;(</a:t>
            </a: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d_Pin</a:t>
            </a: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en-US" sz="2000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d_Pout</a:t>
            </a: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m, n);</a:t>
            </a:r>
          </a:p>
          <a:p>
            <a:pPr marL="0" indent="0" algn="l" rtl="0">
              <a:buNone/>
            </a:pPr>
            <a:r>
              <a:rPr lang="en-US" sz="20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…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dirty="0" smtClean="0"/>
              <a:t>پردازش</a:t>
            </a:r>
            <a:r>
              <a:rPr lang="fa-IR" sz="4000" dirty="0" smtClean="0"/>
              <a:t> یک تصویر 62 در 76 با بلوک‌های 16 در 16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8336" r="13196" b="19736"/>
          <a:stretch/>
        </p:blipFill>
        <p:spPr>
          <a:xfrm>
            <a:off x="875598" y="1447800"/>
            <a:ext cx="74676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156750" y="5823338"/>
            <a:ext cx="716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 fontAlgn="auto">
              <a:spcBef>
                <a:spcPts val="0"/>
              </a:spcBef>
              <a:spcAft>
                <a:spcPts val="0"/>
              </a:spcAft>
            </a:pPr>
            <a:r>
              <a:rPr lang="fa-IR" sz="1600" dirty="0" smtClean="0">
                <a:solidFill>
                  <a:srgbClr val="000000"/>
                </a:solidFill>
                <a:latin typeface="Trebuchet MS"/>
                <a:cs typeface="B Nazanin" panose="00000400000000000000" pitchFamily="2" charset="-78"/>
              </a:rPr>
              <a:t>همه نخ‌های موجود در یک بلوک لزوماً یک مسیر کنترلی یکسان در برنامه را طی نمی‌کنند.</a:t>
            </a:r>
            <a:endParaRPr lang="en-US" sz="1600" dirty="0">
              <a:solidFill>
                <a:srgbClr val="000000"/>
              </a:solidFill>
              <a:latin typeface="Trebuchet MS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17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تبدیل تصویر از </a:t>
            </a:r>
            <a:r>
              <a:rPr lang="en-US" dirty="0" smtClean="0"/>
              <a:t>RGB</a:t>
            </a:r>
            <a:r>
              <a:rPr lang="fa-IR" dirty="0" smtClean="0"/>
              <a:t> به </a:t>
            </a:r>
            <a:r>
              <a:rPr lang="en-US" dirty="0" smtClean="0"/>
              <a:t>Grayscale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sz="2400" dirty="0" smtClean="0"/>
              <a:t>در نمایش </a:t>
            </a:r>
            <a:r>
              <a:rPr lang="en-US" sz="2400" dirty="0" smtClean="0"/>
              <a:t>RGB</a:t>
            </a:r>
            <a:r>
              <a:rPr lang="fa-IR" sz="2400" dirty="0" smtClean="0"/>
              <a:t>، شدت رنگ هر پیکسل با سه عدد صحیح در بازه 0 تا 255 بیان می‌شود. </a:t>
            </a:r>
          </a:p>
          <a:p>
            <a:r>
              <a:rPr lang="fa-IR" sz="2400" dirty="0" smtClean="0"/>
              <a:t>در نمایش </a:t>
            </a:r>
            <a:r>
              <a:rPr lang="en-US" sz="2400" dirty="0" smtClean="0"/>
              <a:t>Grayscale</a:t>
            </a:r>
            <a:r>
              <a:rPr lang="fa-IR" sz="2400" dirty="0" smtClean="0"/>
              <a:t>، فقط شدت نور</a:t>
            </a:r>
          </a:p>
          <a:p>
            <a:pPr marL="0" indent="0">
              <a:buNone/>
            </a:pPr>
            <a:r>
              <a:rPr lang="fa-IR" sz="2400" dirty="0" smtClean="0"/>
              <a:t>    هر پیکسل به صورت یک عدد صحیح در</a:t>
            </a:r>
          </a:p>
          <a:p>
            <a:pPr marL="0" indent="0">
              <a:buNone/>
            </a:pPr>
            <a:r>
              <a:rPr lang="fa-IR" sz="2400" dirty="0" smtClean="0"/>
              <a:t>    بازه 0 تا 255 بیان می‌شود. </a:t>
            </a:r>
            <a:endParaRPr lang="fa-I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برنامه‌نویسی چند‌هسته‌ای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 smtClean="0"/>
              <a:t>6 - برنامه‌نویسی پردازنده گرافیکی با </a:t>
            </a:r>
            <a:r>
              <a:rPr lang="en-US" altLang="en-US" smtClean="0"/>
              <a:t>CUDA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A5C899-0CF2-4984-AB7A-C737EF720B9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78" y="4038624"/>
            <a:ext cx="2813237" cy="2109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37" y="4043190"/>
            <a:ext cx="2804104" cy="2105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8" y="1877258"/>
            <a:ext cx="2802727" cy="187056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336745" y="4898203"/>
            <a:ext cx="488462" cy="3907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950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10415</TotalTime>
  <Words>1622</Words>
  <Application>Microsoft Office PowerPoint</Application>
  <PresentationFormat>On-screen Show (4:3)</PresentationFormat>
  <Paragraphs>344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B Nazanin</vt:lpstr>
      <vt:lpstr>Calibri</vt:lpstr>
      <vt:lpstr>Cambria Math</vt:lpstr>
      <vt:lpstr>Droid Sans</vt:lpstr>
      <vt:lpstr>Monaco</vt:lpstr>
      <vt:lpstr>Palatino</vt:lpstr>
      <vt:lpstr>新細明體</vt:lpstr>
      <vt:lpstr>Tahoma</vt:lpstr>
      <vt:lpstr>Trebuchet MS</vt:lpstr>
      <vt:lpstr>Wingdings</vt:lpstr>
      <vt:lpstr>Wingdings 2</vt:lpstr>
      <vt:lpstr>Median</vt:lpstr>
      <vt:lpstr>برنامه‌نویسی چندهسته‌ای  6- CUDA (بخش دوم)  محمود ممتازپور  </vt:lpstr>
      <vt:lpstr>فهرست</vt:lpstr>
      <vt:lpstr>مثالی از گرید چند بعدی</vt:lpstr>
      <vt:lpstr>مثال: پردازش تصویر با گرید دوبعدی</vt:lpstr>
      <vt:lpstr>نحوه محاسبه اندیس پیکسل </vt:lpstr>
      <vt:lpstr>یک کد هسته نمونه برای پردازش تصویر</vt:lpstr>
      <vt:lpstr>کد میزبان برای فراخوانی کد هسته</vt:lpstr>
      <vt:lpstr>پردازش یک تصویر 62 در 76 با بلوک‌های 16 در 16</vt:lpstr>
      <vt:lpstr>مثال: تبدیل تصویر از RGB به Grayscale</vt:lpstr>
      <vt:lpstr>فرمول محاسبه شدت نور از روی شدت رنگ </vt:lpstr>
      <vt:lpstr>کد هسته تبدیل RGB به Grayscale</vt:lpstr>
      <vt:lpstr>مثال: مات کردن تصویر</vt:lpstr>
      <vt:lpstr>نحوه پردازش هر پیکسل</vt:lpstr>
      <vt:lpstr>کد هسته مات کردن تصویر</vt:lpstr>
      <vt:lpstr>بلوک‌های نخ چگونه اجرا می‌شوند؟</vt:lpstr>
      <vt:lpstr>بلوک‌های نخ چگونه اجرا می‌شوند؟</vt:lpstr>
      <vt:lpstr>ریسمان               Warp</vt:lpstr>
      <vt:lpstr>یک مثال از نحوه زمان‌بندی ریسمان‌ها</vt:lpstr>
      <vt:lpstr>مثال</vt:lpstr>
      <vt:lpstr>مثال: نحوه انتخاب اندازه بلوک</vt:lpstr>
      <vt:lpstr>مراجع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Windows User</cp:lastModifiedBy>
  <cp:revision>797</cp:revision>
  <dcterms:created xsi:type="dcterms:W3CDTF">2005-06-03T08:24:32Z</dcterms:created>
  <dcterms:modified xsi:type="dcterms:W3CDTF">2018-05-18T13:28:22Z</dcterms:modified>
</cp:coreProperties>
</file>