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41"/>
  </p:notesMasterIdLst>
  <p:sldIdLst>
    <p:sldId id="271" r:id="rId2"/>
    <p:sldId id="270" r:id="rId3"/>
    <p:sldId id="317" r:id="rId4"/>
    <p:sldId id="318" r:id="rId5"/>
    <p:sldId id="319" r:id="rId6"/>
    <p:sldId id="321" r:id="rId7"/>
    <p:sldId id="320"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347" r:id="rId34"/>
    <p:sldId id="348" r:id="rId35"/>
    <p:sldId id="349" r:id="rId36"/>
    <p:sldId id="350" r:id="rId37"/>
    <p:sldId id="352" r:id="rId38"/>
    <p:sldId id="351" r:id="rId39"/>
    <p:sldId id="298"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6FD"/>
    <a:srgbClr val="FF6600"/>
    <a:srgbClr val="008000"/>
    <a:srgbClr val="FF9900"/>
    <a:srgbClr val="66FF66"/>
    <a:srgbClr val="008080"/>
    <a:srgbClr val="CC0099"/>
    <a:srgbClr val="FF0000"/>
    <a:srgbClr val="0066FF"/>
    <a:srgbClr val="6128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97" autoAdjust="0"/>
    <p:restoredTop sz="82104" autoAdjust="0"/>
  </p:normalViewPr>
  <p:slideViewPr>
    <p:cSldViewPr>
      <p:cViewPr varScale="1">
        <p:scale>
          <a:sx n="73" d="100"/>
          <a:sy n="73" d="100"/>
        </p:scale>
        <p:origin x="1550" y="6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45A470DC-7C81-4DA4-8C0B-00C3524FB74D}" type="datetimeFigureOut">
              <a:rPr lang="en-US"/>
              <a:pPr>
                <a:defRPr/>
              </a:pPr>
              <a:t>5/23/2018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7733EA2D-6917-409E-A3B4-BA2E769CB8AC}" type="slidenum">
              <a:rPr lang="en-US"/>
              <a:pPr>
                <a:defRPr/>
              </a:pPr>
              <a:t>‹#›</a:t>
            </a:fld>
            <a:endParaRPr lang="en-US"/>
          </a:p>
        </p:txBody>
      </p:sp>
    </p:spTree>
    <p:extLst>
      <p:ext uri="{BB962C8B-B14F-4D97-AF65-F5344CB8AC3E}">
        <p14:creationId xmlns:p14="http://schemas.microsoft.com/office/powerpoint/2010/main" val="33030811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a:t>
            </a:fld>
            <a:endParaRPr lang="en-US"/>
          </a:p>
        </p:txBody>
      </p:sp>
    </p:spTree>
    <p:extLst>
      <p:ext uri="{BB962C8B-B14F-4D97-AF65-F5344CB8AC3E}">
        <p14:creationId xmlns:p14="http://schemas.microsoft.com/office/powerpoint/2010/main" val="1531868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2</a:t>
            </a:fld>
            <a:endParaRPr lang="en-US"/>
          </a:p>
        </p:txBody>
      </p:sp>
    </p:spTree>
    <p:extLst>
      <p:ext uri="{BB962C8B-B14F-4D97-AF65-F5344CB8AC3E}">
        <p14:creationId xmlns:p14="http://schemas.microsoft.com/office/powerpoint/2010/main" val="2723979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این</a:t>
            </a:r>
            <a:r>
              <a:rPr lang="fa-IR" baseline="0" dirty="0" smtClean="0"/>
              <a:t> اسلاید در واقع همان بحث مدل کارایی پشت بام است که در اسلاید 2 گفته شد. در اینجا چون پارامتر شدت حسابی برنامه (تعداد عملیات ریاضی تقسیم بر تعداد بایت خوانده شده) پایین است، کارایی برنامه به کارایی سیستم حافظه محدود شده است. در واقع، پهنای باند کم سیستم حافظه تبدیل به گلوگاه کارایی شده است. راه حل تغییر برنامه به نحوی است که شدت حسابی برنامه افزایش یابد. </a:t>
            </a:r>
            <a:endParaRPr lang="fa-IR"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4</a:t>
            </a:fld>
            <a:endParaRPr lang="en-US"/>
          </a:p>
        </p:txBody>
      </p:sp>
    </p:spTree>
    <p:extLst>
      <p:ext uri="{BB962C8B-B14F-4D97-AF65-F5344CB8AC3E}">
        <p14:creationId xmlns:p14="http://schemas.microsoft.com/office/powerpoint/2010/main" val="1727751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حافظه محلی یا </a:t>
            </a:r>
            <a:r>
              <a:rPr lang="en-US" dirty="0" smtClean="0"/>
              <a:t>local</a:t>
            </a:r>
            <a:r>
              <a:rPr lang="fa-IR" baseline="0" dirty="0" smtClean="0"/>
              <a:t> در واقع از نظر فیزیکی بخشی از حافظه سراسری است. ولی فقط یک نخ به آن دسترسی دارد. در واقع می‌توان به ازای هر نخ در حافظه سراسری بخشی اختصاصی در نظر گرفت که نام آن را حافظه محلی گذاشته اند.</a:t>
            </a:r>
            <a:endParaRPr lang="fa-IR"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11</a:t>
            </a:fld>
            <a:endParaRPr lang="en-US"/>
          </a:p>
        </p:txBody>
      </p:sp>
    </p:spTree>
    <p:extLst>
      <p:ext uri="{BB962C8B-B14F-4D97-AF65-F5344CB8AC3E}">
        <p14:creationId xmlns:p14="http://schemas.microsoft.com/office/powerpoint/2010/main" val="2120388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همانطور</a:t>
            </a:r>
            <a:r>
              <a:rPr lang="fa-IR" baseline="0" dirty="0" smtClean="0"/>
              <a:t> که قبلا دیدید، هر المان از ماتریس حاصل </a:t>
            </a:r>
            <a:r>
              <a:rPr lang="en-US" baseline="0" dirty="0" smtClean="0"/>
              <a:t>P</a:t>
            </a:r>
            <a:r>
              <a:rPr lang="fa-IR" baseline="0" dirty="0" smtClean="0"/>
              <a:t> به یک ردیف از ماتریس ورودی </a:t>
            </a:r>
            <a:r>
              <a:rPr lang="en-US" baseline="0" dirty="0" smtClean="0"/>
              <a:t>M</a:t>
            </a:r>
            <a:r>
              <a:rPr lang="fa-IR" baseline="0" dirty="0" smtClean="0"/>
              <a:t> و یک ستون از ماتریس ورودی </a:t>
            </a:r>
            <a:r>
              <a:rPr lang="en-US" baseline="0" dirty="0" smtClean="0"/>
              <a:t>N</a:t>
            </a:r>
            <a:r>
              <a:rPr lang="fa-IR" baseline="0" dirty="0" smtClean="0"/>
              <a:t> نیاز دارد. المانهای هم‌ردیف آن المان نیز به همان ردیف از ماتریس </a:t>
            </a:r>
            <a:r>
              <a:rPr lang="en-US" baseline="0" dirty="0" smtClean="0"/>
              <a:t>M</a:t>
            </a:r>
            <a:r>
              <a:rPr lang="fa-IR" baseline="0" dirty="0" smtClean="0"/>
              <a:t> نیاز دارند و همینطور المانهای هم‌ستون آن نیز به همان ستون از ماتریس </a:t>
            </a:r>
            <a:r>
              <a:rPr lang="en-US" baseline="0" dirty="0" smtClean="0"/>
              <a:t>N</a:t>
            </a:r>
            <a:r>
              <a:rPr lang="fa-IR" baseline="0" dirty="0" smtClean="0"/>
              <a:t> نیاز دارند. در واقع دسترسی‌های اضافی به حافظه سراسری انجام می‌شود، در صورتی که می‌شد یکبار ردیف یا ستون را از حافظه سراسری بیاوریم و همه نخهایی که به آن نیاز دارند محاسباتشان را انجام دهند.</a:t>
            </a:r>
            <a:endParaRPr lang="fa-IR"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14</a:t>
            </a:fld>
            <a:endParaRPr lang="en-US"/>
          </a:p>
        </p:txBody>
      </p:sp>
    </p:spTree>
    <p:extLst>
      <p:ext uri="{BB962C8B-B14F-4D97-AF65-F5344CB8AC3E}">
        <p14:creationId xmlns:p14="http://schemas.microsoft.com/office/powerpoint/2010/main" val="849442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یک فرق اساسی</a:t>
            </a:r>
            <a:r>
              <a:rPr lang="fa-IR" baseline="0" dirty="0" smtClean="0"/>
              <a:t> حافظه مشترک و حافظه نهان در این است که در حافظه نهان، فقط داده‌هایی که پشت سر هم قرار گرفته‌اند با هم وارد حافظه نهان می‌شوند و همچنین برنامه نویس کنترلی بر اینکه چه داده‌ای در هر لحظه در حافظه نهان قرار گیرد و کدام بیرون برود ندارد (توسط سخت افزار مدیریت می‌شود). در صورتیکه در حافظه مشترک، برنامه‌نویس این اختیار را دارد که هر مجموعه‌ای از داده‌ها را که خودش صلاح می‌داند (حتی اگر در خانه‌های پشت سر هم در حافظه نیستند) را به داخل حافظه مشترک بیاورد. از آنجا که برنامه‌نویس از این که کدام نخ با چه داده‌ای کار دارد و در چه زمانی کار دارد آگاه است و سخت‌افزار این آگاهی را ندارد، استفاده از حافظه مشترک در کاربردهایی می‌تواند نسبت به حافظه نهان مزیت داشته باشد.</a:t>
            </a:r>
            <a:endParaRPr lang="fa-IR"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17</a:t>
            </a:fld>
            <a:endParaRPr lang="en-US"/>
          </a:p>
        </p:txBody>
      </p:sp>
    </p:spTree>
    <p:extLst>
      <p:ext uri="{BB962C8B-B14F-4D97-AF65-F5344CB8AC3E}">
        <p14:creationId xmlns:p14="http://schemas.microsoft.com/office/powerpoint/2010/main" val="268496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در مثال</a:t>
            </a:r>
            <a:r>
              <a:rPr lang="fa-IR" baseline="0" dirty="0" smtClean="0"/>
              <a:t> ضرب ماتریسی مشکل اینجا بود که برای بارگذاری هر داده ای (حتی داده تکراری) هر بار به سراغ حافظه سراسری می رفتیم. ولی در اینجا یکبار داده در حافظه مشترک کپی می‌شود و چند بار استفاده می‌شود. دقت کنید در واقع همان کاری که حافظه نهان به صورت خودکار می‌کند را ما به صورت دستی انجام دادیم. </a:t>
            </a:r>
          </a:p>
          <a:p>
            <a:pPr algn="r" rtl="1"/>
            <a:endParaRPr lang="fa-IR" baseline="0" dirty="0" smtClean="0"/>
          </a:p>
          <a:p>
            <a:pPr algn="r" rtl="1"/>
            <a:r>
              <a:rPr lang="fa-IR" baseline="0" dirty="0" smtClean="0"/>
              <a:t>فلسفه وجود حافظه مشترک در کنار حافظه نهان این است که در برخی از کاربردها (آنهایی که نخ‌ها دسترسی هماهنگ و همزمان به حافظه دارند) چون برنامه نویس میداند الگوی دقیق دسترسی به حافظه چیست بهتر از حافظه نهان می‌تواند از اصل محلی بودن داده‌ها استفاده کند. اگر دسترسی نخ‌ها به داده ها هماهنگ نیست و در زمانهای مختلف اتفاق می افتد استفاده از حافظه نهان توصیه می‌شود.</a:t>
            </a:r>
            <a:endParaRPr lang="fa-IR"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29</a:t>
            </a:fld>
            <a:endParaRPr lang="en-US"/>
          </a:p>
        </p:txBody>
      </p:sp>
    </p:spTree>
    <p:extLst>
      <p:ext uri="{BB962C8B-B14F-4D97-AF65-F5344CB8AC3E}">
        <p14:creationId xmlns:p14="http://schemas.microsoft.com/office/powerpoint/2010/main" val="1914775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ظرفیت</a:t>
            </a:r>
            <a:r>
              <a:rPr lang="fa-IR" baseline="0" dirty="0" smtClean="0"/>
              <a:t> حافظه مشترک به نوع پردازنده گرافیکی بستگی دارد</a:t>
            </a:r>
            <a:r>
              <a:rPr lang="fa-IR" baseline="0" dirty="0" smtClean="0"/>
              <a:t>.</a:t>
            </a:r>
          </a:p>
          <a:p>
            <a:pPr algn="r" rtl="1"/>
            <a:endParaRPr lang="fa-IR" baseline="0" dirty="0" smtClean="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36</a:t>
            </a:fld>
            <a:endParaRPr lang="en-US"/>
          </a:p>
        </p:txBody>
      </p:sp>
    </p:spTree>
    <p:extLst>
      <p:ext uri="{BB962C8B-B14F-4D97-AF65-F5344CB8AC3E}">
        <p14:creationId xmlns:p14="http://schemas.microsoft.com/office/powerpoint/2010/main" val="2306275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dirty="0"/>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r>
              <a:rPr lang="fa-IR" altLang="en-US" smtClean="0"/>
              <a:t>برنامه‌نویسی چند‌هسته‌ای</a:t>
            </a:r>
            <a:endParaRPr lang="en-US" alt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r>
              <a:rPr lang="fa-IR" altLang="en-US" smtClean="0"/>
              <a:t>6 - برنامه‌نویسی پردازنده گرافیکی با </a:t>
            </a:r>
            <a:r>
              <a:rPr lang="en-US" altLang="en-US" smtClean="0"/>
              <a:t>CUDA</a:t>
            </a:r>
            <a:endParaRPr lang="en-US" alt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C3B93544-E515-4998-91FF-24DFE15CC0DF}" type="slidenum">
              <a:rPr lang="en-US" altLang="en-US"/>
              <a:pPr>
                <a:defRPr/>
              </a:pPr>
              <a:t>‹#›</a:t>
            </a:fld>
            <a:endParaRPr lang="en-US" altLang="en-US"/>
          </a:p>
        </p:txBody>
      </p:sp>
    </p:spTree>
    <p:extLst>
      <p:ext uri="{BB962C8B-B14F-4D97-AF65-F5344CB8AC3E}">
        <p14:creationId xmlns:p14="http://schemas.microsoft.com/office/powerpoint/2010/main" val="302612857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r>
              <a:rPr lang="fa-IR" altLang="en-US" smtClean="0"/>
              <a:t>برنامه‌نویسی چند‌هسته‌ای</a:t>
            </a:r>
            <a:endParaRPr lang="en-US" altLang="en-US" dirty="0"/>
          </a:p>
        </p:txBody>
      </p:sp>
      <p:sp>
        <p:nvSpPr>
          <p:cNvPr id="5" name="Footer Placeholder 2"/>
          <p:cNvSpPr>
            <a:spLocks noGrp="1"/>
          </p:cNvSpPr>
          <p:nvPr>
            <p:ph type="ftr" sz="quarter" idx="11"/>
          </p:nvPr>
        </p:nvSpPr>
        <p:spPr/>
        <p:txBody>
          <a:bodyPr/>
          <a:lstStyle>
            <a:lvl1pPr>
              <a:defRPr/>
            </a:lvl1p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22"/>
          <p:cNvSpPr>
            <a:spLocks noGrp="1"/>
          </p:cNvSpPr>
          <p:nvPr>
            <p:ph type="sldNum" sz="quarter" idx="12"/>
          </p:nvPr>
        </p:nvSpPr>
        <p:spPr/>
        <p:txBody>
          <a:bodyPr/>
          <a:lstStyle>
            <a:lvl1pPr>
              <a:defRPr/>
            </a:lvl1pPr>
          </a:lstStyle>
          <a:p>
            <a:pPr>
              <a:defRPr/>
            </a:pPr>
            <a:fld id="{A85D6ACE-8AD5-4601-BF6F-3BD0F2FCF74C}" type="slidenum">
              <a:rPr lang="en-US" altLang="en-US"/>
              <a:pPr>
                <a:defRPr/>
              </a:pPr>
              <a:t>‹#›</a:t>
            </a:fld>
            <a:endParaRPr lang="en-US" altLang="en-US" dirty="0"/>
          </a:p>
        </p:txBody>
      </p:sp>
    </p:spTree>
    <p:extLst>
      <p:ext uri="{BB962C8B-B14F-4D97-AF65-F5344CB8AC3E}">
        <p14:creationId xmlns:p14="http://schemas.microsoft.com/office/powerpoint/2010/main" val="348672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r>
              <a:rPr lang="fa-IR" altLang="en-US" smtClean="0"/>
              <a:t>برنامه‌نویسی چند‌هسته‌ای</a:t>
            </a:r>
            <a:endParaRPr lang="en-US" alt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fa-IR" altLang="en-US" smtClean="0"/>
              <a:t>6 - برنامه‌نویسی پردازنده گرافیکی با </a:t>
            </a:r>
            <a:r>
              <a:rPr lang="en-US" altLang="en-US" smtClean="0"/>
              <a:t>CUDA</a:t>
            </a:r>
            <a:endParaRPr lang="en-US" alt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3A9D028E-CEE5-4E72-AB72-60DE51AE86D8}" type="slidenum">
              <a:rPr lang="en-US" altLang="en-US"/>
              <a:pPr>
                <a:defRPr/>
              </a:pPr>
              <a:t>‹#›</a:t>
            </a:fld>
            <a:endParaRPr lang="en-US" altLang="en-US"/>
          </a:p>
        </p:txBody>
      </p:sp>
    </p:spTree>
    <p:extLst>
      <p:ext uri="{BB962C8B-B14F-4D97-AF65-F5344CB8AC3E}">
        <p14:creationId xmlns:p14="http://schemas.microsoft.com/office/powerpoint/2010/main" val="8117639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685800"/>
          </a:xfrm>
        </p:spPr>
        <p:txBody>
          <a:bodyPr/>
          <a:lstStyle>
            <a:lvl1pPr algn="r" rtl="1">
              <a:defRPr baseline="0">
                <a:cs typeface="B Nazanin" panose="00000400000000000000" pitchFamily="2" charset="-78"/>
              </a:defRPr>
            </a:lvl1pPr>
          </a:lstStyle>
          <a:p>
            <a:r>
              <a:rPr lang="en-US" dirty="0"/>
              <a:t>Click to edit Master title style</a:t>
            </a:r>
          </a:p>
        </p:txBody>
      </p:sp>
      <p:sp>
        <p:nvSpPr>
          <p:cNvPr id="8" name="Content Placeholder 7"/>
          <p:cNvSpPr>
            <a:spLocks noGrp="1"/>
          </p:cNvSpPr>
          <p:nvPr>
            <p:ph sz="quarter" idx="1"/>
          </p:nvPr>
        </p:nvSpPr>
        <p:spPr>
          <a:xfrm>
            <a:off x="612648" y="1219200"/>
            <a:ext cx="8153400" cy="4876800"/>
          </a:xfrm>
        </p:spPr>
        <p:txBody>
          <a:bodyPr/>
          <a:lstStyle>
            <a:lvl1pPr algn="r" rtl="1">
              <a:defRPr sz="2800" baseline="0">
                <a:cs typeface="B Nazanin" panose="00000400000000000000" pitchFamily="2" charset="-78"/>
              </a:defRPr>
            </a:lvl1pPr>
            <a:lvl2pPr algn="r" rtl="1">
              <a:defRPr sz="2400" baseline="0">
                <a:cs typeface="B Nazanin" panose="00000400000000000000" pitchFamily="2" charset="-78"/>
              </a:defRPr>
            </a:lvl2pPr>
            <a:lvl3pPr algn="r" rtl="1">
              <a:defRPr sz="2000" baseline="0">
                <a:cs typeface="B Nazanin" panose="00000400000000000000" pitchFamily="2" charset="-78"/>
              </a:defRPr>
            </a:lvl3pPr>
            <a:lvl4pPr algn="r" rtl="1">
              <a:defRPr sz="1800" baseline="0">
                <a:cs typeface="B Nazanin" panose="00000400000000000000" pitchFamily="2" charset="-78"/>
              </a:defRPr>
            </a:lvl4pPr>
            <a:lvl5pPr algn="r" rtl="1">
              <a:defRPr sz="1800" baseline="0">
                <a:cs typeface="B Nazanin"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rtl="1">
              <a:defRPr baseline="0">
                <a:cs typeface="B Nazanin" panose="00000400000000000000" pitchFamily="2" charset="-78"/>
              </a:defRPr>
            </a:lvl1p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a:xfrm>
            <a:off x="1195388" y="6248400"/>
            <a:ext cx="4811712" cy="381000"/>
          </a:xfrm>
        </p:spPr>
        <p:txBody>
          <a:bodyPr/>
          <a:lstStyle>
            <a:lvl1pPr rtl="1">
              <a:defRPr baseline="0">
                <a:cs typeface="B Nazanin" panose="00000400000000000000" pitchFamily="2" charset="-78"/>
              </a:defRPr>
            </a:lvl1p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lstStyle>
            <a:lvl1pPr rtl="1">
              <a:defRPr baseline="0">
                <a:solidFill>
                  <a:srgbClr val="FFFFFF"/>
                </a:solidFill>
                <a:cs typeface="B Nazanin" panose="00000400000000000000" pitchFamily="2" charset="-78"/>
              </a:defRPr>
            </a:lvl1pPr>
          </a:lstStyle>
          <a:p>
            <a:pPr>
              <a:defRPr/>
            </a:pPr>
            <a:fld id="{F8A5C899-0CF2-4984-AB7A-C737EF720B98}" type="slidenum">
              <a:rPr lang="en-US" altLang="en-US" smtClean="0"/>
              <a:pPr>
                <a:defRPr/>
              </a:pPr>
              <a:t>‹#›</a:t>
            </a:fld>
            <a:endParaRPr lang="en-US" altLang="en-US" dirty="0"/>
          </a:p>
        </p:txBody>
      </p:sp>
    </p:spTree>
    <p:extLst>
      <p:ext uri="{BB962C8B-B14F-4D97-AF65-F5344CB8AC3E}">
        <p14:creationId xmlns:p14="http://schemas.microsoft.com/office/powerpoint/2010/main" val="1904584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a:lvl1pPr>
          </a:lstStyle>
          <a:p>
            <a:pPr>
              <a:defRPr/>
            </a:pPr>
            <a:r>
              <a:rPr lang="fa-IR" altLang="en-US" smtClean="0"/>
              <a:t>برنامه‌نویسی چند‌هسته‌ای</a:t>
            </a:r>
            <a:endParaRPr lang="en-US" alt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D1C4AC28-1BAE-4DCD-93DB-8AD7F1A46763}" type="slidenum">
              <a:rPr lang="en-US" altLang="en-US"/>
              <a:pPr>
                <a:defRPr/>
              </a:pPr>
              <a:t>‹#›</a:t>
            </a:fld>
            <a:endParaRPr lang="en-US" altLang="en-US"/>
          </a:p>
        </p:txBody>
      </p:sp>
      <p:sp>
        <p:nvSpPr>
          <p:cNvPr id="9" name="Footer Placeholder 13"/>
          <p:cNvSpPr>
            <a:spLocks noGrp="1"/>
          </p:cNvSpPr>
          <p:nvPr>
            <p:ph type="ftr" sz="quarter" idx="12"/>
          </p:nvPr>
        </p:nvSpPr>
        <p:spPr/>
        <p:txBody>
          <a:bodyPr/>
          <a:lstStyle>
            <a:lvl1pPr>
              <a:defRPr/>
            </a:lvl1pPr>
          </a:lstStyle>
          <a:p>
            <a:pPr>
              <a:defRPr/>
            </a:pPr>
            <a:r>
              <a:rPr lang="fa-IR" altLang="en-US" smtClean="0"/>
              <a:t>6 - برنامه‌نویسی پردازنده گرافیکی با </a:t>
            </a:r>
            <a:r>
              <a:rPr lang="en-US" altLang="en-US" smtClean="0"/>
              <a:t>CUDA</a:t>
            </a:r>
            <a:endParaRPr lang="en-US" altLang="en-US"/>
          </a:p>
        </p:txBody>
      </p:sp>
    </p:spTree>
    <p:extLst>
      <p:ext uri="{BB962C8B-B14F-4D97-AF65-F5344CB8AC3E}">
        <p14:creationId xmlns:p14="http://schemas.microsoft.com/office/powerpoint/2010/main" val="27978232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a:lvl1pPr>
          </a:lstStyle>
          <a:p>
            <a:pPr>
              <a:defRPr/>
            </a:pPr>
            <a:r>
              <a:rPr lang="fa-IR" altLang="en-US" smtClean="0"/>
              <a:t>برنامه‌نویسی چند‌هسته‌ای</a:t>
            </a:r>
            <a:endParaRPr lang="en-US" altLang="en-US"/>
          </a:p>
        </p:txBody>
      </p:sp>
      <p:sp>
        <p:nvSpPr>
          <p:cNvPr id="6" name="Slide Number Placeholder 9"/>
          <p:cNvSpPr>
            <a:spLocks noGrp="1"/>
          </p:cNvSpPr>
          <p:nvPr>
            <p:ph type="sldNum" sz="quarter" idx="11"/>
          </p:nvPr>
        </p:nvSpPr>
        <p:spPr/>
        <p:txBody>
          <a:bodyPr rtlCol="0"/>
          <a:lstStyle>
            <a:lvl1pPr>
              <a:defRPr/>
            </a:lvl1pPr>
          </a:lstStyle>
          <a:p>
            <a:pPr>
              <a:defRPr/>
            </a:pPr>
            <a:fld id="{C8273399-FC00-468E-8297-A5C757E77729}" type="slidenum">
              <a:rPr lang="en-US" altLang="en-US"/>
              <a:pPr>
                <a:defRPr/>
              </a:pPr>
              <a:t>‹#›</a:t>
            </a:fld>
            <a:endParaRPr lang="en-US" altLang="en-US"/>
          </a:p>
        </p:txBody>
      </p:sp>
      <p:sp>
        <p:nvSpPr>
          <p:cNvPr id="7" name="Footer Placeholder 11"/>
          <p:cNvSpPr>
            <a:spLocks noGrp="1"/>
          </p:cNvSpPr>
          <p:nvPr>
            <p:ph type="ftr" sz="quarter" idx="12"/>
          </p:nvPr>
        </p:nvSpPr>
        <p:spPr/>
        <p:txBody>
          <a:bodyPr rtlCol="0"/>
          <a:lstStyle>
            <a:lvl1pPr>
              <a:defRPr/>
            </a:lvl1pPr>
          </a:lstStyle>
          <a:p>
            <a:pPr>
              <a:defRPr/>
            </a:pPr>
            <a:r>
              <a:rPr lang="fa-IR" altLang="en-US" smtClean="0"/>
              <a:t>6 - برنامه‌نویسی پردازنده گرافیکی با </a:t>
            </a:r>
            <a:r>
              <a:rPr lang="en-US" altLang="en-US" smtClean="0"/>
              <a:t>CUDA</a:t>
            </a:r>
            <a:endParaRPr lang="en-US" altLang="en-US"/>
          </a:p>
        </p:txBody>
      </p:sp>
    </p:spTree>
    <p:extLst>
      <p:ext uri="{BB962C8B-B14F-4D97-AF65-F5344CB8AC3E}">
        <p14:creationId xmlns:p14="http://schemas.microsoft.com/office/powerpoint/2010/main" val="2696597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a:lvl1pPr>
          </a:lstStyle>
          <a:p>
            <a:pPr>
              <a:defRPr/>
            </a:pPr>
            <a:r>
              <a:rPr lang="fa-IR" altLang="en-US" smtClean="0"/>
              <a:t>برنامه‌نویسی چند‌هسته‌ای</a:t>
            </a:r>
            <a:endParaRPr lang="en-US" altLang="en-US"/>
          </a:p>
        </p:txBody>
      </p:sp>
      <p:sp>
        <p:nvSpPr>
          <p:cNvPr id="8" name="Slide Number Placeholder 11"/>
          <p:cNvSpPr>
            <a:spLocks noGrp="1"/>
          </p:cNvSpPr>
          <p:nvPr>
            <p:ph type="sldNum" sz="quarter" idx="11"/>
          </p:nvPr>
        </p:nvSpPr>
        <p:spPr/>
        <p:txBody>
          <a:bodyPr rtlCol="0"/>
          <a:lstStyle>
            <a:lvl1pPr>
              <a:defRPr/>
            </a:lvl1pPr>
          </a:lstStyle>
          <a:p>
            <a:pPr>
              <a:defRPr/>
            </a:pPr>
            <a:fld id="{B5EE0C74-F63E-4D14-B3D9-88056494A6C0}" type="slidenum">
              <a:rPr lang="en-US" altLang="en-US"/>
              <a:pPr>
                <a:defRPr/>
              </a:pPr>
              <a:t>‹#›</a:t>
            </a:fld>
            <a:endParaRPr lang="en-US" altLang="en-US"/>
          </a:p>
        </p:txBody>
      </p:sp>
      <p:sp>
        <p:nvSpPr>
          <p:cNvPr id="9" name="Footer Placeholder 13"/>
          <p:cNvSpPr>
            <a:spLocks noGrp="1"/>
          </p:cNvSpPr>
          <p:nvPr>
            <p:ph type="ftr" sz="quarter" idx="12"/>
          </p:nvPr>
        </p:nvSpPr>
        <p:spPr/>
        <p:txBody>
          <a:bodyPr rtlCol="0"/>
          <a:lstStyle>
            <a:lvl1pPr>
              <a:defRPr/>
            </a:lvl1pPr>
          </a:lstStyle>
          <a:p>
            <a:pPr>
              <a:defRPr/>
            </a:pPr>
            <a:r>
              <a:rPr lang="fa-IR" altLang="en-US" smtClean="0"/>
              <a:t>6 - برنامه‌نویسی پردازنده گرافیکی با </a:t>
            </a:r>
            <a:r>
              <a:rPr lang="en-US" altLang="en-US" smtClean="0"/>
              <a:t>CUDA</a:t>
            </a:r>
            <a:endParaRPr lang="en-US" altLang="en-US"/>
          </a:p>
        </p:txBody>
      </p:sp>
    </p:spTree>
    <p:extLst>
      <p:ext uri="{BB962C8B-B14F-4D97-AF65-F5344CB8AC3E}">
        <p14:creationId xmlns:p14="http://schemas.microsoft.com/office/powerpoint/2010/main" val="3638980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r>
              <a:rPr lang="fa-IR" altLang="en-US" smtClean="0"/>
              <a:t>برنامه‌نویسی چند‌هسته‌ای</a:t>
            </a:r>
            <a:endParaRPr lang="en-US" altLang="en-US" dirty="0"/>
          </a:p>
        </p:txBody>
      </p:sp>
      <p:sp>
        <p:nvSpPr>
          <p:cNvPr id="4" name="Footer Placeholder 2"/>
          <p:cNvSpPr>
            <a:spLocks noGrp="1"/>
          </p:cNvSpPr>
          <p:nvPr>
            <p:ph type="ftr" sz="quarter" idx="11"/>
          </p:nvPr>
        </p:nvSpPr>
        <p:spPr/>
        <p:txBody>
          <a:bodyPr/>
          <a:lstStyle>
            <a:lvl1pPr>
              <a:defRPr/>
            </a:lvl1pPr>
          </a:lstStyle>
          <a:p>
            <a:pPr>
              <a:defRPr/>
            </a:pPr>
            <a:r>
              <a:rPr lang="fa-IR" altLang="en-US" smtClean="0"/>
              <a:t>6 - برنامه‌نویسی پردازنده گرافیکی با </a:t>
            </a:r>
            <a:r>
              <a:rPr lang="en-US" altLang="en-US" smtClean="0"/>
              <a:t>CUDA</a:t>
            </a:r>
            <a:endParaRPr lang="en-US" altLang="en-US" dirty="0"/>
          </a:p>
        </p:txBody>
      </p:sp>
      <p:sp>
        <p:nvSpPr>
          <p:cNvPr id="5" name="Slide Number Placeholder 22"/>
          <p:cNvSpPr>
            <a:spLocks noGrp="1"/>
          </p:cNvSpPr>
          <p:nvPr>
            <p:ph type="sldNum" sz="quarter" idx="12"/>
          </p:nvPr>
        </p:nvSpPr>
        <p:spPr/>
        <p:txBody>
          <a:bodyPr/>
          <a:lstStyle>
            <a:lvl1pPr>
              <a:defRPr/>
            </a:lvl1pPr>
          </a:lstStyle>
          <a:p>
            <a:pPr>
              <a:defRPr/>
            </a:pPr>
            <a:fld id="{D5051E03-F727-4562-A6EF-A0FC89A14B1C}" type="slidenum">
              <a:rPr lang="en-US" altLang="en-US"/>
              <a:pPr>
                <a:defRPr/>
              </a:pPr>
              <a:t>‹#›</a:t>
            </a:fld>
            <a:endParaRPr lang="en-US" altLang="en-US" dirty="0"/>
          </a:p>
        </p:txBody>
      </p:sp>
    </p:spTree>
    <p:extLst>
      <p:ext uri="{BB962C8B-B14F-4D97-AF65-F5344CB8AC3E}">
        <p14:creationId xmlns:p14="http://schemas.microsoft.com/office/powerpoint/2010/main" val="1171332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fa-IR" altLang="en-US" smtClean="0"/>
              <a:t>برنامه‌نویسی چند‌هسته‌ای</a:t>
            </a:r>
            <a:endParaRPr lang="en-US" altLang="en-US"/>
          </a:p>
        </p:txBody>
      </p:sp>
      <p:sp>
        <p:nvSpPr>
          <p:cNvPr id="3" name="Footer Placeholder 2"/>
          <p:cNvSpPr>
            <a:spLocks noGrp="1"/>
          </p:cNvSpPr>
          <p:nvPr>
            <p:ph type="ftr" sz="quarter" idx="11"/>
          </p:nvPr>
        </p:nvSpPr>
        <p:spPr/>
        <p:txBody>
          <a:bodyPr/>
          <a:lstStyle>
            <a:lvl1pPr>
              <a:defRPr/>
            </a:lvl1pPr>
          </a:lstStyle>
          <a:p>
            <a:pPr>
              <a:defRPr/>
            </a:pPr>
            <a:r>
              <a:rPr lang="fa-IR" altLang="en-US" smtClean="0"/>
              <a:t>6 - برنامه‌نویسی پردازنده گرافیکی با </a:t>
            </a:r>
            <a:r>
              <a:rPr lang="en-US" altLang="en-US" smtClean="0"/>
              <a:t>CUDA</a:t>
            </a:r>
            <a:endParaRPr lang="en-US" alt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1447DC95-5854-4724-B6D6-20751119913D}" type="slidenum">
              <a:rPr lang="en-US" altLang="en-US"/>
              <a:pPr>
                <a:defRPr/>
              </a:pPr>
              <a:t>‹#›</a:t>
            </a:fld>
            <a:endParaRPr lang="en-US" altLang="en-US"/>
          </a:p>
        </p:txBody>
      </p:sp>
    </p:spTree>
    <p:extLst>
      <p:ext uri="{BB962C8B-B14F-4D97-AF65-F5344CB8AC3E}">
        <p14:creationId xmlns:p14="http://schemas.microsoft.com/office/powerpoint/2010/main" val="2548285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r>
              <a:rPr lang="fa-IR" altLang="en-US" smtClean="0"/>
              <a:t>برنامه‌نویسی چند‌هسته‌ای</a:t>
            </a:r>
            <a:endParaRPr lang="en-US" altLang="en-US" dirty="0"/>
          </a:p>
        </p:txBody>
      </p:sp>
      <p:sp>
        <p:nvSpPr>
          <p:cNvPr id="6" name="Footer Placeholder 2"/>
          <p:cNvSpPr>
            <a:spLocks noGrp="1"/>
          </p:cNvSpPr>
          <p:nvPr>
            <p:ph type="ftr" sz="quarter" idx="11"/>
          </p:nvPr>
        </p:nvSpPr>
        <p:spPr/>
        <p:txBody>
          <a:bodyPr/>
          <a:lstStyle>
            <a:lvl1pPr>
              <a:defRPr/>
            </a:lvl1pPr>
          </a:lstStyle>
          <a:p>
            <a:pPr>
              <a:defRPr/>
            </a:pPr>
            <a:r>
              <a:rPr lang="fa-IR" altLang="en-US" smtClean="0"/>
              <a:t>6 - برنامه‌نویسی پردازنده گرافیکی با </a:t>
            </a:r>
            <a:r>
              <a:rPr lang="en-US" altLang="en-US" smtClean="0"/>
              <a:t>CUDA</a:t>
            </a:r>
            <a:endParaRPr lang="en-US" altLang="en-US" dirty="0"/>
          </a:p>
        </p:txBody>
      </p:sp>
      <p:sp>
        <p:nvSpPr>
          <p:cNvPr id="7" name="Slide Number Placeholder 22"/>
          <p:cNvSpPr>
            <a:spLocks noGrp="1"/>
          </p:cNvSpPr>
          <p:nvPr>
            <p:ph type="sldNum" sz="quarter" idx="12"/>
          </p:nvPr>
        </p:nvSpPr>
        <p:spPr/>
        <p:txBody>
          <a:bodyPr/>
          <a:lstStyle>
            <a:lvl1pPr>
              <a:defRPr/>
            </a:lvl1pPr>
          </a:lstStyle>
          <a:p>
            <a:pPr>
              <a:defRPr/>
            </a:pPr>
            <a:fld id="{7B626475-5554-4527-8CFD-5B621BF7CCBE}" type="slidenum">
              <a:rPr lang="en-US" altLang="en-US"/>
              <a:pPr>
                <a:defRPr/>
              </a:pPr>
              <a:t>‹#›</a:t>
            </a:fld>
            <a:endParaRPr lang="en-US" altLang="en-US" dirty="0"/>
          </a:p>
        </p:txBody>
      </p:sp>
    </p:spTree>
    <p:extLst>
      <p:ext uri="{BB962C8B-B14F-4D97-AF65-F5344CB8AC3E}">
        <p14:creationId xmlns:p14="http://schemas.microsoft.com/office/powerpoint/2010/main" val="2790985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r>
              <a:rPr lang="fa-IR" altLang="en-US" smtClean="0"/>
              <a:t>برنامه‌نویسی چند‌هسته‌ای</a:t>
            </a:r>
            <a:endParaRPr lang="en-US" alt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96818297-90BD-4146-99D5-0305732C08E6}" type="slidenum">
              <a:rPr lang="en-US" altLang="en-US"/>
              <a:pPr>
                <a:defRPr/>
              </a:pPr>
              <a:t>‹#›</a:t>
            </a:fld>
            <a:endParaRPr lang="en-US" alt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fa-IR" altLang="en-US" smtClean="0"/>
              <a:t>6 - برنامه‌نویسی پردازنده گرافیکی با </a:t>
            </a:r>
            <a:r>
              <a:rPr lang="en-US" altLang="en-US" smtClean="0"/>
              <a:t>CUDA</a:t>
            </a:r>
            <a:endParaRPr lang="en-US" altLang="en-US"/>
          </a:p>
        </p:txBody>
      </p:sp>
    </p:spTree>
    <p:extLst>
      <p:ext uri="{BB962C8B-B14F-4D97-AF65-F5344CB8AC3E}">
        <p14:creationId xmlns:p14="http://schemas.microsoft.com/office/powerpoint/2010/main" val="41367019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p:cNvSpPr>
            <a:spLocks noGrp="1"/>
          </p:cNvSpPr>
          <p:nvPr>
            <p:ph type="body" idx="1"/>
          </p:nvPr>
        </p:nvSpPr>
        <p:spPr bwMode="auto">
          <a:xfrm>
            <a:off x="612775" y="1235075"/>
            <a:ext cx="81534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096000" y="6248400"/>
            <a:ext cx="2667000" cy="381000"/>
          </a:xfrm>
          <a:prstGeom prst="rect">
            <a:avLst/>
          </a:prstGeom>
          <a:solidFill>
            <a:schemeClr val="accent1"/>
          </a:solidFill>
        </p:spPr>
        <p:txBody>
          <a:bodyPr vert="horz" anchor="ctr" anchorCtr="0"/>
          <a:lstStyle>
            <a:lvl1pPr algn="ctr" eaLnBrk="1" latinLnBrk="0" hangingPunct="1">
              <a:defRPr kumimoji="0" sz="1400">
                <a:solidFill>
                  <a:schemeClr val="tx2"/>
                </a:solidFill>
                <a:latin typeface="Arial" charset="0"/>
              </a:defRPr>
            </a:lvl1pPr>
          </a:lstStyle>
          <a:p>
            <a:pPr>
              <a:defRPr/>
            </a:pPr>
            <a:r>
              <a:rPr lang="fa-IR" altLang="en-US" smtClean="0"/>
              <a:t>برنامه‌نویسی چند‌هسته‌ای</a:t>
            </a:r>
            <a:endParaRPr lang="en-US" altLang="en-US" dirty="0"/>
          </a:p>
        </p:txBody>
      </p:sp>
      <p:sp>
        <p:nvSpPr>
          <p:cNvPr id="3" name="Footer Placeholder 2"/>
          <p:cNvSpPr>
            <a:spLocks noGrp="1"/>
          </p:cNvSpPr>
          <p:nvPr>
            <p:ph type="ftr" sz="quarter" idx="3"/>
          </p:nvPr>
        </p:nvSpPr>
        <p:spPr>
          <a:xfrm>
            <a:off x="1219200" y="6248400"/>
            <a:ext cx="4811713" cy="381000"/>
          </a:xfrm>
          <a:prstGeom prst="rect">
            <a:avLst/>
          </a:prstGeom>
          <a:solidFill>
            <a:schemeClr val="accent2"/>
          </a:solidFill>
        </p:spPr>
        <p:txBody>
          <a:bodyPr vert="horz" anchor="ctr"/>
          <a:lstStyle>
            <a:lvl1pPr algn="ctr" eaLnBrk="1" latinLnBrk="0" hangingPunct="1">
              <a:defRPr kumimoji="0" sz="1400">
                <a:solidFill>
                  <a:schemeClr val="tx2"/>
                </a:solidFill>
                <a:latin typeface="Arial" charset="0"/>
              </a:defRPr>
            </a:lvl1pPr>
          </a:lstStyle>
          <a:p>
            <a:pPr>
              <a:defRPr/>
            </a:pPr>
            <a:r>
              <a:rPr lang="fa-IR" altLang="en-US" smtClean="0"/>
              <a:t>6 - برنامه‌نویسی پردازنده گرافیکی با </a:t>
            </a:r>
            <a:r>
              <a:rPr lang="en-US" altLang="en-US" smtClean="0"/>
              <a:t>CUDA</a:t>
            </a:r>
            <a:endParaRPr lang="en-US" altLang="en-US" dirty="0"/>
          </a:p>
        </p:txBody>
      </p:sp>
      <p:sp>
        <p:nvSpPr>
          <p:cNvPr id="7" name="Rectangle 6"/>
          <p:cNvSpPr/>
          <p:nvPr/>
        </p:nvSpPr>
        <p:spPr bwMode="white">
          <a:xfrm>
            <a:off x="0" y="900113"/>
            <a:ext cx="9144000" cy="319087"/>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590550" y="6248400"/>
            <a:ext cx="533400" cy="3810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990600"/>
            <a:ext cx="8172450" cy="160338"/>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609600" y="6329363"/>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charset="0"/>
              </a:defRPr>
            </a:lvl1pPr>
          </a:lstStyle>
          <a:p>
            <a:pPr>
              <a:defRPr/>
            </a:pPr>
            <a:fld id="{27132BE2-3AAD-4C99-84E8-867559028174}"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65" r:id="rId6"/>
    <p:sldLayoutId id="2147483973" r:id="rId7"/>
    <p:sldLayoutId id="2147483966" r:id="rId8"/>
    <p:sldLayoutId id="2147483974" r:id="rId9"/>
    <p:sldLayoutId id="2147483967" r:id="rId10"/>
    <p:sldLayoutId id="2147483975" r:id="rId11"/>
  </p:sldLayoutIdLst>
  <p:hf hdr="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Calibri" pitchFamily="34" charset="0"/>
        </a:defRPr>
      </a:lvl2pPr>
      <a:lvl3pPr algn="l" rtl="0" eaLnBrk="0" fontAlgn="base" hangingPunct="0">
        <a:spcBef>
          <a:spcPct val="0"/>
        </a:spcBef>
        <a:spcAft>
          <a:spcPct val="0"/>
        </a:spcAft>
        <a:defRPr sz="4400">
          <a:solidFill>
            <a:schemeClr val="tx2"/>
          </a:solidFill>
          <a:latin typeface="Calibri" pitchFamily="34" charset="0"/>
        </a:defRPr>
      </a:lvl3pPr>
      <a:lvl4pPr algn="l" rtl="0" eaLnBrk="0" fontAlgn="base" hangingPunct="0">
        <a:spcBef>
          <a:spcPct val="0"/>
        </a:spcBef>
        <a:spcAft>
          <a:spcPct val="0"/>
        </a:spcAft>
        <a:defRPr sz="4400">
          <a:solidFill>
            <a:schemeClr val="tx2"/>
          </a:solidFill>
          <a:latin typeface="Calibri" pitchFamily="34" charset="0"/>
        </a:defRPr>
      </a:lvl4pPr>
      <a:lvl5pPr algn="l" rtl="0" eaLnBrk="0" fontAlgn="base" hangingPunct="0">
        <a:spcBef>
          <a:spcPct val="0"/>
        </a:spcBef>
        <a:spcAft>
          <a:spcPct val="0"/>
        </a:spcAft>
        <a:defRPr sz="4400">
          <a:solidFill>
            <a:schemeClr val="tx2"/>
          </a:solidFill>
          <a:latin typeface="Calibri" pitchFamily="34" charset="0"/>
        </a:defRPr>
      </a:lvl5pPr>
      <a:lvl6pPr marL="457200" algn="l" rtl="0" fontAlgn="base">
        <a:spcBef>
          <a:spcPct val="0"/>
        </a:spcBef>
        <a:spcAft>
          <a:spcPct val="0"/>
        </a:spcAft>
        <a:defRPr sz="4400">
          <a:solidFill>
            <a:schemeClr val="tx2"/>
          </a:solidFill>
          <a:latin typeface="Calibri" pitchFamily="34" charset="0"/>
        </a:defRPr>
      </a:lvl6pPr>
      <a:lvl7pPr marL="914400" algn="l" rtl="0" fontAlgn="base">
        <a:spcBef>
          <a:spcPct val="0"/>
        </a:spcBef>
        <a:spcAft>
          <a:spcPct val="0"/>
        </a:spcAft>
        <a:defRPr sz="4400">
          <a:solidFill>
            <a:schemeClr val="tx2"/>
          </a:solidFill>
          <a:latin typeface="Calibri" pitchFamily="34" charset="0"/>
        </a:defRPr>
      </a:lvl7pPr>
      <a:lvl8pPr marL="1371600" algn="l" rtl="0" fontAlgn="base">
        <a:spcBef>
          <a:spcPct val="0"/>
        </a:spcBef>
        <a:spcAft>
          <a:spcPct val="0"/>
        </a:spcAft>
        <a:defRPr sz="4400">
          <a:solidFill>
            <a:schemeClr val="tx2"/>
          </a:solidFill>
          <a:latin typeface="Calibri" pitchFamily="34" charset="0"/>
        </a:defRPr>
      </a:lvl8pPr>
      <a:lvl9pPr marL="1828800" algn="l" rtl="0" fontAlgn="base">
        <a:spcBef>
          <a:spcPct val="0"/>
        </a:spcBef>
        <a:spcAft>
          <a:spcPct val="0"/>
        </a:spcAft>
        <a:defRPr sz="4400">
          <a:solidFill>
            <a:schemeClr val="tx2"/>
          </a:solidFill>
          <a:latin typeface="Calibri"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8229600" cy="4876800"/>
          </a:xfrm>
        </p:spPr>
        <p:txBody>
          <a:bodyPr>
            <a:normAutofit/>
          </a:bodyPr>
          <a:lstStyle/>
          <a:p>
            <a:pPr algn="r" rtl="1" eaLnBrk="1" fontAlgn="auto" hangingPunct="1">
              <a:spcAft>
                <a:spcPts val="0"/>
              </a:spcAft>
              <a:defRPr/>
            </a:pPr>
            <a:r>
              <a:rPr lang="fa-IR" cap="none" dirty="0" smtClean="0">
                <a:cs typeface="B Nazanin" panose="00000400000000000000" pitchFamily="2" charset="-78"/>
              </a:rPr>
              <a:t>برنامه‌نویسی چندهسته‌ای</a:t>
            </a:r>
            <a:r>
              <a:rPr lang="en-US" cap="none" dirty="0">
                <a:cs typeface="B Nazanin" panose="00000400000000000000" pitchFamily="2" charset="-78"/>
              </a:rPr>
              <a:t/>
            </a:r>
            <a:br>
              <a:rPr lang="en-US" cap="none" dirty="0">
                <a:cs typeface="B Nazanin" panose="00000400000000000000" pitchFamily="2" charset="-78"/>
              </a:rPr>
            </a:br>
            <a:r>
              <a:rPr lang="fa-IR" cap="none" dirty="0" smtClean="0">
                <a:cs typeface="B Nazanin" panose="00000400000000000000" pitchFamily="2" charset="-78"/>
              </a:rPr>
              <a:t/>
            </a:r>
            <a:br>
              <a:rPr lang="fa-IR" cap="none" dirty="0" smtClean="0">
                <a:cs typeface="B Nazanin" panose="00000400000000000000" pitchFamily="2" charset="-78"/>
              </a:rPr>
            </a:br>
            <a:r>
              <a:rPr lang="fa-IR" cap="none" dirty="0" smtClean="0">
                <a:cs typeface="B Nazanin" panose="00000400000000000000" pitchFamily="2" charset="-78"/>
              </a:rPr>
              <a:t>6- </a:t>
            </a:r>
            <a:r>
              <a:rPr lang="en-US" cap="none" dirty="0" smtClean="0">
                <a:cs typeface="B Nazanin" panose="00000400000000000000" pitchFamily="2" charset="-78"/>
              </a:rPr>
              <a:t>CUDA</a:t>
            </a:r>
            <a:r>
              <a:rPr lang="fa-IR" cap="none" dirty="0" smtClean="0">
                <a:cs typeface="B Nazanin" panose="00000400000000000000" pitchFamily="2" charset="-78"/>
              </a:rPr>
              <a:t> (بخش سوم)</a:t>
            </a:r>
            <a:r>
              <a:rPr lang="en-US" dirty="0">
                <a:cs typeface="B Nazanin" panose="00000400000000000000" pitchFamily="2" charset="-78"/>
              </a:rPr>
              <a:t/>
            </a:r>
            <a:br>
              <a:rPr lang="en-US" dirty="0">
                <a:cs typeface="B Nazanin" panose="00000400000000000000" pitchFamily="2" charset="-78"/>
              </a:rPr>
            </a:br>
            <a:r>
              <a:rPr lang="en-US" dirty="0">
                <a:cs typeface="B Nazanin" panose="00000400000000000000" pitchFamily="2" charset="-78"/>
              </a:rPr>
              <a:t/>
            </a:r>
            <a:br>
              <a:rPr lang="en-US" dirty="0">
                <a:cs typeface="B Nazanin" panose="00000400000000000000" pitchFamily="2" charset="-78"/>
              </a:rPr>
            </a:br>
            <a:r>
              <a:rPr lang="fa-IR" sz="3600" cap="none" dirty="0" smtClean="0">
                <a:cs typeface="B Nazanin" panose="00000400000000000000" pitchFamily="2" charset="-78"/>
              </a:rPr>
              <a:t>محمود ممتازپور</a:t>
            </a:r>
            <a:r>
              <a:rPr lang="en-US" sz="3600" cap="none" dirty="0">
                <a:cs typeface="B Nazanin" panose="00000400000000000000" pitchFamily="2" charset="-78"/>
              </a:rPr>
              <a:t/>
            </a:r>
            <a:br>
              <a:rPr lang="en-US" sz="3600" cap="none" dirty="0">
                <a:cs typeface="B Nazanin" panose="00000400000000000000" pitchFamily="2" charset="-78"/>
              </a:rPr>
            </a:br>
            <a:r>
              <a:rPr lang="en-US" dirty="0">
                <a:cs typeface="B Nazanin" panose="00000400000000000000" pitchFamily="2" charset="-78"/>
              </a:rPr>
              <a:t/>
            </a:r>
            <a:br>
              <a:rPr lang="en-US" dirty="0">
                <a:cs typeface="B Nazanin" panose="00000400000000000000" pitchFamily="2" charset="-78"/>
              </a:rPr>
            </a:br>
            <a:endParaRPr lang="en-US" sz="3000" cap="none" dirty="0">
              <a:cs typeface="B Nazanin" panose="00000400000000000000" pitchFamily="2" charset="-78"/>
            </a:endParaRPr>
          </a:p>
        </p:txBody>
      </p:sp>
      <p:sp>
        <p:nvSpPr>
          <p:cNvPr id="10243" name="Subtitle 2"/>
          <p:cNvSpPr>
            <a:spLocks noGrp="1"/>
          </p:cNvSpPr>
          <p:nvPr>
            <p:ph type="subTitle" idx="1"/>
          </p:nvPr>
        </p:nvSpPr>
        <p:spPr>
          <a:xfrm>
            <a:off x="2362200" y="6049963"/>
            <a:ext cx="6705600" cy="685800"/>
          </a:xfrm>
        </p:spPr>
        <p:txBody>
          <a:bodyPr/>
          <a:lstStyle/>
          <a:p>
            <a:pPr algn="ctr" rtl="1" eaLnBrk="1" hangingPunct="1"/>
            <a:r>
              <a:rPr lang="fa-IR" altLang="en-US" dirty="0" smtClean="0">
                <a:cs typeface="B Nazanin" panose="00000400000000000000" pitchFamily="2" charset="-78"/>
              </a:rPr>
              <a:t>دانشگاه صنعتی امیرکبیر</a:t>
            </a:r>
            <a:endParaRPr lang="en-US" altLang="en-US" dirty="0">
              <a:cs typeface="B Nazanin" panose="00000400000000000000" pitchFamily="2" charset="-78"/>
            </a:endParaRPr>
          </a:p>
        </p:txBody>
      </p:sp>
      <p:sp>
        <p:nvSpPr>
          <p:cNvPr id="10244" name="Date Placeholder 3"/>
          <p:cNvSpPr>
            <a:spLocks noGrp="1"/>
          </p:cNvSpPr>
          <p:nvPr>
            <p:ph type="dt" sz="quarter" idx="10"/>
          </p:nvPr>
        </p:nvSpPr>
        <p:spPr bwMode="auto">
          <a:xfrm>
            <a:off x="76200" y="6248400"/>
            <a:ext cx="2057400" cy="381000"/>
          </a:xfrm>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rtl="1" eaLnBrk="1" hangingPunct="1">
              <a:spcBef>
                <a:spcPct val="0"/>
              </a:spcBef>
              <a:buClrTx/>
              <a:buSzTx/>
              <a:buFontTx/>
              <a:buNone/>
            </a:pPr>
            <a:r>
              <a:rPr lang="fa-IR" altLang="en-US" sz="1800" smtClean="0">
                <a:solidFill>
                  <a:srgbClr val="FFFFFF"/>
                </a:solidFill>
                <a:latin typeface="Arial" pitchFamily="34" charset="0"/>
                <a:cs typeface="B Nazanin" panose="00000400000000000000" pitchFamily="2" charset="-78"/>
              </a:rPr>
              <a:t>برنامه‌نویسی چند‌هسته‌ای</a:t>
            </a:r>
            <a:endParaRPr lang="en-US" altLang="en-US" sz="1800" dirty="0">
              <a:solidFill>
                <a:srgbClr val="FFFFFF"/>
              </a:solidFill>
              <a:latin typeface="Arial" pitchFamily="34" charset="0"/>
              <a:cs typeface="B Nazanin" panose="00000400000000000000" pitchFamily="2" charset="-78"/>
            </a:endParaRPr>
          </a:p>
        </p:txBody>
      </p:sp>
      <p:sp>
        <p:nvSpPr>
          <p:cNvPr id="10245"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algn="r" rtl="1" eaLnBrk="1" hangingPunct="1">
              <a:spcBef>
                <a:spcPct val="0"/>
              </a:spcBef>
              <a:buClrTx/>
              <a:buSzTx/>
              <a:buFontTx/>
              <a:buNone/>
            </a:pPr>
            <a:r>
              <a:rPr lang="fa-IR" altLang="en-US" sz="1400" smtClean="0">
                <a:solidFill>
                  <a:schemeClr val="tx2"/>
                </a:solidFill>
                <a:latin typeface="Arial" pitchFamily="34" charset="0"/>
                <a:cs typeface="B Nazanin" panose="00000400000000000000" pitchFamily="2" charset="-78"/>
              </a:rPr>
              <a:t>6 - برنامه‌نویسی پردازنده گرافیکی با </a:t>
            </a:r>
            <a:r>
              <a:rPr lang="en-US" altLang="en-US" sz="1400" smtClean="0">
                <a:solidFill>
                  <a:schemeClr val="tx2"/>
                </a:solidFill>
                <a:latin typeface="Arial" pitchFamily="34" charset="0"/>
                <a:cs typeface="B Nazanin" panose="00000400000000000000" pitchFamily="2" charset="-78"/>
              </a:rPr>
              <a:t>CUDA</a:t>
            </a:r>
            <a:endParaRPr lang="en-US" altLang="en-US" sz="1400">
              <a:solidFill>
                <a:schemeClr val="tx2"/>
              </a:solidFill>
              <a:latin typeface="Arial" pitchFamily="34" charset="0"/>
              <a:cs typeface="B Nazanin" panose="00000400000000000000" pitchFamily="2" charset="-78"/>
            </a:endParaRPr>
          </a:p>
        </p:txBody>
      </p:sp>
      <p:sp>
        <p:nvSpPr>
          <p:cNvPr id="1024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rtl="1" eaLnBrk="1" hangingPunct="1">
              <a:spcBef>
                <a:spcPct val="0"/>
              </a:spcBef>
              <a:buClrTx/>
              <a:buSzTx/>
              <a:buFontTx/>
              <a:buNone/>
            </a:pPr>
            <a:fld id="{D7895C56-766E-4F90-AE6B-6CA76F48B262}" type="slidenum">
              <a:rPr lang="en-US" altLang="en-US" sz="1400" smtClean="0">
                <a:solidFill>
                  <a:schemeClr val="tx2"/>
                </a:solidFill>
                <a:latin typeface="Arial" pitchFamily="34" charset="0"/>
                <a:cs typeface="B Nazanin" panose="00000400000000000000" pitchFamily="2" charset="-78"/>
              </a:rPr>
              <a:pPr rtl="1" eaLnBrk="1" hangingPunct="1">
                <a:spcBef>
                  <a:spcPct val="0"/>
                </a:spcBef>
                <a:buClrTx/>
                <a:buSzTx/>
                <a:buFontTx/>
                <a:buNone/>
              </a:pPr>
              <a:t>1</a:t>
            </a:fld>
            <a:endParaRPr lang="en-US" altLang="en-US" sz="1400">
              <a:solidFill>
                <a:schemeClr val="tx2"/>
              </a:solidFill>
              <a:latin typeface="Arial" pitchFamily="34" charset="0"/>
              <a:cs typeface="B Nazanin" panose="00000400000000000000" pitchFamily="2"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حافظه‌های سیستم: دید نرم‌افزاری</a:t>
            </a:r>
            <a:endParaRPr lang="fa-IR" dirty="0"/>
          </a:p>
        </p:txBody>
      </p:sp>
      <p:sp>
        <p:nvSpPr>
          <p:cNvPr id="3" name="Content Placeholder 2"/>
          <p:cNvSpPr>
            <a:spLocks noGrp="1"/>
          </p:cNvSpPr>
          <p:nvPr>
            <p:ph sz="quarter" idx="1"/>
          </p:nvPr>
        </p:nvSpPr>
        <p:spPr/>
        <p:txBody>
          <a:bodyPr/>
          <a:lstStyle/>
          <a:p>
            <a:r>
              <a:rPr lang="fa-IR" sz="2400" dirty="0" smtClean="0"/>
              <a:t>نخ‌های یک بلوک به طور مشترک به یک حافظه مشترک دسترسی دارند. ولی هر نخ رجیسترهای اختصاصی خود را دارد.</a:t>
            </a:r>
          </a:p>
          <a:p>
            <a:r>
              <a:rPr lang="fa-IR" sz="2400" dirty="0" smtClean="0"/>
              <a:t>دسترسی به رجیستر یک سیکل، حافظه مشترک حدود 5 سیکل و حافظه سراسری حدود 500 سیکل طول می‌کشد.</a:t>
            </a:r>
            <a:endParaRPr lang="fa-IR" sz="2400"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10</a:t>
            </a:fld>
            <a:endParaRPr lang="en-US" altLang="en-US" dirty="0"/>
          </a:p>
        </p:txBody>
      </p:sp>
      <p:grpSp>
        <p:nvGrpSpPr>
          <p:cNvPr id="114" name="Group 86"/>
          <p:cNvGrpSpPr>
            <a:grpSpLocks/>
          </p:cNvGrpSpPr>
          <p:nvPr/>
        </p:nvGrpSpPr>
        <p:grpSpPr bwMode="auto">
          <a:xfrm>
            <a:off x="1138238" y="2895600"/>
            <a:ext cx="6329362" cy="3276600"/>
            <a:chOff x="2854" y="1103"/>
            <a:chExt cx="2884" cy="2257"/>
          </a:xfrm>
        </p:grpSpPr>
        <p:sp>
          <p:nvSpPr>
            <p:cNvPr id="115" name="Text Box 6"/>
            <p:cNvSpPr txBox="1">
              <a:spLocks noChangeArrowheads="1"/>
            </p:cNvSpPr>
            <p:nvPr/>
          </p:nvSpPr>
          <p:spPr bwMode="auto">
            <a:xfrm>
              <a:off x="3403" y="1103"/>
              <a:ext cx="2335" cy="2148"/>
            </a:xfrm>
            <a:prstGeom prst="rect">
              <a:avLst/>
            </a:prstGeom>
            <a:solidFill>
              <a:srgbClr val="99CCFF"/>
            </a:solidFill>
            <a:ln w="9525">
              <a:solidFill>
                <a:srgbClr val="000000"/>
              </a:solidFill>
              <a:miter lim="800000"/>
              <a:headEnd/>
              <a:tailEnd/>
            </a:ln>
          </p:spPr>
          <p:txBody>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a:ln>
                    <a:noFill/>
                  </a:ln>
                  <a:solidFill>
                    <a:srgbClr val="003300"/>
                  </a:solidFill>
                  <a:effectLst/>
                  <a:uLnTx/>
                  <a:uFillTx/>
                  <a:latin typeface="Arial" pitchFamily="34" charset="0"/>
                </a:rPr>
                <a:t>Grid</a:t>
              </a:r>
            </a:p>
          </p:txBody>
        </p:sp>
        <p:sp>
          <p:nvSpPr>
            <p:cNvPr id="116" name="Text Box 9"/>
            <p:cNvSpPr txBox="1">
              <a:spLocks noChangeArrowheads="1"/>
            </p:cNvSpPr>
            <p:nvPr/>
          </p:nvSpPr>
          <p:spPr bwMode="auto">
            <a:xfrm>
              <a:off x="3441" y="2847"/>
              <a:ext cx="2271" cy="268"/>
            </a:xfrm>
            <a:prstGeom prst="rect">
              <a:avLst/>
            </a:prstGeom>
            <a:solidFill>
              <a:srgbClr val="FF6600"/>
            </a:solidFill>
            <a:ln w="9525">
              <a:solidFill>
                <a:srgbClr val="000000"/>
              </a:solidFill>
              <a:miter lim="800000"/>
              <a:headEnd/>
              <a:tailEnd/>
            </a:ln>
          </p:spPr>
          <p:txBody>
            <a:bodyPr anchor="ctr" anchorCtr="0"/>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a:ln>
                    <a:noFill/>
                  </a:ln>
                  <a:solidFill>
                    <a:srgbClr val="003300"/>
                  </a:solidFill>
                  <a:effectLst/>
                  <a:uLnTx/>
                  <a:uFillTx/>
                  <a:latin typeface="Arial" pitchFamily="34" charset="0"/>
                </a:rPr>
                <a:t>Global Memory</a:t>
              </a:r>
              <a:endParaRPr kumimoji="0" lang="en-US" b="0" i="0" u="none" strike="noStrike" kern="0" cap="none" spc="0" normalizeH="0" baseline="0" noProof="0">
                <a:ln>
                  <a:noFill/>
                </a:ln>
                <a:solidFill>
                  <a:srgbClr val="003300"/>
                </a:solidFill>
                <a:effectLst/>
                <a:uLnTx/>
                <a:uFillTx/>
                <a:latin typeface="Arial" pitchFamily="34" charset="0"/>
              </a:endParaRPr>
            </a:p>
          </p:txBody>
        </p:sp>
        <p:sp>
          <p:nvSpPr>
            <p:cNvPr id="117" name="Text Box 12"/>
            <p:cNvSpPr txBox="1">
              <a:spLocks noChangeArrowheads="1"/>
            </p:cNvSpPr>
            <p:nvPr/>
          </p:nvSpPr>
          <p:spPr bwMode="auto">
            <a:xfrm>
              <a:off x="3434" y="1414"/>
              <a:ext cx="1116" cy="1361"/>
            </a:xfrm>
            <a:prstGeom prst="rect">
              <a:avLst/>
            </a:prstGeom>
            <a:solidFill>
              <a:srgbClr val="FFCC00"/>
            </a:solidFill>
            <a:ln w="9525">
              <a:solidFill>
                <a:srgbClr val="000000"/>
              </a:solidFill>
              <a:miter lim="800000"/>
              <a:headEnd/>
              <a:tailEnd/>
            </a:ln>
          </p:spPr>
          <p:txBody>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a:ln>
                    <a:noFill/>
                  </a:ln>
                  <a:solidFill>
                    <a:srgbClr val="003300"/>
                  </a:solidFill>
                  <a:effectLst/>
                  <a:uLnTx/>
                  <a:uFillTx/>
                  <a:latin typeface="Arial" pitchFamily="34" charset="0"/>
                </a:rPr>
                <a:t>Block (0, 0)</a:t>
              </a:r>
            </a:p>
          </p:txBody>
        </p:sp>
        <p:sp>
          <p:nvSpPr>
            <p:cNvPr id="118" name="Text Box 13"/>
            <p:cNvSpPr txBox="1">
              <a:spLocks noChangeArrowheads="1"/>
            </p:cNvSpPr>
            <p:nvPr/>
          </p:nvSpPr>
          <p:spPr bwMode="auto">
            <a:xfrm>
              <a:off x="3465" y="1735"/>
              <a:ext cx="1060" cy="220"/>
            </a:xfrm>
            <a:prstGeom prst="rect">
              <a:avLst/>
            </a:prstGeom>
            <a:solidFill>
              <a:srgbClr val="FF6600"/>
            </a:solidFill>
            <a:ln w="9525">
              <a:solidFill>
                <a:srgbClr val="000000"/>
              </a:solidFill>
              <a:miter lim="800000"/>
              <a:headEnd/>
              <a:tailEnd/>
            </a:ln>
          </p:spPr>
          <p:txBody>
            <a:bodyPr lIns="0" tIns="68580" rIns="0" bIns="0"/>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3300"/>
                  </a:solidFill>
                  <a:effectLst/>
                  <a:uLnTx/>
                  <a:uFillTx/>
                  <a:latin typeface="Arial" pitchFamily="34" charset="0"/>
                </a:rPr>
                <a:t>Shared Memory</a:t>
              </a:r>
              <a:endParaRPr kumimoji="0" lang="en-US" sz="1200" b="0" i="0" u="none" strike="noStrike" kern="0" cap="none" spc="0" normalizeH="0" baseline="0" noProof="0">
                <a:ln>
                  <a:noFill/>
                </a:ln>
                <a:solidFill>
                  <a:srgbClr val="003300"/>
                </a:solidFill>
                <a:effectLst/>
                <a:uLnTx/>
                <a:uFillTx/>
                <a:latin typeface="Arial" pitchFamily="34" charset="0"/>
              </a:endParaRPr>
            </a:p>
          </p:txBody>
        </p:sp>
        <p:sp>
          <p:nvSpPr>
            <p:cNvPr id="119" name="Text Box 16"/>
            <p:cNvSpPr txBox="1">
              <a:spLocks noChangeArrowheads="1"/>
            </p:cNvSpPr>
            <p:nvPr/>
          </p:nvSpPr>
          <p:spPr bwMode="auto">
            <a:xfrm>
              <a:off x="3459" y="2383"/>
              <a:ext cx="517" cy="307"/>
            </a:xfrm>
            <a:prstGeom prst="rect">
              <a:avLst/>
            </a:prstGeom>
            <a:solidFill>
              <a:srgbClr val="99FF66"/>
            </a:solidFill>
            <a:ln w="9525">
              <a:solidFill>
                <a:srgbClr val="000000"/>
              </a:solidFill>
              <a:miter lim="800000"/>
              <a:headEnd/>
              <a:tailEnd/>
            </a:ln>
          </p:spPr>
          <p:txBody>
            <a:bodyPr lIns="0" tIns="109728" rIns="0" bIns="0" anchor="ctr" anchorCtr="0"/>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3300"/>
                  </a:solidFill>
                  <a:effectLst/>
                  <a:uLnTx/>
                  <a:uFillTx/>
                  <a:latin typeface="Arial" pitchFamily="34" charset="0"/>
                </a:rPr>
                <a:t>Thread (0, 0)</a:t>
              </a:r>
              <a:endParaRPr kumimoji="0" lang="en-US" sz="1200" b="0" i="0" u="none" strike="noStrike" kern="0" cap="none" spc="0" normalizeH="0" baseline="0" noProof="0" dirty="0">
                <a:ln>
                  <a:noFill/>
                </a:ln>
                <a:solidFill>
                  <a:srgbClr val="003300"/>
                </a:solidFill>
                <a:effectLst/>
                <a:uLnTx/>
                <a:uFillTx/>
                <a:latin typeface="Arial" pitchFamily="34" charset="0"/>
              </a:endParaRPr>
            </a:p>
          </p:txBody>
        </p:sp>
        <p:sp>
          <p:nvSpPr>
            <p:cNvPr id="120" name="Text Box 17"/>
            <p:cNvSpPr txBox="1">
              <a:spLocks noChangeArrowheads="1"/>
            </p:cNvSpPr>
            <p:nvPr/>
          </p:nvSpPr>
          <p:spPr bwMode="auto">
            <a:xfrm>
              <a:off x="3459" y="2052"/>
              <a:ext cx="392" cy="188"/>
            </a:xfrm>
            <a:prstGeom prst="rect">
              <a:avLst/>
            </a:prstGeom>
            <a:solidFill>
              <a:srgbClr val="FF6600"/>
            </a:solidFill>
            <a:ln w="9525">
              <a:solidFill>
                <a:srgbClr val="000000"/>
              </a:solidFill>
              <a:miter lim="800000"/>
              <a:headEnd/>
              <a:tailEnd/>
            </a:ln>
          </p:spPr>
          <p:txBody>
            <a:bodyPr lIns="0" tIns="0" rIns="0" bIns="0" anchor="ctr" anchorCtr="0"/>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3300"/>
                  </a:solidFill>
                  <a:effectLst/>
                  <a:uLnTx/>
                  <a:uFillTx/>
                  <a:latin typeface="Arial" pitchFamily="34" charset="0"/>
                </a:rPr>
                <a:t>Registers</a:t>
              </a:r>
              <a:endParaRPr kumimoji="0" lang="en-US" sz="1200" b="0" i="0" u="none" strike="noStrike" kern="0" cap="none" spc="0" normalizeH="0" baseline="0" noProof="0">
                <a:ln>
                  <a:noFill/>
                </a:ln>
                <a:solidFill>
                  <a:srgbClr val="003300"/>
                </a:solidFill>
                <a:effectLst/>
                <a:uLnTx/>
                <a:uFillTx/>
                <a:latin typeface="Arial" pitchFamily="34" charset="0"/>
              </a:endParaRPr>
            </a:p>
          </p:txBody>
        </p:sp>
        <p:sp>
          <p:nvSpPr>
            <p:cNvPr id="121" name="Line 18"/>
            <p:cNvSpPr>
              <a:spLocks noChangeShapeType="1"/>
            </p:cNvSpPr>
            <p:nvPr/>
          </p:nvSpPr>
          <p:spPr bwMode="auto">
            <a:xfrm flipV="1">
              <a:off x="3912" y="1956"/>
              <a:ext cx="2" cy="421"/>
            </a:xfrm>
            <a:prstGeom prst="line">
              <a:avLst/>
            </a:prstGeom>
            <a:noFill/>
            <a:ln w="25400">
              <a:solidFill>
                <a:srgbClr val="000000"/>
              </a:solidFill>
              <a:round/>
              <a:headEnd type="triangle" w="lg" len="med"/>
              <a:tailEnd type="triangle" w="lg"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smtClean="0">
                <a:ln>
                  <a:noFill/>
                </a:ln>
                <a:solidFill>
                  <a:srgbClr val="FFFFFF"/>
                </a:solidFill>
                <a:effectLst/>
                <a:uLnTx/>
                <a:uFillTx/>
                <a:latin typeface="Trebuchet MS"/>
              </a:endParaRPr>
            </a:p>
          </p:txBody>
        </p:sp>
        <p:sp>
          <p:nvSpPr>
            <p:cNvPr id="122" name="Line 19"/>
            <p:cNvSpPr>
              <a:spLocks noChangeShapeType="1"/>
            </p:cNvSpPr>
            <p:nvPr/>
          </p:nvSpPr>
          <p:spPr bwMode="auto">
            <a:xfrm flipV="1">
              <a:off x="3655" y="2237"/>
              <a:ext cx="0" cy="140"/>
            </a:xfrm>
            <a:prstGeom prst="line">
              <a:avLst/>
            </a:prstGeom>
            <a:noFill/>
            <a:ln w="25400">
              <a:solidFill>
                <a:srgbClr val="000000"/>
              </a:solidFill>
              <a:round/>
              <a:headEnd type="triangle" w="lg" len="med"/>
              <a:tailEnd type="triangle" w="lg"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smtClean="0">
                <a:ln>
                  <a:noFill/>
                </a:ln>
                <a:solidFill>
                  <a:srgbClr val="FFFFFF"/>
                </a:solidFill>
                <a:effectLst/>
                <a:uLnTx/>
                <a:uFillTx/>
                <a:latin typeface="Trebuchet MS"/>
              </a:endParaRPr>
            </a:p>
          </p:txBody>
        </p:sp>
        <p:sp>
          <p:nvSpPr>
            <p:cNvPr id="123" name="Line 21"/>
            <p:cNvSpPr>
              <a:spLocks noChangeShapeType="1"/>
            </p:cNvSpPr>
            <p:nvPr/>
          </p:nvSpPr>
          <p:spPr bwMode="auto">
            <a:xfrm>
              <a:off x="3836" y="2693"/>
              <a:ext cx="0" cy="154"/>
            </a:xfrm>
            <a:prstGeom prst="line">
              <a:avLst/>
            </a:prstGeom>
            <a:noFill/>
            <a:ln w="25400">
              <a:solidFill>
                <a:srgbClr val="000000"/>
              </a:solidFill>
              <a:round/>
              <a:headEnd type="triangle" w="lg" len="med"/>
              <a:tailEnd type="triangle" w="lg"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smtClean="0">
                <a:ln>
                  <a:noFill/>
                </a:ln>
                <a:solidFill>
                  <a:srgbClr val="FFFFFF"/>
                </a:solidFill>
                <a:effectLst/>
                <a:uLnTx/>
                <a:uFillTx/>
                <a:latin typeface="Trebuchet MS"/>
              </a:endParaRPr>
            </a:p>
          </p:txBody>
        </p:sp>
        <p:sp>
          <p:nvSpPr>
            <p:cNvPr id="124" name="Text Box 26"/>
            <p:cNvSpPr txBox="1">
              <a:spLocks noChangeArrowheads="1"/>
            </p:cNvSpPr>
            <p:nvPr/>
          </p:nvSpPr>
          <p:spPr bwMode="auto">
            <a:xfrm>
              <a:off x="4008" y="2383"/>
              <a:ext cx="517" cy="307"/>
            </a:xfrm>
            <a:prstGeom prst="rect">
              <a:avLst/>
            </a:prstGeom>
            <a:solidFill>
              <a:srgbClr val="99FF66"/>
            </a:solidFill>
            <a:ln w="9525">
              <a:solidFill>
                <a:srgbClr val="000000"/>
              </a:solidFill>
              <a:miter lim="800000"/>
              <a:headEnd/>
              <a:tailEnd/>
            </a:ln>
          </p:spPr>
          <p:txBody>
            <a:bodyPr lIns="0" tIns="109728" rIns="0" bIns="0" anchor="ctr" anchorCtr="0"/>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3300"/>
                  </a:solidFill>
                  <a:effectLst/>
                  <a:uLnTx/>
                  <a:uFillTx/>
                  <a:latin typeface="Arial" pitchFamily="34" charset="0"/>
                </a:rPr>
                <a:t>Thread (1, 0)</a:t>
              </a:r>
              <a:endParaRPr kumimoji="0" lang="en-US" sz="1200" b="0" i="0" u="none" strike="noStrike" kern="0" cap="none" spc="0" normalizeH="0" baseline="0" noProof="0">
                <a:ln>
                  <a:noFill/>
                </a:ln>
                <a:solidFill>
                  <a:srgbClr val="003300"/>
                </a:solidFill>
                <a:effectLst/>
                <a:uLnTx/>
                <a:uFillTx/>
                <a:latin typeface="Arial" pitchFamily="34" charset="0"/>
              </a:endParaRPr>
            </a:p>
          </p:txBody>
        </p:sp>
        <p:sp>
          <p:nvSpPr>
            <p:cNvPr id="125" name="Text Box 27"/>
            <p:cNvSpPr txBox="1">
              <a:spLocks noChangeArrowheads="1"/>
            </p:cNvSpPr>
            <p:nvPr/>
          </p:nvSpPr>
          <p:spPr bwMode="auto">
            <a:xfrm>
              <a:off x="4008" y="2052"/>
              <a:ext cx="391" cy="188"/>
            </a:xfrm>
            <a:prstGeom prst="rect">
              <a:avLst/>
            </a:prstGeom>
            <a:solidFill>
              <a:srgbClr val="FF6600"/>
            </a:solidFill>
            <a:ln w="9525">
              <a:solidFill>
                <a:srgbClr val="000000"/>
              </a:solidFill>
              <a:miter lim="800000"/>
              <a:headEnd/>
              <a:tailEnd/>
            </a:ln>
          </p:spPr>
          <p:txBody>
            <a:bodyPr lIns="0" tIns="0" rIns="0" bIns="0" anchor="ctr" anchorCtr="0"/>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3300"/>
                  </a:solidFill>
                  <a:effectLst/>
                  <a:uLnTx/>
                  <a:uFillTx/>
                  <a:latin typeface="Arial" pitchFamily="34" charset="0"/>
                </a:rPr>
                <a:t>Registers</a:t>
              </a:r>
              <a:endParaRPr kumimoji="0" lang="en-US" sz="1200" b="0" i="0" u="none" strike="noStrike" kern="0" cap="none" spc="0" normalizeH="0" baseline="0" noProof="0">
                <a:ln>
                  <a:noFill/>
                </a:ln>
                <a:solidFill>
                  <a:srgbClr val="003300"/>
                </a:solidFill>
                <a:effectLst/>
                <a:uLnTx/>
                <a:uFillTx/>
                <a:latin typeface="Arial" pitchFamily="34" charset="0"/>
              </a:endParaRPr>
            </a:p>
          </p:txBody>
        </p:sp>
        <p:sp>
          <p:nvSpPr>
            <p:cNvPr id="126" name="Line 28"/>
            <p:cNvSpPr>
              <a:spLocks noChangeShapeType="1"/>
            </p:cNvSpPr>
            <p:nvPr/>
          </p:nvSpPr>
          <p:spPr bwMode="auto">
            <a:xfrm flipV="1">
              <a:off x="4460" y="1956"/>
              <a:ext cx="2" cy="421"/>
            </a:xfrm>
            <a:prstGeom prst="line">
              <a:avLst/>
            </a:prstGeom>
            <a:noFill/>
            <a:ln w="25400">
              <a:solidFill>
                <a:srgbClr val="000000"/>
              </a:solidFill>
              <a:round/>
              <a:headEnd type="triangle" w="lg" len="med"/>
              <a:tailEnd type="triangle" w="lg"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smtClean="0">
                <a:ln>
                  <a:noFill/>
                </a:ln>
                <a:solidFill>
                  <a:srgbClr val="FFFFFF"/>
                </a:solidFill>
                <a:effectLst/>
                <a:uLnTx/>
                <a:uFillTx/>
                <a:latin typeface="Trebuchet MS"/>
              </a:endParaRPr>
            </a:p>
          </p:txBody>
        </p:sp>
        <p:sp>
          <p:nvSpPr>
            <p:cNvPr id="127" name="Line 29"/>
            <p:cNvSpPr>
              <a:spLocks noChangeShapeType="1"/>
            </p:cNvSpPr>
            <p:nvPr/>
          </p:nvSpPr>
          <p:spPr bwMode="auto">
            <a:xfrm flipV="1">
              <a:off x="4204" y="2237"/>
              <a:ext cx="0" cy="140"/>
            </a:xfrm>
            <a:prstGeom prst="line">
              <a:avLst/>
            </a:prstGeom>
            <a:noFill/>
            <a:ln w="25400">
              <a:solidFill>
                <a:srgbClr val="000000"/>
              </a:solidFill>
              <a:round/>
              <a:headEnd type="triangle" w="lg" len="med"/>
              <a:tailEnd type="triangle" w="lg"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smtClean="0">
                <a:ln>
                  <a:noFill/>
                </a:ln>
                <a:solidFill>
                  <a:srgbClr val="FFFFFF"/>
                </a:solidFill>
                <a:effectLst/>
                <a:uLnTx/>
                <a:uFillTx/>
                <a:latin typeface="Trebuchet MS"/>
              </a:endParaRPr>
            </a:p>
          </p:txBody>
        </p:sp>
        <p:sp>
          <p:nvSpPr>
            <p:cNvPr id="128" name="Line 31"/>
            <p:cNvSpPr>
              <a:spLocks noChangeShapeType="1"/>
            </p:cNvSpPr>
            <p:nvPr/>
          </p:nvSpPr>
          <p:spPr bwMode="auto">
            <a:xfrm>
              <a:off x="4385" y="2693"/>
              <a:ext cx="0" cy="154"/>
            </a:xfrm>
            <a:prstGeom prst="line">
              <a:avLst/>
            </a:prstGeom>
            <a:noFill/>
            <a:ln w="25400">
              <a:solidFill>
                <a:srgbClr val="000000"/>
              </a:solidFill>
              <a:round/>
              <a:headEnd type="triangle" w="lg" len="med"/>
              <a:tailEnd type="triangle" w="lg"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smtClean="0">
                <a:ln>
                  <a:noFill/>
                </a:ln>
                <a:solidFill>
                  <a:srgbClr val="FFFFFF"/>
                </a:solidFill>
                <a:effectLst/>
                <a:uLnTx/>
                <a:uFillTx/>
                <a:latin typeface="Trebuchet MS"/>
              </a:endParaRPr>
            </a:p>
          </p:txBody>
        </p:sp>
        <p:sp>
          <p:nvSpPr>
            <p:cNvPr id="129" name="Text Box 35"/>
            <p:cNvSpPr txBox="1">
              <a:spLocks noChangeArrowheads="1"/>
            </p:cNvSpPr>
            <p:nvPr/>
          </p:nvSpPr>
          <p:spPr bwMode="auto">
            <a:xfrm>
              <a:off x="4591" y="1414"/>
              <a:ext cx="1116" cy="1361"/>
            </a:xfrm>
            <a:prstGeom prst="rect">
              <a:avLst/>
            </a:prstGeom>
            <a:solidFill>
              <a:srgbClr val="FFCC00"/>
            </a:solidFill>
            <a:ln w="9525">
              <a:solidFill>
                <a:srgbClr val="000000"/>
              </a:solidFill>
              <a:miter lim="800000"/>
              <a:headEnd/>
              <a:tailEnd/>
            </a:ln>
          </p:spPr>
          <p:txBody>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a:ln>
                    <a:noFill/>
                  </a:ln>
                  <a:solidFill>
                    <a:srgbClr val="003300"/>
                  </a:solidFill>
                  <a:effectLst/>
                  <a:uLnTx/>
                  <a:uFillTx/>
                  <a:latin typeface="Arial" pitchFamily="34" charset="0"/>
                </a:rPr>
                <a:t>Block (1, 0)</a:t>
              </a:r>
              <a:endParaRPr kumimoji="0" lang="en-US" sz="2800" b="0" i="0" u="none" strike="noStrike" kern="0" cap="none" spc="0" normalizeH="0" baseline="0" noProof="0">
                <a:ln>
                  <a:noFill/>
                </a:ln>
                <a:solidFill>
                  <a:srgbClr val="003300"/>
                </a:solidFill>
                <a:effectLst/>
                <a:uLnTx/>
                <a:uFillTx/>
                <a:latin typeface="Arial" pitchFamily="34" charset="0"/>
              </a:endParaRPr>
            </a:p>
          </p:txBody>
        </p:sp>
        <p:sp>
          <p:nvSpPr>
            <p:cNvPr id="130" name="Text Box 36"/>
            <p:cNvSpPr txBox="1">
              <a:spLocks noChangeArrowheads="1"/>
            </p:cNvSpPr>
            <p:nvPr/>
          </p:nvSpPr>
          <p:spPr bwMode="auto">
            <a:xfrm>
              <a:off x="4621" y="1735"/>
              <a:ext cx="1061" cy="220"/>
            </a:xfrm>
            <a:prstGeom prst="rect">
              <a:avLst/>
            </a:prstGeom>
            <a:solidFill>
              <a:srgbClr val="FF6600"/>
            </a:solidFill>
            <a:ln w="9525">
              <a:solidFill>
                <a:srgbClr val="000000"/>
              </a:solidFill>
              <a:miter lim="800000"/>
              <a:headEnd/>
              <a:tailEnd/>
            </a:ln>
          </p:spPr>
          <p:txBody>
            <a:bodyPr lIns="0" tIns="68580" rIns="0" bIns="0"/>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3300"/>
                  </a:solidFill>
                  <a:effectLst/>
                  <a:uLnTx/>
                  <a:uFillTx/>
                  <a:latin typeface="Arial" pitchFamily="34" charset="0"/>
                </a:rPr>
                <a:t>Shared Memory</a:t>
              </a:r>
              <a:endParaRPr kumimoji="0" lang="en-US" sz="1200" b="0" i="0" u="none" strike="noStrike" kern="0" cap="none" spc="0" normalizeH="0" baseline="0" noProof="0">
                <a:ln>
                  <a:noFill/>
                </a:ln>
                <a:solidFill>
                  <a:srgbClr val="003300"/>
                </a:solidFill>
                <a:effectLst/>
                <a:uLnTx/>
                <a:uFillTx/>
                <a:latin typeface="Arial" pitchFamily="34" charset="0"/>
              </a:endParaRPr>
            </a:p>
          </p:txBody>
        </p:sp>
        <p:sp>
          <p:nvSpPr>
            <p:cNvPr id="131" name="Text Box 39"/>
            <p:cNvSpPr txBox="1">
              <a:spLocks noChangeArrowheads="1"/>
            </p:cNvSpPr>
            <p:nvPr/>
          </p:nvSpPr>
          <p:spPr bwMode="auto">
            <a:xfrm>
              <a:off x="4616" y="2383"/>
              <a:ext cx="517" cy="307"/>
            </a:xfrm>
            <a:prstGeom prst="rect">
              <a:avLst/>
            </a:prstGeom>
            <a:solidFill>
              <a:srgbClr val="99FF66"/>
            </a:solidFill>
            <a:ln w="9525">
              <a:solidFill>
                <a:srgbClr val="000000"/>
              </a:solidFill>
              <a:miter lim="800000"/>
              <a:headEnd/>
              <a:tailEnd/>
            </a:ln>
          </p:spPr>
          <p:txBody>
            <a:bodyPr lIns="0" tIns="109728" rIns="0" bIns="0" anchor="ctr" anchorCtr="0"/>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3300"/>
                  </a:solidFill>
                  <a:effectLst/>
                  <a:uLnTx/>
                  <a:uFillTx/>
                  <a:latin typeface="Arial" pitchFamily="34" charset="0"/>
                </a:rPr>
                <a:t>Thread (0, 0)</a:t>
              </a:r>
              <a:endParaRPr kumimoji="0" lang="en-US" sz="1200" b="0" i="0" u="none" strike="noStrike" kern="0" cap="none" spc="0" normalizeH="0" baseline="0" noProof="0">
                <a:ln>
                  <a:noFill/>
                </a:ln>
                <a:solidFill>
                  <a:srgbClr val="003300"/>
                </a:solidFill>
                <a:effectLst/>
                <a:uLnTx/>
                <a:uFillTx/>
                <a:latin typeface="Arial" pitchFamily="34" charset="0"/>
              </a:endParaRPr>
            </a:p>
          </p:txBody>
        </p:sp>
        <p:sp>
          <p:nvSpPr>
            <p:cNvPr id="132" name="Text Box 40"/>
            <p:cNvSpPr txBox="1">
              <a:spLocks noChangeArrowheads="1"/>
            </p:cNvSpPr>
            <p:nvPr/>
          </p:nvSpPr>
          <p:spPr bwMode="auto">
            <a:xfrm>
              <a:off x="4616" y="2052"/>
              <a:ext cx="391" cy="188"/>
            </a:xfrm>
            <a:prstGeom prst="rect">
              <a:avLst/>
            </a:prstGeom>
            <a:solidFill>
              <a:srgbClr val="FF6600"/>
            </a:solidFill>
            <a:ln w="9525">
              <a:solidFill>
                <a:srgbClr val="000000"/>
              </a:solidFill>
              <a:miter lim="800000"/>
              <a:headEnd/>
              <a:tailEnd/>
            </a:ln>
          </p:spPr>
          <p:txBody>
            <a:bodyPr lIns="0" tIns="0" rIns="0" bIns="0" anchor="ctr" anchorCtr="0"/>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3300"/>
                  </a:solidFill>
                  <a:effectLst/>
                  <a:uLnTx/>
                  <a:uFillTx/>
                  <a:latin typeface="Arial" pitchFamily="34" charset="0"/>
                </a:rPr>
                <a:t>Registers</a:t>
              </a:r>
              <a:endParaRPr kumimoji="0" lang="en-US" sz="1200" b="0" i="0" u="none" strike="noStrike" kern="0" cap="none" spc="0" normalizeH="0" baseline="0" noProof="0" dirty="0">
                <a:ln>
                  <a:noFill/>
                </a:ln>
                <a:solidFill>
                  <a:srgbClr val="003300"/>
                </a:solidFill>
                <a:effectLst/>
                <a:uLnTx/>
                <a:uFillTx/>
                <a:latin typeface="Arial" pitchFamily="34" charset="0"/>
              </a:endParaRPr>
            </a:p>
          </p:txBody>
        </p:sp>
        <p:sp>
          <p:nvSpPr>
            <p:cNvPr id="133" name="Line 41"/>
            <p:cNvSpPr>
              <a:spLocks noChangeShapeType="1"/>
            </p:cNvSpPr>
            <p:nvPr/>
          </p:nvSpPr>
          <p:spPr bwMode="auto">
            <a:xfrm flipV="1">
              <a:off x="5068" y="1956"/>
              <a:ext cx="2" cy="421"/>
            </a:xfrm>
            <a:prstGeom prst="line">
              <a:avLst/>
            </a:prstGeom>
            <a:noFill/>
            <a:ln w="25400">
              <a:solidFill>
                <a:srgbClr val="000000"/>
              </a:solidFill>
              <a:round/>
              <a:headEnd type="triangle" w="lg" len="med"/>
              <a:tailEnd type="triangle" w="lg"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smtClean="0">
                <a:ln>
                  <a:noFill/>
                </a:ln>
                <a:solidFill>
                  <a:srgbClr val="FFFFFF"/>
                </a:solidFill>
                <a:effectLst/>
                <a:uLnTx/>
                <a:uFillTx/>
                <a:latin typeface="Trebuchet MS"/>
              </a:endParaRPr>
            </a:p>
          </p:txBody>
        </p:sp>
        <p:sp>
          <p:nvSpPr>
            <p:cNvPr id="134" name="Line 42"/>
            <p:cNvSpPr>
              <a:spLocks noChangeShapeType="1"/>
            </p:cNvSpPr>
            <p:nvPr/>
          </p:nvSpPr>
          <p:spPr bwMode="auto">
            <a:xfrm flipV="1">
              <a:off x="4812" y="2237"/>
              <a:ext cx="0" cy="140"/>
            </a:xfrm>
            <a:prstGeom prst="line">
              <a:avLst/>
            </a:prstGeom>
            <a:noFill/>
            <a:ln w="25400">
              <a:solidFill>
                <a:srgbClr val="000000"/>
              </a:solidFill>
              <a:round/>
              <a:headEnd type="triangle" w="lg" len="med"/>
              <a:tailEnd type="triangle" w="lg"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smtClean="0">
                <a:ln>
                  <a:noFill/>
                </a:ln>
                <a:solidFill>
                  <a:srgbClr val="FFFFFF"/>
                </a:solidFill>
                <a:effectLst/>
                <a:uLnTx/>
                <a:uFillTx/>
                <a:latin typeface="Trebuchet MS"/>
              </a:endParaRPr>
            </a:p>
          </p:txBody>
        </p:sp>
        <p:sp>
          <p:nvSpPr>
            <p:cNvPr id="135" name="Line 44"/>
            <p:cNvSpPr>
              <a:spLocks noChangeShapeType="1"/>
            </p:cNvSpPr>
            <p:nvPr/>
          </p:nvSpPr>
          <p:spPr bwMode="auto">
            <a:xfrm>
              <a:off x="4993" y="2693"/>
              <a:ext cx="0" cy="154"/>
            </a:xfrm>
            <a:prstGeom prst="line">
              <a:avLst/>
            </a:prstGeom>
            <a:noFill/>
            <a:ln w="25400">
              <a:solidFill>
                <a:srgbClr val="000000"/>
              </a:solidFill>
              <a:round/>
              <a:headEnd type="triangle" w="lg" len="med"/>
              <a:tailEnd type="triangle" w="lg"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smtClean="0">
                <a:ln>
                  <a:noFill/>
                </a:ln>
                <a:solidFill>
                  <a:srgbClr val="FFFFFF"/>
                </a:solidFill>
                <a:effectLst/>
                <a:uLnTx/>
                <a:uFillTx/>
                <a:latin typeface="Trebuchet MS"/>
              </a:endParaRPr>
            </a:p>
          </p:txBody>
        </p:sp>
        <p:sp>
          <p:nvSpPr>
            <p:cNvPr id="136" name="Text Box 49"/>
            <p:cNvSpPr txBox="1">
              <a:spLocks noChangeArrowheads="1"/>
            </p:cNvSpPr>
            <p:nvPr/>
          </p:nvSpPr>
          <p:spPr bwMode="auto">
            <a:xfrm>
              <a:off x="5165" y="2383"/>
              <a:ext cx="517" cy="307"/>
            </a:xfrm>
            <a:prstGeom prst="rect">
              <a:avLst/>
            </a:prstGeom>
            <a:solidFill>
              <a:srgbClr val="99FF66"/>
            </a:solidFill>
            <a:ln w="9525">
              <a:solidFill>
                <a:srgbClr val="000000"/>
              </a:solidFill>
              <a:miter lim="800000"/>
              <a:headEnd/>
              <a:tailEnd/>
            </a:ln>
          </p:spPr>
          <p:txBody>
            <a:bodyPr lIns="0" tIns="109728" rIns="0" bIns="0" anchor="ctr" anchorCtr="0"/>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3300"/>
                  </a:solidFill>
                  <a:effectLst/>
                  <a:uLnTx/>
                  <a:uFillTx/>
                  <a:latin typeface="Arial" pitchFamily="34" charset="0"/>
                </a:rPr>
                <a:t>Thread (1, 0)</a:t>
              </a:r>
              <a:endParaRPr kumimoji="0" lang="en-US" sz="1200" b="0" i="0" u="none" strike="noStrike" kern="0" cap="none" spc="0" normalizeH="0" baseline="0" noProof="0">
                <a:ln>
                  <a:noFill/>
                </a:ln>
                <a:solidFill>
                  <a:srgbClr val="003300"/>
                </a:solidFill>
                <a:effectLst/>
                <a:uLnTx/>
                <a:uFillTx/>
                <a:latin typeface="Arial" pitchFamily="34" charset="0"/>
              </a:endParaRPr>
            </a:p>
          </p:txBody>
        </p:sp>
        <p:sp>
          <p:nvSpPr>
            <p:cNvPr id="137" name="Text Box 50"/>
            <p:cNvSpPr txBox="1">
              <a:spLocks noChangeArrowheads="1"/>
            </p:cNvSpPr>
            <p:nvPr/>
          </p:nvSpPr>
          <p:spPr bwMode="auto">
            <a:xfrm>
              <a:off x="5165" y="2052"/>
              <a:ext cx="391" cy="188"/>
            </a:xfrm>
            <a:prstGeom prst="rect">
              <a:avLst/>
            </a:prstGeom>
            <a:solidFill>
              <a:srgbClr val="FF6600"/>
            </a:solidFill>
            <a:ln w="9525">
              <a:solidFill>
                <a:srgbClr val="000000"/>
              </a:solidFill>
              <a:miter lim="800000"/>
              <a:headEnd/>
              <a:tailEnd/>
            </a:ln>
          </p:spPr>
          <p:txBody>
            <a:bodyPr lIns="0" tIns="0" rIns="0" bIns="0" anchor="ctr" anchorCtr="0"/>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3300"/>
                  </a:solidFill>
                  <a:effectLst/>
                  <a:uLnTx/>
                  <a:uFillTx/>
                  <a:latin typeface="Arial" pitchFamily="34" charset="0"/>
                </a:rPr>
                <a:t>Registers</a:t>
              </a:r>
              <a:endParaRPr kumimoji="0" lang="en-US" sz="1200" b="0" i="0" u="none" strike="noStrike" kern="0" cap="none" spc="0" normalizeH="0" baseline="0" noProof="0" dirty="0">
                <a:ln>
                  <a:noFill/>
                </a:ln>
                <a:solidFill>
                  <a:srgbClr val="003300"/>
                </a:solidFill>
                <a:effectLst/>
                <a:uLnTx/>
                <a:uFillTx/>
                <a:latin typeface="Arial" pitchFamily="34" charset="0"/>
              </a:endParaRPr>
            </a:p>
          </p:txBody>
        </p:sp>
        <p:sp>
          <p:nvSpPr>
            <p:cNvPr id="138" name="Line 51"/>
            <p:cNvSpPr>
              <a:spLocks noChangeShapeType="1"/>
            </p:cNvSpPr>
            <p:nvPr/>
          </p:nvSpPr>
          <p:spPr bwMode="auto">
            <a:xfrm flipV="1">
              <a:off x="5617" y="1956"/>
              <a:ext cx="2" cy="421"/>
            </a:xfrm>
            <a:prstGeom prst="line">
              <a:avLst/>
            </a:prstGeom>
            <a:noFill/>
            <a:ln w="25400">
              <a:solidFill>
                <a:srgbClr val="000000"/>
              </a:solidFill>
              <a:round/>
              <a:headEnd type="triangle" w="lg" len="med"/>
              <a:tailEnd type="triangle" w="lg"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smtClean="0">
                <a:ln>
                  <a:noFill/>
                </a:ln>
                <a:solidFill>
                  <a:srgbClr val="FFFFFF"/>
                </a:solidFill>
                <a:effectLst/>
                <a:uLnTx/>
                <a:uFillTx/>
                <a:latin typeface="Trebuchet MS"/>
              </a:endParaRPr>
            </a:p>
          </p:txBody>
        </p:sp>
        <p:sp>
          <p:nvSpPr>
            <p:cNvPr id="139" name="Line 52"/>
            <p:cNvSpPr>
              <a:spLocks noChangeShapeType="1"/>
            </p:cNvSpPr>
            <p:nvPr/>
          </p:nvSpPr>
          <p:spPr bwMode="auto">
            <a:xfrm flipV="1">
              <a:off x="5360" y="2237"/>
              <a:ext cx="0" cy="140"/>
            </a:xfrm>
            <a:prstGeom prst="line">
              <a:avLst/>
            </a:prstGeom>
            <a:noFill/>
            <a:ln w="25400">
              <a:solidFill>
                <a:srgbClr val="000000"/>
              </a:solidFill>
              <a:round/>
              <a:headEnd type="triangle" w="lg" len="med"/>
              <a:tailEnd type="triangle" w="lg"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smtClean="0">
                <a:ln>
                  <a:noFill/>
                </a:ln>
                <a:solidFill>
                  <a:srgbClr val="FFFFFF"/>
                </a:solidFill>
                <a:effectLst/>
                <a:uLnTx/>
                <a:uFillTx/>
                <a:latin typeface="Trebuchet MS"/>
              </a:endParaRPr>
            </a:p>
          </p:txBody>
        </p:sp>
        <p:sp>
          <p:nvSpPr>
            <p:cNvPr id="140" name="Line 54"/>
            <p:cNvSpPr>
              <a:spLocks noChangeShapeType="1"/>
            </p:cNvSpPr>
            <p:nvPr/>
          </p:nvSpPr>
          <p:spPr bwMode="auto">
            <a:xfrm>
              <a:off x="5542" y="2693"/>
              <a:ext cx="0" cy="154"/>
            </a:xfrm>
            <a:prstGeom prst="line">
              <a:avLst/>
            </a:prstGeom>
            <a:noFill/>
            <a:ln w="25400">
              <a:solidFill>
                <a:srgbClr val="000000"/>
              </a:solidFill>
              <a:round/>
              <a:headEnd type="triangle" w="lg" len="med"/>
              <a:tailEnd type="triangle" w="lg"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smtClean="0">
                <a:ln>
                  <a:noFill/>
                </a:ln>
                <a:solidFill>
                  <a:srgbClr val="FFFFFF"/>
                </a:solidFill>
                <a:effectLst/>
                <a:uLnTx/>
                <a:uFillTx/>
                <a:latin typeface="Trebuchet MS"/>
              </a:endParaRPr>
            </a:p>
          </p:txBody>
        </p:sp>
        <p:sp>
          <p:nvSpPr>
            <p:cNvPr id="141" name="Text Box 58"/>
            <p:cNvSpPr txBox="1">
              <a:spLocks noChangeArrowheads="1"/>
            </p:cNvSpPr>
            <p:nvPr/>
          </p:nvSpPr>
          <p:spPr bwMode="auto">
            <a:xfrm>
              <a:off x="2854" y="2844"/>
              <a:ext cx="381" cy="516"/>
            </a:xfrm>
            <a:prstGeom prst="rect">
              <a:avLst/>
            </a:prstGeom>
            <a:solidFill>
              <a:srgbClr val="99CCFF"/>
            </a:solidFill>
            <a:ln w="9525">
              <a:solidFill>
                <a:srgbClr val="000000"/>
              </a:solidFill>
              <a:miter lim="800000"/>
              <a:headEnd/>
              <a:tailEnd/>
            </a:ln>
          </p:spPr>
          <p:txBody>
            <a:bodyPr anchor="ctr" anchorCtr="0"/>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003300"/>
                  </a:solidFill>
                  <a:effectLst/>
                  <a:uLnTx/>
                  <a:uFillTx/>
                  <a:latin typeface="Arial" pitchFamily="34" charset="0"/>
                </a:rPr>
                <a:t>Host</a:t>
              </a:r>
            </a:p>
          </p:txBody>
        </p:sp>
        <p:sp>
          <p:nvSpPr>
            <p:cNvPr id="142" name="Line 60"/>
            <p:cNvSpPr>
              <a:spLocks noChangeShapeType="1"/>
            </p:cNvSpPr>
            <p:nvPr/>
          </p:nvSpPr>
          <p:spPr bwMode="auto">
            <a:xfrm flipV="1">
              <a:off x="3235" y="2978"/>
              <a:ext cx="199" cy="0"/>
            </a:xfrm>
            <a:prstGeom prst="line">
              <a:avLst/>
            </a:prstGeom>
            <a:noFill/>
            <a:ln w="25400">
              <a:solidFill>
                <a:srgbClr val="000000"/>
              </a:solidFill>
              <a:round/>
              <a:headEnd type="triangle" w="lg" len="med"/>
              <a:tailEnd type="triangle" w="lg"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smtClean="0">
                <a:ln>
                  <a:noFill/>
                </a:ln>
                <a:solidFill>
                  <a:srgbClr val="FFFFFF"/>
                </a:solidFill>
                <a:effectLst/>
                <a:uLnTx/>
                <a:uFillTx/>
                <a:latin typeface="Trebuchet MS"/>
              </a:endParaRPr>
            </a:p>
          </p:txBody>
        </p:sp>
      </p:grpSp>
    </p:spTree>
    <p:extLst>
      <p:ext uri="{BB962C8B-B14F-4D97-AF65-F5344CB8AC3E}">
        <p14:creationId xmlns:p14="http://schemas.microsoft.com/office/powerpoint/2010/main" val="33812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انواع حافظه در </a:t>
            </a:r>
            <a:r>
              <a:rPr lang="en-US" dirty="0" smtClean="0"/>
              <a:t>CUDA</a:t>
            </a:r>
            <a:endParaRPr lang="fa-IR" dirty="0"/>
          </a:p>
        </p:txBody>
      </p:sp>
      <p:sp>
        <p:nvSpPr>
          <p:cNvPr id="3" name="Content Placeholder 2"/>
          <p:cNvSpPr>
            <a:spLocks noGrp="1"/>
          </p:cNvSpPr>
          <p:nvPr>
            <p:ph sz="quarter" idx="1"/>
          </p:nvPr>
        </p:nvSpPr>
        <p:spPr>
          <a:xfrm>
            <a:off x="609600" y="1219200"/>
            <a:ext cx="8156448" cy="4876800"/>
          </a:xfrm>
        </p:spPr>
        <p:txBody>
          <a:bodyPr/>
          <a:lstStyle/>
          <a:p>
            <a:endParaRPr lang="en-US" dirty="0" smtClean="0"/>
          </a:p>
          <a:p>
            <a:endParaRPr lang="en-US" dirty="0"/>
          </a:p>
          <a:p>
            <a:endParaRPr lang="en-US" dirty="0" smtClean="0"/>
          </a:p>
          <a:p>
            <a:endParaRPr lang="en-US" dirty="0"/>
          </a:p>
          <a:p>
            <a:endParaRPr lang="en-US" dirty="0" smtClean="0"/>
          </a:p>
          <a:p>
            <a:r>
              <a:rPr lang="en-US" sz="2000" b="1" dirty="0">
                <a:solidFill>
                  <a:srgbClr val="FF6600"/>
                </a:solidFill>
                <a:latin typeface="Courier New" pitchFamily="49" charset="0"/>
              </a:rPr>
              <a:t>__device</a:t>
            </a:r>
            <a:r>
              <a:rPr lang="en-US" sz="2000" b="1" dirty="0" smtClean="0">
                <a:solidFill>
                  <a:srgbClr val="FF6600"/>
                </a:solidFill>
                <a:latin typeface="Courier New" pitchFamily="49" charset="0"/>
              </a:rPr>
              <a:t>__</a:t>
            </a:r>
            <a:r>
              <a:rPr lang="fa-IR" sz="2000" b="1" dirty="0" smtClean="0">
                <a:solidFill>
                  <a:srgbClr val="FF6600"/>
                </a:solidFill>
                <a:latin typeface="Courier New" pitchFamily="49" charset="0"/>
              </a:rPr>
              <a:t> </a:t>
            </a:r>
            <a:r>
              <a:rPr lang="fa-IR" sz="2400" dirty="0" smtClean="0">
                <a:latin typeface="Courier New" pitchFamily="49" charset="0"/>
              </a:rPr>
              <a:t>وقتی با</a:t>
            </a:r>
            <a:r>
              <a:rPr lang="fa-IR" sz="2400" dirty="0" smtClean="0">
                <a:solidFill>
                  <a:schemeClr val="accent2"/>
                </a:solidFill>
                <a:latin typeface="Courier New" pitchFamily="49" charset="0"/>
              </a:rPr>
              <a:t> </a:t>
            </a:r>
            <a:r>
              <a:rPr lang="en-US" sz="2000" b="1" dirty="0" smtClean="0">
                <a:solidFill>
                  <a:srgbClr val="FF6600"/>
                </a:solidFill>
                <a:latin typeface="Courier New" pitchFamily="49" charset="0"/>
              </a:rPr>
              <a:t>__shared__</a:t>
            </a:r>
            <a:r>
              <a:rPr lang="fa-IR" sz="2000" b="1" dirty="0" smtClean="0">
                <a:solidFill>
                  <a:srgbClr val="FF6600"/>
                </a:solidFill>
                <a:latin typeface="Courier New" pitchFamily="49" charset="0"/>
              </a:rPr>
              <a:t> </a:t>
            </a:r>
            <a:r>
              <a:rPr lang="fa-IR" sz="2400" dirty="0" smtClean="0">
                <a:latin typeface="Courier New" pitchFamily="49" charset="0"/>
              </a:rPr>
              <a:t>بیاید اختیاری است.</a:t>
            </a:r>
          </a:p>
          <a:p>
            <a:r>
              <a:rPr lang="en-US" sz="2000" b="1" dirty="0">
                <a:solidFill>
                  <a:srgbClr val="FF6600"/>
                </a:solidFill>
                <a:latin typeface="Courier New" pitchFamily="49" charset="0"/>
              </a:rPr>
              <a:t>__device__</a:t>
            </a:r>
            <a:r>
              <a:rPr lang="fa-IR" sz="2000" b="1" dirty="0">
                <a:solidFill>
                  <a:srgbClr val="FF6600"/>
                </a:solidFill>
                <a:latin typeface="Courier New" pitchFamily="49" charset="0"/>
              </a:rPr>
              <a:t> </a:t>
            </a:r>
            <a:r>
              <a:rPr lang="fa-IR" sz="2400" dirty="0" smtClean="0">
                <a:latin typeface="Courier New" pitchFamily="49" charset="0"/>
              </a:rPr>
              <a:t>وقتی تنها بیاید، بیرون برنامه هسته تعریف می‌شود و همه هسته‌ها آن را می‌بینند.</a:t>
            </a:r>
            <a:endParaRPr lang="fa-IR" sz="2400" dirty="0">
              <a:latin typeface="Courier New" pitchFamily="49" charset="0"/>
            </a:endParaRPr>
          </a:p>
          <a:p>
            <a:r>
              <a:rPr lang="fa-IR" sz="2400" dirty="0" smtClean="0">
                <a:solidFill>
                  <a:srgbClr val="FF6600"/>
                </a:solidFill>
                <a:latin typeface="Courier New" pitchFamily="49" charset="0"/>
              </a:rPr>
              <a:t>متغیرهای خودکار (محلی) </a:t>
            </a:r>
            <a:r>
              <a:rPr lang="fa-IR" sz="2400" dirty="0" smtClean="0">
                <a:latin typeface="Courier New" pitchFamily="49" charset="0"/>
              </a:rPr>
              <a:t>در رجیستر قرار می‌گیرند (</a:t>
            </a:r>
            <a:r>
              <a:rPr lang="en-US" sz="2000" dirty="0" err="1" smtClean="0">
                <a:latin typeface="+mj-lt"/>
              </a:rPr>
              <a:t>int</a:t>
            </a:r>
            <a:r>
              <a:rPr lang="en-US" sz="2000" dirty="0" smtClean="0">
                <a:latin typeface="+mj-lt"/>
              </a:rPr>
              <a:t> </a:t>
            </a:r>
            <a:r>
              <a:rPr lang="en-US" sz="2000" dirty="0" err="1" smtClean="0">
                <a:latin typeface="+mj-lt"/>
              </a:rPr>
              <a:t>localVar</a:t>
            </a:r>
            <a:r>
              <a:rPr lang="fa-IR" sz="2400" dirty="0" smtClean="0">
                <a:latin typeface="Courier New" pitchFamily="49" charset="0"/>
              </a:rPr>
              <a:t>).</a:t>
            </a:r>
          </a:p>
          <a:p>
            <a:pPr lvl="1"/>
            <a:r>
              <a:rPr lang="fa-IR" sz="2000" dirty="0" smtClean="0">
                <a:latin typeface="Courier New" pitchFamily="49" charset="0"/>
              </a:rPr>
              <a:t>به جز آرایه‌هایی که در هر نخ تعریف می‌شوند که در حافظه سراسری قرار می‌گیرند (</a:t>
            </a:r>
            <a:r>
              <a:rPr lang="en-US" sz="1800" dirty="0" err="1"/>
              <a:t>int</a:t>
            </a:r>
            <a:r>
              <a:rPr lang="en-US" sz="1800" dirty="0"/>
              <a:t> </a:t>
            </a:r>
            <a:r>
              <a:rPr lang="en-US" sz="1800" dirty="0" err="1" smtClean="0"/>
              <a:t>localVar</a:t>
            </a:r>
            <a:r>
              <a:rPr lang="en-US" sz="1800" dirty="0" smtClean="0"/>
              <a:t>[10]</a:t>
            </a:r>
            <a:r>
              <a:rPr lang="fa-IR" sz="2000" dirty="0" smtClean="0">
                <a:latin typeface="Courier New" pitchFamily="49" charset="0"/>
              </a:rPr>
              <a:t>).</a:t>
            </a:r>
            <a:endParaRPr lang="fa-IR" sz="2000"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11</a:t>
            </a:fld>
            <a:endParaRPr lang="en-US" altLang="en-US" dirty="0"/>
          </a:p>
        </p:txBody>
      </p:sp>
      <p:graphicFrame>
        <p:nvGraphicFramePr>
          <p:cNvPr id="8" name="Group 48"/>
          <p:cNvGraphicFramePr>
            <a:graphicFrameLocks noGrp="1"/>
          </p:cNvGraphicFramePr>
          <p:nvPr>
            <p:extLst>
              <p:ext uri="{D42A27DB-BD31-4B8C-83A1-F6EECF244321}">
                <p14:modId xmlns:p14="http://schemas.microsoft.com/office/powerpoint/2010/main" val="4170104419"/>
              </p:ext>
            </p:extLst>
          </p:nvPr>
        </p:nvGraphicFramePr>
        <p:xfrm>
          <a:off x="913086" y="1866242"/>
          <a:ext cx="7381874" cy="1809751"/>
        </p:xfrm>
        <a:graphic>
          <a:graphicData uri="http://schemas.openxmlformats.org/drawingml/2006/table">
            <a:tbl>
              <a:tblPr/>
              <a:tblGrid>
                <a:gridCol w="4390712">
                  <a:extLst>
                    <a:ext uri="{9D8B030D-6E8A-4147-A177-3AD203B41FA5}">
                      <a16:colId xmlns:a16="http://schemas.microsoft.com/office/drawing/2014/main" xmlns="" val="20000"/>
                    </a:ext>
                  </a:extLst>
                </a:gridCol>
                <a:gridCol w="992577">
                  <a:extLst>
                    <a:ext uri="{9D8B030D-6E8A-4147-A177-3AD203B41FA5}">
                      <a16:colId xmlns:a16="http://schemas.microsoft.com/office/drawing/2014/main" xmlns="" val="20001"/>
                    </a:ext>
                  </a:extLst>
                </a:gridCol>
                <a:gridCol w="773646">
                  <a:extLst>
                    <a:ext uri="{9D8B030D-6E8A-4147-A177-3AD203B41FA5}">
                      <a16:colId xmlns:a16="http://schemas.microsoft.com/office/drawing/2014/main" xmlns="" val="20002"/>
                    </a:ext>
                  </a:extLst>
                </a:gridCol>
                <a:gridCol w="1224939">
                  <a:extLst>
                    <a:ext uri="{9D8B030D-6E8A-4147-A177-3AD203B41FA5}">
                      <a16:colId xmlns:a16="http://schemas.microsoft.com/office/drawing/2014/main" xmlns="" val="20003"/>
                    </a:ext>
                  </a:extLst>
                </a:gridCol>
              </a:tblGrid>
              <a:tr h="335139">
                <a:tc>
                  <a:txBody>
                    <a:bodyPr/>
                    <a:lstStyle>
                      <a:lvl1pPr marL="0" algn="l" rtl="0" eaLnBrk="1" latinLnBrk="0" hangingPunct="1">
                        <a:defRPr kumimoji="0" kern="1200">
                          <a:solidFill>
                            <a:schemeClr val="dk1"/>
                          </a:solidFill>
                          <a:latin typeface="Trebuchet MS"/>
                        </a:defRPr>
                      </a:lvl1pPr>
                      <a:lvl2pPr marL="457200" algn="l" rtl="0" eaLnBrk="1" latinLnBrk="0" hangingPunct="1">
                        <a:defRPr kumimoji="0" kern="1200">
                          <a:solidFill>
                            <a:schemeClr val="dk1"/>
                          </a:solidFill>
                          <a:latin typeface="Trebuchet MS"/>
                        </a:defRPr>
                      </a:lvl2pPr>
                      <a:lvl3pPr marL="914400" algn="l" rtl="0" eaLnBrk="1" latinLnBrk="0" hangingPunct="1">
                        <a:defRPr kumimoji="0" kern="1200">
                          <a:solidFill>
                            <a:schemeClr val="dk1"/>
                          </a:solidFill>
                          <a:latin typeface="Trebuchet MS"/>
                        </a:defRPr>
                      </a:lvl3pPr>
                      <a:lvl4pPr marL="1371600" algn="l" rtl="0" eaLnBrk="1" latinLnBrk="0" hangingPunct="1">
                        <a:defRPr kumimoji="0" kern="1200">
                          <a:solidFill>
                            <a:schemeClr val="dk1"/>
                          </a:solidFill>
                          <a:latin typeface="Trebuchet MS"/>
                        </a:defRPr>
                      </a:lvl4pPr>
                      <a:lvl5pPr marL="1828800" algn="l" rtl="0" eaLnBrk="1" latinLnBrk="0" hangingPunct="1">
                        <a:defRPr kumimoji="0" kern="1200">
                          <a:solidFill>
                            <a:schemeClr val="dk1"/>
                          </a:solidFill>
                          <a:latin typeface="Trebuchet MS"/>
                        </a:defRPr>
                      </a:lvl5pPr>
                      <a:lvl6pPr marL="2286000" algn="l" rtl="0" eaLnBrk="1" latinLnBrk="0" hangingPunct="1">
                        <a:defRPr kumimoji="0" kern="1200">
                          <a:solidFill>
                            <a:schemeClr val="dk1"/>
                          </a:solidFill>
                          <a:latin typeface="Trebuchet MS"/>
                        </a:defRPr>
                      </a:lvl6pPr>
                      <a:lvl7pPr marL="2743200" algn="l" rtl="0" eaLnBrk="1" latinLnBrk="0" hangingPunct="1">
                        <a:defRPr kumimoji="0" kern="1200">
                          <a:solidFill>
                            <a:schemeClr val="dk1"/>
                          </a:solidFill>
                          <a:latin typeface="Trebuchet MS"/>
                        </a:defRPr>
                      </a:lvl7pPr>
                      <a:lvl8pPr marL="3200400" algn="l" rtl="0" eaLnBrk="1" latinLnBrk="0" hangingPunct="1">
                        <a:defRPr kumimoji="0" kern="1200">
                          <a:solidFill>
                            <a:schemeClr val="dk1"/>
                          </a:solidFill>
                          <a:latin typeface="Trebuchet MS"/>
                        </a:defRPr>
                      </a:lvl8pPr>
                      <a:lvl9pPr marL="3657600" algn="l" rtl="0" eaLnBrk="1" latinLnBrk="0" hangingPunct="1">
                        <a:defRPr kumimoji="0" kern="1200">
                          <a:solidFill>
                            <a:schemeClr val="dk1"/>
                          </a:solidFill>
                          <a:latin typeface="Trebuchet MS"/>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u="none" strike="noStrike" cap="none" normalizeH="0" baseline="0" dirty="0" smtClean="0">
                          <a:ln>
                            <a:noFill/>
                          </a:ln>
                          <a:effectLst/>
                        </a:rPr>
                        <a:t>Variable declaration</a:t>
                      </a:r>
                      <a:endParaRPr kumimoji="0" lang="en-US" sz="1600" b="1" i="0" u="none" strike="noStrike" cap="none" normalizeH="0" baseline="0" dirty="0" smtClean="0">
                        <a:ln>
                          <a:noFill/>
                        </a:ln>
                        <a:solidFill>
                          <a:schemeClr val="bg1"/>
                        </a:solidFill>
                        <a:effectLst/>
                        <a:latin typeface="Arial" charset="0"/>
                      </a:endParaRPr>
                    </a:p>
                  </a:txBody>
                  <a:tcPr marL="68580" marR="68580" marT="25718" marB="25718" anchor="ctr" horzOverflow="overflow">
                    <a:lnL w="12700" cmpd="sng">
                      <a:solidFill>
                        <a:srgbClr val="76B900"/>
                      </a:solidFill>
                    </a:lnL>
                    <a:lnR w="12700" cmpd="sng">
                      <a:solidFill>
                        <a:srgbClr val="76B900"/>
                      </a:solidFill>
                    </a:lnR>
                    <a:lnT w="12700" cmpd="sng">
                      <a:solidFill>
                        <a:srgbClr val="76B900"/>
                      </a:solidFill>
                    </a:lnT>
                    <a:lnB w="12700" cmpd="sng">
                      <a:solidFill>
                        <a:srgbClr val="76B900"/>
                      </a:solidFill>
                    </a:lnB>
                    <a:lnTlToBr w="12700" cmpd="sng">
                      <a:noFill/>
                      <a:prstDash val="solid"/>
                    </a:lnTlToBr>
                    <a:lnBlToTr w="12700" cmpd="sng">
                      <a:noFill/>
                      <a:prstDash val="solid"/>
                    </a:lnBlToTr>
                    <a:solidFill>
                      <a:srgbClr val="FF9900"/>
                    </a:solidFill>
                  </a:tcPr>
                </a:tc>
                <a:tc>
                  <a:txBody>
                    <a:bodyPr/>
                    <a:lstStyle>
                      <a:lvl1pPr marL="0" algn="l" rtl="0" eaLnBrk="1" latinLnBrk="0" hangingPunct="1">
                        <a:defRPr kumimoji="0" kern="1200">
                          <a:solidFill>
                            <a:schemeClr val="dk1"/>
                          </a:solidFill>
                          <a:latin typeface="Trebuchet MS"/>
                        </a:defRPr>
                      </a:lvl1pPr>
                      <a:lvl2pPr marL="457200" algn="l" rtl="0" eaLnBrk="1" latinLnBrk="0" hangingPunct="1">
                        <a:defRPr kumimoji="0" kern="1200">
                          <a:solidFill>
                            <a:schemeClr val="dk1"/>
                          </a:solidFill>
                          <a:latin typeface="Trebuchet MS"/>
                        </a:defRPr>
                      </a:lvl2pPr>
                      <a:lvl3pPr marL="914400" algn="l" rtl="0" eaLnBrk="1" latinLnBrk="0" hangingPunct="1">
                        <a:defRPr kumimoji="0" kern="1200">
                          <a:solidFill>
                            <a:schemeClr val="dk1"/>
                          </a:solidFill>
                          <a:latin typeface="Trebuchet MS"/>
                        </a:defRPr>
                      </a:lvl3pPr>
                      <a:lvl4pPr marL="1371600" algn="l" rtl="0" eaLnBrk="1" latinLnBrk="0" hangingPunct="1">
                        <a:defRPr kumimoji="0" kern="1200">
                          <a:solidFill>
                            <a:schemeClr val="dk1"/>
                          </a:solidFill>
                          <a:latin typeface="Trebuchet MS"/>
                        </a:defRPr>
                      </a:lvl4pPr>
                      <a:lvl5pPr marL="1828800" algn="l" rtl="0" eaLnBrk="1" latinLnBrk="0" hangingPunct="1">
                        <a:defRPr kumimoji="0" kern="1200">
                          <a:solidFill>
                            <a:schemeClr val="dk1"/>
                          </a:solidFill>
                          <a:latin typeface="Trebuchet MS"/>
                        </a:defRPr>
                      </a:lvl5pPr>
                      <a:lvl6pPr marL="2286000" algn="l" rtl="0" eaLnBrk="1" latinLnBrk="0" hangingPunct="1">
                        <a:defRPr kumimoji="0" kern="1200">
                          <a:solidFill>
                            <a:schemeClr val="dk1"/>
                          </a:solidFill>
                          <a:latin typeface="Trebuchet MS"/>
                        </a:defRPr>
                      </a:lvl6pPr>
                      <a:lvl7pPr marL="2743200" algn="l" rtl="0" eaLnBrk="1" latinLnBrk="0" hangingPunct="1">
                        <a:defRPr kumimoji="0" kern="1200">
                          <a:solidFill>
                            <a:schemeClr val="dk1"/>
                          </a:solidFill>
                          <a:latin typeface="Trebuchet MS"/>
                        </a:defRPr>
                      </a:lvl7pPr>
                      <a:lvl8pPr marL="3200400" algn="l" rtl="0" eaLnBrk="1" latinLnBrk="0" hangingPunct="1">
                        <a:defRPr kumimoji="0" kern="1200">
                          <a:solidFill>
                            <a:schemeClr val="dk1"/>
                          </a:solidFill>
                          <a:latin typeface="Trebuchet MS"/>
                        </a:defRPr>
                      </a:lvl8pPr>
                      <a:lvl9pPr marL="3657600" algn="l" rtl="0" eaLnBrk="1" latinLnBrk="0" hangingPunct="1">
                        <a:defRPr kumimoji="0" kern="1200">
                          <a:solidFill>
                            <a:schemeClr val="dk1"/>
                          </a:solidFill>
                          <a:latin typeface="Trebuchet MS"/>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u="none" strike="noStrike" cap="none" normalizeH="0" baseline="0" dirty="0" smtClean="0">
                          <a:ln>
                            <a:noFill/>
                          </a:ln>
                          <a:effectLst/>
                        </a:rPr>
                        <a:t>Memory</a:t>
                      </a:r>
                      <a:endParaRPr kumimoji="0" lang="en-US" sz="1600" b="1" i="0" u="none" strike="noStrike" cap="none" normalizeH="0" baseline="0" dirty="0" smtClean="0">
                        <a:ln>
                          <a:noFill/>
                        </a:ln>
                        <a:solidFill>
                          <a:schemeClr val="bg1"/>
                        </a:solidFill>
                        <a:effectLst/>
                        <a:latin typeface="Arial" charset="0"/>
                      </a:endParaRPr>
                    </a:p>
                  </a:txBody>
                  <a:tcPr marL="68580" marR="68580" marT="25718" marB="25718" anchor="ctr" horzOverflow="overflow">
                    <a:lnL w="12700" cmpd="sng">
                      <a:solidFill>
                        <a:srgbClr val="76B900"/>
                      </a:solidFill>
                    </a:lnL>
                    <a:lnR w="12700" cmpd="sng">
                      <a:solidFill>
                        <a:srgbClr val="76B900"/>
                      </a:solidFill>
                    </a:lnR>
                    <a:lnT w="12700" cmpd="sng">
                      <a:solidFill>
                        <a:srgbClr val="76B900"/>
                      </a:solidFill>
                    </a:lnT>
                    <a:lnB w="12700" cmpd="sng">
                      <a:solidFill>
                        <a:srgbClr val="76B900"/>
                      </a:solidFill>
                    </a:lnB>
                    <a:lnTlToBr w="12700" cmpd="sng">
                      <a:noFill/>
                      <a:prstDash val="solid"/>
                    </a:lnTlToBr>
                    <a:lnBlToTr w="12700" cmpd="sng">
                      <a:noFill/>
                      <a:prstDash val="solid"/>
                    </a:lnBlToTr>
                    <a:solidFill>
                      <a:srgbClr val="FF9900"/>
                    </a:solidFill>
                  </a:tcPr>
                </a:tc>
                <a:tc>
                  <a:txBody>
                    <a:bodyPr/>
                    <a:lstStyle>
                      <a:lvl1pPr marL="0" algn="l" rtl="0" eaLnBrk="1" latinLnBrk="0" hangingPunct="1">
                        <a:defRPr kumimoji="0" kern="1200">
                          <a:solidFill>
                            <a:schemeClr val="dk1"/>
                          </a:solidFill>
                          <a:latin typeface="Trebuchet MS"/>
                        </a:defRPr>
                      </a:lvl1pPr>
                      <a:lvl2pPr marL="457200" algn="l" rtl="0" eaLnBrk="1" latinLnBrk="0" hangingPunct="1">
                        <a:defRPr kumimoji="0" kern="1200">
                          <a:solidFill>
                            <a:schemeClr val="dk1"/>
                          </a:solidFill>
                          <a:latin typeface="Trebuchet MS"/>
                        </a:defRPr>
                      </a:lvl2pPr>
                      <a:lvl3pPr marL="914400" algn="l" rtl="0" eaLnBrk="1" latinLnBrk="0" hangingPunct="1">
                        <a:defRPr kumimoji="0" kern="1200">
                          <a:solidFill>
                            <a:schemeClr val="dk1"/>
                          </a:solidFill>
                          <a:latin typeface="Trebuchet MS"/>
                        </a:defRPr>
                      </a:lvl3pPr>
                      <a:lvl4pPr marL="1371600" algn="l" rtl="0" eaLnBrk="1" latinLnBrk="0" hangingPunct="1">
                        <a:defRPr kumimoji="0" kern="1200">
                          <a:solidFill>
                            <a:schemeClr val="dk1"/>
                          </a:solidFill>
                          <a:latin typeface="Trebuchet MS"/>
                        </a:defRPr>
                      </a:lvl4pPr>
                      <a:lvl5pPr marL="1828800" algn="l" rtl="0" eaLnBrk="1" latinLnBrk="0" hangingPunct="1">
                        <a:defRPr kumimoji="0" kern="1200">
                          <a:solidFill>
                            <a:schemeClr val="dk1"/>
                          </a:solidFill>
                          <a:latin typeface="Trebuchet MS"/>
                        </a:defRPr>
                      </a:lvl5pPr>
                      <a:lvl6pPr marL="2286000" algn="l" rtl="0" eaLnBrk="1" latinLnBrk="0" hangingPunct="1">
                        <a:defRPr kumimoji="0" kern="1200">
                          <a:solidFill>
                            <a:schemeClr val="dk1"/>
                          </a:solidFill>
                          <a:latin typeface="Trebuchet MS"/>
                        </a:defRPr>
                      </a:lvl6pPr>
                      <a:lvl7pPr marL="2743200" algn="l" rtl="0" eaLnBrk="1" latinLnBrk="0" hangingPunct="1">
                        <a:defRPr kumimoji="0" kern="1200">
                          <a:solidFill>
                            <a:schemeClr val="dk1"/>
                          </a:solidFill>
                          <a:latin typeface="Trebuchet MS"/>
                        </a:defRPr>
                      </a:lvl7pPr>
                      <a:lvl8pPr marL="3200400" algn="l" rtl="0" eaLnBrk="1" latinLnBrk="0" hangingPunct="1">
                        <a:defRPr kumimoji="0" kern="1200">
                          <a:solidFill>
                            <a:schemeClr val="dk1"/>
                          </a:solidFill>
                          <a:latin typeface="Trebuchet MS"/>
                        </a:defRPr>
                      </a:lvl8pPr>
                      <a:lvl9pPr marL="3657600" algn="l" rtl="0" eaLnBrk="1" latinLnBrk="0" hangingPunct="1">
                        <a:defRPr kumimoji="0" kern="1200">
                          <a:solidFill>
                            <a:schemeClr val="dk1"/>
                          </a:solidFill>
                          <a:latin typeface="Trebuchet MS"/>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u="none" strike="noStrike" cap="none" normalizeH="0" baseline="0" dirty="0" smtClean="0">
                          <a:ln>
                            <a:noFill/>
                          </a:ln>
                          <a:effectLst/>
                        </a:rPr>
                        <a:t>Scope</a:t>
                      </a:r>
                      <a:endParaRPr kumimoji="0" lang="en-US" sz="1600" b="1" i="0" u="none" strike="noStrike" cap="none" normalizeH="0" baseline="0" dirty="0" smtClean="0">
                        <a:ln>
                          <a:noFill/>
                        </a:ln>
                        <a:solidFill>
                          <a:schemeClr val="bg1"/>
                        </a:solidFill>
                        <a:effectLst/>
                        <a:latin typeface="Arial" charset="0"/>
                      </a:endParaRPr>
                    </a:p>
                  </a:txBody>
                  <a:tcPr marL="68580" marR="68580" marT="25718" marB="25718" anchor="ctr" horzOverflow="overflow">
                    <a:lnL w="12700" cmpd="sng">
                      <a:solidFill>
                        <a:srgbClr val="76B900"/>
                      </a:solidFill>
                    </a:lnL>
                    <a:lnR w="12700" cmpd="sng">
                      <a:solidFill>
                        <a:srgbClr val="76B900"/>
                      </a:solidFill>
                    </a:lnR>
                    <a:lnT w="12700" cmpd="sng">
                      <a:solidFill>
                        <a:srgbClr val="76B900"/>
                      </a:solidFill>
                    </a:lnT>
                    <a:lnB w="12700" cmpd="sng">
                      <a:solidFill>
                        <a:srgbClr val="76B900"/>
                      </a:solidFill>
                    </a:lnB>
                    <a:lnTlToBr w="12700" cmpd="sng">
                      <a:noFill/>
                      <a:prstDash val="solid"/>
                    </a:lnTlToBr>
                    <a:lnBlToTr w="12700" cmpd="sng">
                      <a:noFill/>
                      <a:prstDash val="solid"/>
                    </a:lnBlToTr>
                    <a:solidFill>
                      <a:srgbClr val="FF9900"/>
                    </a:solidFill>
                  </a:tcPr>
                </a:tc>
                <a:tc>
                  <a:txBody>
                    <a:bodyPr/>
                    <a:lstStyle>
                      <a:lvl1pPr marL="0" algn="l" rtl="0" eaLnBrk="1" latinLnBrk="0" hangingPunct="1">
                        <a:defRPr kumimoji="0" kern="1200">
                          <a:solidFill>
                            <a:schemeClr val="dk1"/>
                          </a:solidFill>
                          <a:latin typeface="Trebuchet MS"/>
                        </a:defRPr>
                      </a:lvl1pPr>
                      <a:lvl2pPr marL="457200" algn="l" rtl="0" eaLnBrk="1" latinLnBrk="0" hangingPunct="1">
                        <a:defRPr kumimoji="0" kern="1200">
                          <a:solidFill>
                            <a:schemeClr val="dk1"/>
                          </a:solidFill>
                          <a:latin typeface="Trebuchet MS"/>
                        </a:defRPr>
                      </a:lvl2pPr>
                      <a:lvl3pPr marL="914400" algn="l" rtl="0" eaLnBrk="1" latinLnBrk="0" hangingPunct="1">
                        <a:defRPr kumimoji="0" kern="1200">
                          <a:solidFill>
                            <a:schemeClr val="dk1"/>
                          </a:solidFill>
                          <a:latin typeface="Trebuchet MS"/>
                        </a:defRPr>
                      </a:lvl3pPr>
                      <a:lvl4pPr marL="1371600" algn="l" rtl="0" eaLnBrk="1" latinLnBrk="0" hangingPunct="1">
                        <a:defRPr kumimoji="0" kern="1200">
                          <a:solidFill>
                            <a:schemeClr val="dk1"/>
                          </a:solidFill>
                          <a:latin typeface="Trebuchet MS"/>
                        </a:defRPr>
                      </a:lvl4pPr>
                      <a:lvl5pPr marL="1828800" algn="l" rtl="0" eaLnBrk="1" latinLnBrk="0" hangingPunct="1">
                        <a:defRPr kumimoji="0" kern="1200">
                          <a:solidFill>
                            <a:schemeClr val="dk1"/>
                          </a:solidFill>
                          <a:latin typeface="Trebuchet MS"/>
                        </a:defRPr>
                      </a:lvl5pPr>
                      <a:lvl6pPr marL="2286000" algn="l" rtl="0" eaLnBrk="1" latinLnBrk="0" hangingPunct="1">
                        <a:defRPr kumimoji="0" kern="1200">
                          <a:solidFill>
                            <a:schemeClr val="dk1"/>
                          </a:solidFill>
                          <a:latin typeface="Trebuchet MS"/>
                        </a:defRPr>
                      </a:lvl6pPr>
                      <a:lvl7pPr marL="2743200" algn="l" rtl="0" eaLnBrk="1" latinLnBrk="0" hangingPunct="1">
                        <a:defRPr kumimoji="0" kern="1200">
                          <a:solidFill>
                            <a:schemeClr val="dk1"/>
                          </a:solidFill>
                          <a:latin typeface="Trebuchet MS"/>
                        </a:defRPr>
                      </a:lvl7pPr>
                      <a:lvl8pPr marL="3200400" algn="l" rtl="0" eaLnBrk="1" latinLnBrk="0" hangingPunct="1">
                        <a:defRPr kumimoji="0" kern="1200">
                          <a:solidFill>
                            <a:schemeClr val="dk1"/>
                          </a:solidFill>
                          <a:latin typeface="Trebuchet MS"/>
                        </a:defRPr>
                      </a:lvl8pPr>
                      <a:lvl9pPr marL="3657600" algn="l" rtl="0" eaLnBrk="1" latinLnBrk="0" hangingPunct="1">
                        <a:defRPr kumimoji="0" kern="1200">
                          <a:solidFill>
                            <a:schemeClr val="dk1"/>
                          </a:solidFill>
                          <a:latin typeface="Trebuchet MS"/>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u="none" strike="noStrike" cap="none" normalizeH="0" baseline="0" dirty="0" smtClean="0">
                          <a:ln>
                            <a:noFill/>
                          </a:ln>
                          <a:effectLst/>
                        </a:rPr>
                        <a:t>Lifetime</a:t>
                      </a:r>
                      <a:endParaRPr kumimoji="0" lang="en-US" sz="1600" b="1" i="0" u="none" strike="noStrike" cap="none" normalizeH="0" baseline="0" dirty="0" smtClean="0">
                        <a:ln>
                          <a:noFill/>
                        </a:ln>
                        <a:solidFill>
                          <a:schemeClr val="bg1"/>
                        </a:solidFill>
                        <a:effectLst/>
                        <a:latin typeface="Arial" charset="0"/>
                      </a:endParaRPr>
                    </a:p>
                  </a:txBody>
                  <a:tcPr marL="68580" marR="68580" marT="25718" marB="25718" anchor="ctr" horzOverflow="overflow">
                    <a:lnL w="12700" cmpd="sng">
                      <a:solidFill>
                        <a:srgbClr val="76B900"/>
                      </a:solidFill>
                    </a:lnL>
                    <a:lnR w="12700" cmpd="sng">
                      <a:solidFill>
                        <a:srgbClr val="76B900"/>
                      </a:solidFill>
                    </a:lnR>
                    <a:lnT w="12700" cmpd="sng">
                      <a:solidFill>
                        <a:srgbClr val="76B900"/>
                      </a:solidFill>
                    </a:lnT>
                    <a:lnB w="12700" cmpd="sng">
                      <a:solidFill>
                        <a:srgbClr val="76B900"/>
                      </a:solidFill>
                    </a:lnB>
                    <a:lnTlToBr w="12700" cmpd="sng">
                      <a:noFill/>
                      <a:prstDash val="solid"/>
                    </a:lnTlToBr>
                    <a:lnBlToTr w="12700" cmpd="sng">
                      <a:noFill/>
                      <a:prstDash val="solid"/>
                    </a:lnBlToTr>
                    <a:solidFill>
                      <a:srgbClr val="FF9900"/>
                    </a:solidFill>
                  </a:tcPr>
                </a:tc>
                <a:extLst>
                  <a:ext uri="{0D108BD9-81ED-4DB2-BD59-A6C34878D82A}">
                    <a16:rowId xmlns:a16="http://schemas.microsoft.com/office/drawing/2014/main" xmlns="" val="10000"/>
                  </a:ext>
                </a:extLst>
              </a:tr>
              <a:tr h="368653">
                <a:tc>
                  <a:txBody>
                    <a:bodyPr/>
                    <a:lstStyle>
                      <a:lvl1pPr marL="0" algn="l" rtl="0" eaLnBrk="1" latinLnBrk="0" hangingPunct="1">
                        <a:defRPr kumimoji="0" kern="1200">
                          <a:solidFill>
                            <a:schemeClr val="dk1"/>
                          </a:solidFill>
                          <a:latin typeface="Trebuchet MS"/>
                        </a:defRPr>
                      </a:lvl1pPr>
                      <a:lvl2pPr marL="457200" algn="l" rtl="0" eaLnBrk="1" latinLnBrk="0" hangingPunct="1">
                        <a:defRPr kumimoji="0" kern="1200">
                          <a:solidFill>
                            <a:schemeClr val="dk1"/>
                          </a:solidFill>
                          <a:latin typeface="Trebuchet MS"/>
                        </a:defRPr>
                      </a:lvl2pPr>
                      <a:lvl3pPr marL="914400" algn="l" rtl="0" eaLnBrk="1" latinLnBrk="0" hangingPunct="1">
                        <a:defRPr kumimoji="0" kern="1200">
                          <a:solidFill>
                            <a:schemeClr val="dk1"/>
                          </a:solidFill>
                          <a:latin typeface="Trebuchet MS"/>
                        </a:defRPr>
                      </a:lvl3pPr>
                      <a:lvl4pPr marL="1371600" algn="l" rtl="0" eaLnBrk="1" latinLnBrk="0" hangingPunct="1">
                        <a:defRPr kumimoji="0" kern="1200">
                          <a:solidFill>
                            <a:schemeClr val="dk1"/>
                          </a:solidFill>
                          <a:latin typeface="Trebuchet MS"/>
                        </a:defRPr>
                      </a:lvl4pPr>
                      <a:lvl5pPr marL="1828800" algn="l" rtl="0" eaLnBrk="1" latinLnBrk="0" hangingPunct="1">
                        <a:defRPr kumimoji="0" kern="1200">
                          <a:solidFill>
                            <a:schemeClr val="dk1"/>
                          </a:solidFill>
                          <a:latin typeface="Trebuchet MS"/>
                        </a:defRPr>
                      </a:lvl5pPr>
                      <a:lvl6pPr marL="2286000" algn="l" rtl="0" eaLnBrk="1" latinLnBrk="0" hangingPunct="1">
                        <a:defRPr kumimoji="0" kern="1200">
                          <a:solidFill>
                            <a:schemeClr val="dk1"/>
                          </a:solidFill>
                          <a:latin typeface="Trebuchet MS"/>
                        </a:defRPr>
                      </a:lvl6pPr>
                      <a:lvl7pPr marL="2743200" algn="l" rtl="0" eaLnBrk="1" latinLnBrk="0" hangingPunct="1">
                        <a:defRPr kumimoji="0" kern="1200">
                          <a:solidFill>
                            <a:schemeClr val="dk1"/>
                          </a:solidFill>
                          <a:latin typeface="Trebuchet MS"/>
                        </a:defRPr>
                      </a:lvl7pPr>
                      <a:lvl8pPr marL="3200400" algn="l" rtl="0" eaLnBrk="1" latinLnBrk="0" hangingPunct="1">
                        <a:defRPr kumimoji="0" kern="1200">
                          <a:solidFill>
                            <a:schemeClr val="dk1"/>
                          </a:solidFill>
                          <a:latin typeface="Trebuchet MS"/>
                        </a:defRPr>
                      </a:lvl8pPr>
                      <a:lvl9pPr marL="3657600" algn="l" rtl="0" eaLnBrk="1" latinLnBrk="0" hangingPunct="1">
                        <a:defRPr kumimoji="0" kern="1200">
                          <a:solidFill>
                            <a:schemeClr val="dk1"/>
                          </a:solidFill>
                          <a:latin typeface="Trebuchet MS"/>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u="none" strike="noStrike" cap="none" normalizeH="0" baseline="0" dirty="0" err="1" smtClean="0">
                          <a:ln>
                            <a:noFill/>
                          </a:ln>
                          <a:solidFill>
                            <a:schemeClr val="tx1"/>
                          </a:solidFill>
                          <a:effectLst/>
                          <a:latin typeface="+mj-lt"/>
                        </a:rPr>
                        <a:t>int</a:t>
                      </a:r>
                      <a:r>
                        <a:rPr kumimoji="0" lang="en-US" sz="1600" b="0" u="none" strike="noStrike" cap="none" normalizeH="0" baseline="0" dirty="0" smtClean="0">
                          <a:ln>
                            <a:noFill/>
                          </a:ln>
                          <a:solidFill>
                            <a:schemeClr val="tx1"/>
                          </a:solidFill>
                          <a:effectLst/>
                          <a:latin typeface="+mj-lt"/>
                        </a:rPr>
                        <a:t> </a:t>
                      </a:r>
                      <a:r>
                        <a:rPr kumimoji="0" lang="en-US" sz="1600" b="0" u="none" strike="noStrike" cap="none" normalizeH="0" baseline="0" dirty="0" err="1" smtClean="0">
                          <a:ln>
                            <a:noFill/>
                          </a:ln>
                          <a:solidFill>
                            <a:schemeClr val="tx1"/>
                          </a:solidFill>
                          <a:effectLst/>
                          <a:latin typeface="+mj-lt"/>
                        </a:rPr>
                        <a:t>LocalVar</a:t>
                      </a:r>
                      <a:r>
                        <a:rPr kumimoji="0" lang="en-US" sz="1600" b="0" u="none" strike="noStrike" cap="none" normalizeH="0" baseline="0" dirty="0" smtClean="0">
                          <a:ln>
                            <a:noFill/>
                          </a:ln>
                          <a:solidFill>
                            <a:schemeClr val="tx1"/>
                          </a:solidFill>
                          <a:effectLst/>
                          <a:latin typeface="+mj-lt"/>
                        </a:rPr>
                        <a:t>;</a:t>
                      </a:r>
                      <a:endParaRPr kumimoji="0" lang="en-US" sz="1600" b="0" i="0" u="none" strike="noStrike" cap="none" normalizeH="0" baseline="0" dirty="0" smtClean="0">
                        <a:ln>
                          <a:noFill/>
                        </a:ln>
                        <a:solidFill>
                          <a:schemeClr val="tx1"/>
                        </a:solidFill>
                        <a:effectLst/>
                        <a:latin typeface="+mj-lt"/>
                      </a:endParaRPr>
                    </a:p>
                  </a:txBody>
                  <a:tcPr marL="68580" marR="68580" marT="25718" marB="25718" anchor="ctr" horzOverflow="overflow">
                    <a:lnL w="12700" cmpd="sng">
                      <a:solidFill>
                        <a:srgbClr val="76B900"/>
                      </a:solidFill>
                    </a:lnL>
                    <a:lnR w="12700" cmpd="sng">
                      <a:solidFill>
                        <a:srgbClr val="76B900"/>
                      </a:solidFill>
                    </a:lnR>
                    <a:lnT w="12700" cmpd="sng">
                      <a:solidFill>
                        <a:srgbClr val="76B900"/>
                      </a:solidFill>
                    </a:lnT>
                    <a:lnB w="12700" cmpd="sng">
                      <a:solidFill>
                        <a:srgbClr val="76B900"/>
                      </a:solidFill>
                    </a:lnB>
                    <a:lnTlToBr w="12700" cmpd="sng">
                      <a:noFill/>
                      <a:prstDash val="solid"/>
                    </a:lnTlToBr>
                    <a:lnBlToTr w="12700" cmpd="sng">
                      <a:noFill/>
                      <a:prstDash val="solid"/>
                    </a:lnBlToTr>
                    <a:solidFill>
                      <a:srgbClr val="76B900">
                        <a:tint val="20000"/>
                      </a:srgbClr>
                    </a:solidFill>
                  </a:tcPr>
                </a:tc>
                <a:tc>
                  <a:txBody>
                    <a:bodyPr/>
                    <a:lstStyle>
                      <a:lvl1pPr marL="0" algn="l" rtl="0" eaLnBrk="1" latinLnBrk="0" hangingPunct="1">
                        <a:defRPr kumimoji="0" kern="1200">
                          <a:solidFill>
                            <a:schemeClr val="dk1"/>
                          </a:solidFill>
                          <a:latin typeface="Trebuchet MS"/>
                        </a:defRPr>
                      </a:lvl1pPr>
                      <a:lvl2pPr marL="457200" algn="l" rtl="0" eaLnBrk="1" latinLnBrk="0" hangingPunct="1">
                        <a:defRPr kumimoji="0" kern="1200">
                          <a:solidFill>
                            <a:schemeClr val="dk1"/>
                          </a:solidFill>
                          <a:latin typeface="Trebuchet MS"/>
                        </a:defRPr>
                      </a:lvl2pPr>
                      <a:lvl3pPr marL="914400" algn="l" rtl="0" eaLnBrk="1" latinLnBrk="0" hangingPunct="1">
                        <a:defRPr kumimoji="0" kern="1200">
                          <a:solidFill>
                            <a:schemeClr val="dk1"/>
                          </a:solidFill>
                          <a:latin typeface="Trebuchet MS"/>
                        </a:defRPr>
                      </a:lvl3pPr>
                      <a:lvl4pPr marL="1371600" algn="l" rtl="0" eaLnBrk="1" latinLnBrk="0" hangingPunct="1">
                        <a:defRPr kumimoji="0" kern="1200">
                          <a:solidFill>
                            <a:schemeClr val="dk1"/>
                          </a:solidFill>
                          <a:latin typeface="Trebuchet MS"/>
                        </a:defRPr>
                      </a:lvl4pPr>
                      <a:lvl5pPr marL="1828800" algn="l" rtl="0" eaLnBrk="1" latinLnBrk="0" hangingPunct="1">
                        <a:defRPr kumimoji="0" kern="1200">
                          <a:solidFill>
                            <a:schemeClr val="dk1"/>
                          </a:solidFill>
                          <a:latin typeface="Trebuchet MS"/>
                        </a:defRPr>
                      </a:lvl5pPr>
                      <a:lvl6pPr marL="2286000" algn="l" rtl="0" eaLnBrk="1" latinLnBrk="0" hangingPunct="1">
                        <a:defRPr kumimoji="0" kern="1200">
                          <a:solidFill>
                            <a:schemeClr val="dk1"/>
                          </a:solidFill>
                          <a:latin typeface="Trebuchet MS"/>
                        </a:defRPr>
                      </a:lvl6pPr>
                      <a:lvl7pPr marL="2743200" algn="l" rtl="0" eaLnBrk="1" latinLnBrk="0" hangingPunct="1">
                        <a:defRPr kumimoji="0" kern="1200">
                          <a:solidFill>
                            <a:schemeClr val="dk1"/>
                          </a:solidFill>
                          <a:latin typeface="Trebuchet MS"/>
                        </a:defRPr>
                      </a:lvl7pPr>
                      <a:lvl8pPr marL="3200400" algn="l" rtl="0" eaLnBrk="1" latinLnBrk="0" hangingPunct="1">
                        <a:defRPr kumimoji="0" kern="1200">
                          <a:solidFill>
                            <a:schemeClr val="dk1"/>
                          </a:solidFill>
                          <a:latin typeface="Trebuchet MS"/>
                        </a:defRPr>
                      </a:lvl8pPr>
                      <a:lvl9pPr marL="3657600" algn="l" rtl="0" eaLnBrk="1" latinLnBrk="0" hangingPunct="1">
                        <a:defRPr kumimoji="0" kern="1200">
                          <a:solidFill>
                            <a:schemeClr val="dk1"/>
                          </a:solidFill>
                          <a:latin typeface="Trebuchet MS"/>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u="none" strike="noStrike" cap="none" normalizeH="0" baseline="0" dirty="0" smtClean="0">
                          <a:ln>
                            <a:noFill/>
                          </a:ln>
                          <a:effectLst/>
                          <a:latin typeface="+mj-lt"/>
                        </a:rPr>
                        <a:t>register</a:t>
                      </a:r>
                      <a:endParaRPr kumimoji="0" lang="en-US" sz="1600" b="0" i="0" u="none" strike="noStrike" cap="none" normalizeH="0" baseline="0" dirty="0" smtClean="0">
                        <a:ln>
                          <a:noFill/>
                        </a:ln>
                        <a:solidFill>
                          <a:schemeClr val="bg1"/>
                        </a:solidFill>
                        <a:effectLst/>
                        <a:latin typeface="+mj-lt"/>
                      </a:endParaRPr>
                    </a:p>
                  </a:txBody>
                  <a:tcPr marL="68580" marR="68580" marT="25718" marB="25718" anchor="ctr" horzOverflow="overflow">
                    <a:lnL w="12700" cmpd="sng">
                      <a:solidFill>
                        <a:srgbClr val="76B900"/>
                      </a:solidFill>
                    </a:lnL>
                    <a:lnR w="12700" cmpd="sng">
                      <a:solidFill>
                        <a:srgbClr val="76B900"/>
                      </a:solidFill>
                    </a:lnR>
                    <a:lnT w="12700" cmpd="sng">
                      <a:solidFill>
                        <a:srgbClr val="76B900"/>
                      </a:solidFill>
                    </a:lnT>
                    <a:lnB w="12700" cmpd="sng">
                      <a:solidFill>
                        <a:srgbClr val="76B900"/>
                      </a:solidFill>
                    </a:lnB>
                    <a:lnTlToBr w="12700" cmpd="sng">
                      <a:noFill/>
                      <a:prstDash val="solid"/>
                    </a:lnTlToBr>
                    <a:lnBlToTr w="12700" cmpd="sng">
                      <a:noFill/>
                      <a:prstDash val="solid"/>
                    </a:lnBlToTr>
                    <a:solidFill>
                      <a:srgbClr val="76B900">
                        <a:tint val="20000"/>
                      </a:srgbClr>
                    </a:solidFill>
                  </a:tcPr>
                </a:tc>
                <a:tc>
                  <a:txBody>
                    <a:bodyPr/>
                    <a:lstStyle>
                      <a:lvl1pPr marL="0" algn="l" rtl="0" eaLnBrk="1" latinLnBrk="0" hangingPunct="1">
                        <a:defRPr kumimoji="0" kern="1200">
                          <a:solidFill>
                            <a:schemeClr val="dk1"/>
                          </a:solidFill>
                          <a:latin typeface="Trebuchet MS"/>
                        </a:defRPr>
                      </a:lvl1pPr>
                      <a:lvl2pPr marL="457200" algn="l" rtl="0" eaLnBrk="1" latinLnBrk="0" hangingPunct="1">
                        <a:defRPr kumimoji="0" kern="1200">
                          <a:solidFill>
                            <a:schemeClr val="dk1"/>
                          </a:solidFill>
                          <a:latin typeface="Trebuchet MS"/>
                        </a:defRPr>
                      </a:lvl2pPr>
                      <a:lvl3pPr marL="914400" algn="l" rtl="0" eaLnBrk="1" latinLnBrk="0" hangingPunct="1">
                        <a:defRPr kumimoji="0" kern="1200">
                          <a:solidFill>
                            <a:schemeClr val="dk1"/>
                          </a:solidFill>
                          <a:latin typeface="Trebuchet MS"/>
                        </a:defRPr>
                      </a:lvl3pPr>
                      <a:lvl4pPr marL="1371600" algn="l" rtl="0" eaLnBrk="1" latinLnBrk="0" hangingPunct="1">
                        <a:defRPr kumimoji="0" kern="1200">
                          <a:solidFill>
                            <a:schemeClr val="dk1"/>
                          </a:solidFill>
                          <a:latin typeface="Trebuchet MS"/>
                        </a:defRPr>
                      </a:lvl4pPr>
                      <a:lvl5pPr marL="1828800" algn="l" rtl="0" eaLnBrk="1" latinLnBrk="0" hangingPunct="1">
                        <a:defRPr kumimoji="0" kern="1200">
                          <a:solidFill>
                            <a:schemeClr val="dk1"/>
                          </a:solidFill>
                          <a:latin typeface="Trebuchet MS"/>
                        </a:defRPr>
                      </a:lvl5pPr>
                      <a:lvl6pPr marL="2286000" algn="l" rtl="0" eaLnBrk="1" latinLnBrk="0" hangingPunct="1">
                        <a:defRPr kumimoji="0" kern="1200">
                          <a:solidFill>
                            <a:schemeClr val="dk1"/>
                          </a:solidFill>
                          <a:latin typeface="Trebuchet MS"/>
                        </a:defRPr>
                      </a:lvl6pPr>
                      <a:lvl7pPr marL="2743200" algn="l" rtl="0" eaLnBrk="1" latinLnBrk="0" hangingPunct="1">
                        <a:defRPr kumimoji="0" kern="1200">
                          <a:solidFill>
                            <a:schemeClr val="dk1"/>
                          </a:solidFill>
                          <a:latin typeface="Trebuchet MS"/>
                        </a:defRPr>
                      </a:lvl7pPr>
                      <a:lvl8pPr marL="3200400" algn="l" rtl="0" eaLnBrk="1" latinLnBrk="0" hangingPunct="1">
                        <a:defRPr kumimoji="0" kern="1200">
                          <a:solidFill>
                            <a:schemeClr val="dk1"/>
                          </a:solidFill>
                          <a:latin typeface="Trebuchet MS"/>
                        </a:defRPr>
                      </a:lvl8pPr>
                      <a:lvl9pPr marL="3657600" algn="l" rtl="0" eaLnBrk="1" latinLnBrk="0" hangingPunct="1">
                        <a:defRPr kumimoji="0" kern="1200">
                          <a:solidFill>
                            <a:schemeClr val="dk1"/>
                          </a:solidFill>
                          <a:latin typeface="Trebuchet MS"/>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u="none" strike="noStrike" cap="none" normalizeH="0" baseline="0" dirty="0" smtClean="0">
                          <a:ln>
                            <a:noFill/>
                          </a:ln>
                          <a:effectLst/>
                          <a:latin typeface="+mj-lt"/>
                        </a:rPr>
                        <a:t>thread</a:t>
                      </a:r>
                      <a:endParaRPr kumimoji="0" lang="en-US" sz="1600" b="0" i="0" u="none" strike="noStrike" cap="none" normalizeH="0" baseline="0" dirty="0" smtClean="0">
                        <a:ln>
                          <a:noFill/>
                        </a:ln>
                        <a:solidFill>
                          <a:schemeClr val="bg1"/>
                        </a:solidFill>
                        <a:effectLst/>
                        <a:latin typeface="+mj-lt"/>
                      </a:endParaRPr>
                    </a:p>
                  </a:txBody>
                  <a:tcPr marL="68580" marR="68580" marT="25718" marB="25718" anchor="ctr" horzOverflow="overflow">
                    <a:lnL w="12700" cmpd="sng">
                      <a:solidFill>
                        <a:srgbClr val="76B900"/>
                      </a:solidFill>
                    </a:lnL>
                    <a:lnR w="12700" cmpd="sng">
                      <a:solidFill>
                        <a:srgbClr val="76B900"/>
                      </a:solidFill>
                    </a:lnR>
                    <a:lnT w="12700" cmpd="sng">
                      <a:solidFill>
                        <a:srgbClr val="76B900"/>
                      </a:solidFill>
                    </a:lnT>
                    <a:lnB w="12700" cap="flat" cmpd="sng" algn="ctr">
                      <a:solidFill>
                        <a:srgbClr val="76B900"/>
                      </a:solidFill>
                      <a:prstDash val="solid"/>
                      <a:round/>
                      <a:headEnd type="none" w="med" len="med"/>
                      <a:tailEnd type="none" w="med" len="med"/>
                    </a:lnB>
                    <a:lnTlToBr w="12700" cmpd="sng">
                      <a:noFill/>
                      <a:prstDash val="solid"/>
                    </a:lnTlToBr>
                    <a:lnBlToTr w="12700" cmpd="sng">
                      <a:noFill/>
                      <a:prstDash val="solid"/>
                    </a:lnBlToTr>
                    <a:solidFill>
                      <a:srgbClr val="76B900">
                        <a:tint val="20000"/>
                      </a:srgbClr>
                    </a:solidFill>
                  </a:tcPr>
                </a:tc>
                <a:tc>
                  <a:txBody>
                    <a:bodyPr/>
                    <a:lstStyle>
                      <a:lvl1pPr marL="0" algn="l" rtl="0" eaLnBrk="1" latinLnBrk="0" hangingPunct="1">
                        <a:defRPr kumimoji="0" kern="1200">
                          <a:solidFill>
                            <a:schemeClr val="dk1"/>
                          </a:solidFill>
                          <a:latin typeface="Trebuchet MS"/>
                        </a:defRPr>
                      </a:lvl1pPr>
                      <a:lvl2pPr marL="457200" algn="l" rtl="0" eaLnBrk="1" latinLnBrk="0" hangingPunct="1">
                        <a:defRPr kumimoji="0" kern="1200">
                          <a:solidFill>
                            <a:schemeClr val="dk1"/>
                          </a:solidFill>
                          <a:latin typeface="Trebuchet MS"/>
                        </a:defRPr>
                      </a:lvl2pPr>
                      <a:lvl3pPr marL="914400" algn="l" rtl="0" eaLnBrk="1" latinLnBrk="0" hangingPunct="1">
                        <a:defRPr kumimoji="0" kern="1200">
                          <a:solidFill>
                            <a:schemeClr val="dk1"/>
                          </a:solidFill>
                          <a:latin typeface="Trebuchet MS"/>
                        </a:defRPr>
                      </a:lvl3pPr>
                      <a:lvl4pPr marL="1371600" algn="l" rtl="0" eaLnBrk="1" latinLnBrk="0" hangingPunct="1">
                        <a:defRPr kumimoji="0" kern="1200">
                          <a:solidFill>
                            <a:schemeClr val="dk1"/>
                          </a:solidFill>
                          <a:latin typeface="Trebuchet MS"/>
                        </a:defRPr>
                      </a:lvl4pPr>
                      <a:lvl5pPr marL="1828800" algn="l" rtl="0" eaLnBrk="1" latinLnBrk="0" hangingPunct="1">
                        <a:defRPr kumimoji="0" kern="1200">
                          <a:solidFill>
                            <a:schemeClr val="dk1"/>
                          </a:solidFill>
                          <a:latin typeface="Trebuchet MS"/>
                        </a:defRPr>
                      </a:lvl5pPr>
                      <a:lvl6pPr marL="2286000" algn="l" rtl="0" eaLnBrk="1" latinLnBrk="0" hangingPunct="1">
                        <a:defRPr kumimoji="0" kern="1200">
                          <a:solidFill>
                            <a:schemeClr val="dk1"/>
                          </a:solidFill>
                          <a:latin typeface="Trebuchet MS"/>
                        </a:defRPr>
                      </a:lvl6pPr>
                      <a:lvl7pPr marL="2743200" algn="l" rtl="0" eaLnBrk="1" latinLnBrk="0" hangingPunct="1">
                        <a:defRPr kumimoji="0" kern="1200">
                          <a:solidFill>
                            <a:schemeClr val="dk1"/>
                          </a:solidFill>
                          <a:latin typeface="Trebuchet MS"/>
                        </a:defRPr>
                      </a:lvl7pPr>
                      <a:lvl8pPr marL="3200400" algn="l" rtl="0" eaLnBrk="1" latinLnBrk="0" hangingPunct="1">
                        <a:defRPr kumimoji="0" kern="1200">
                          <a:solidFill>
                            <a:schemeClr val="dk1"/>
                          </a:solidFill>
                          <a:latin typeface="Trebuchet MS"/>
                        </a:defRPr>
                      </a:lvl8pPr>
                      <a:lvl9pPr marL="3657600" algn="l" rtl="0" eaLnBrk="1" latinLnBrk="0" hangingPunct="1">
                        <a:defRPr kumimoji="0" kern="1200">
                          <a:solidFill>
                            <a:schemeClr val="dk1"/>
                          </a:solidFill>
                          <a:latin typeface="Trebuchet MS"/>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u="none" strike="noStrike" cap="none" normalizeH="0" baseline="0" dirty="0" smtClean="0">
                          <a:ln>
                            <a:noFill/>
                          </a:ln>
                          <a:effectLst/>
                          <a:latin typeface="+mj-lt"/>
                        </a:rPr>
                        <a:t>thread</a:t>
                      </a:r>
                      <a:endParaRPr kumimoji="0" lang="en-US" sz="1600" b="0" i="0" u="none" strike="noStrike" cap="none" normalizeH="0" baseline="0" dirty="0" smtClean="0">
                        <a:ln>
                          <a:noFill/>
                        </a:ln>
                        <a:solidFill>
                          <a:schemeClr val="bg1"/>
                        </a:solidFill>
                        <a:effectLst/>
                        <a:latin typeface="+mj-lt"/>
                      </a:endParaRPr>
                    </a:p>
                  </a:txBody>
                  <a:tcPr marL="68580" marR="68580" marT="25718" marB="25718" anchor="ctr" horzOverflow="overflow">
                    <a:lnL w="12700" cmpd="sng">
                      <a:solidFill>
                        <a:srgbClr val="76B900"/>
                      </a:solidFill>
                    </a:lnL>
                    <a:lnR w="12700" cmpd="sng">
                      <a:solidFill>
                        <a:srgbClr val="76B900"/>
                      </a:solidFill>
                    </a:lnR>
                    <a:lnT w="12700" cmpd="sng">
                      <a:solidFill>
                        <a:srgbClr val="76B900"/>
                      </a:solidFill>
                    </a:lnT>
                    <a:lnB w="12700" cap="flat" cmpd="sng" algn="ctr">
                      <a:solidFill>
                        <a:srgbClr val="76B900"/>
                      </a:solidFill>
                      <a:prstDash val="solid"/>
                      <a:round/>
                      <a:headEnd type="none" w="med" len="med"/>
                      <a:tailEnd type="none" w="med" len="med"/>
                    </a:lnB>
                    <a:lnTlToBr w="12700" cmpd="sng">
                      <a:noFill/>
                      <a:prstDash val="solid"/>
                    </a:lnTlToBr>
                    <a:lnBlToTr w="12700" cmpd="sng">
                      <a:noFill/>
                      <a:prstDash val="solid"/>
                    </a:lnBlToTr>
                    <a:solidFill>
                      <a:srgbClr val="76B900">
                        <a:tint val="20000"/>
                      </a:srgbClr>
                    </a:solidFill>
                  </a:tcPr>
                </a:tc>
                <a:extLst>
                  <a:ext uri="{0D108BD9-81ED-4DB2-BD59-A6C34878D82A}">
                    <a16:rowId xmlns:a16="http://schemas.microsoft.com/office/drawing/2014/main" xmlns="" val="10001"/>
                  </a:ext>
                </a:extLst>
              </a:tr>
              <a:tr h="3686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rPr>
                        <a:t> </a:t>
                      </a:r>
                      <a:r>
                        <a:rPr kumimoji="0" lang="en-US" sz="1600" b="0" i="0" u="none" strike="noStrike" cap="none" normalizeH="0" baseline="0" dirty="0" err="1" smtClean="0">
                          <a:ln>
                            <a:noFill/>
                          </a:ln>
                          <a:solidFill>
                            <a:schemeClr val="tx1"/>
                          </a:solidFill>
                          <a:effectLst/>
                          <a:latin typeface="+mj-lt"/>
                        </a:rPr>
                        <a:t>int</a:t>
                      </a:r>
                      <a:r>
                        <a:rPr kumimoji="0" lang="en-US" sz="1600" b="0" i="0" u="none" strike="noStrike" cap="none" normalizeH="0" baseline="0" dirty="0" smtClean="0">
                          <a:ln>
                            <a:noFill/>
                          </a:ln>
                          <a:solidFill>
                            <a:schemeClr val="tx1"/>
                          </a:solidFill>
                          <a:effectLst/>
                          <a:latin typeface="+mj-lt"/>
                        </a:rPr>
                        <a:t> </a:t>
                      </a:r>
                      <a:r>
                        <a:rPr kumimoji="0" lang="en-US" sz="1600" b="0" i="0" u="none" strike="noStrike" cap="none" normalizeH="0" baseline="0" dirty="0" err="1" smtClean="0">
                          <a:ln>
                            <a:noFill/>
                          </a:ln>
                          <a:solidFill>
                            <a:schemeClr val="tx1"/>
                          </a:solidFill>
                          <a:effectLst/>
                          <a:latin typeface="+mj-lt"/>
                        </a:rPr>
                        <a:t>LocalVar</a:t>
                      </a:r>
                      <a:r>
                        <a:rPr kumimoji="0" lang="en-US" sz="1600" b="0" i="0" u="none" strike="noStrike" cap="none" normalizeH="0" baseline="0" dirty="0" smtClean="0">
                          <a:ln>
                            <a:noFill/>
                          </a:ln>
                          <a:solidFill>
                            <a:schemeClr val="tx1"/>
                          </a:solidFill>
                          <a:effectLst/>
                          <a:latin typeface="+mj-lt"/>
                        </a:rPr>
                        <a:t>[10];</a:t>
                      </a:r>
                    </a:p>
                  </a:txBody>
                  <a:tcPr marL="68580" marR="68580" marT="25718" marB="25718" anchor="ctr" horzOverflow="overflow">
                    <a:lnL w="12700" cmpd="sng">
                      <a:solidFill>
                        <a:srgbClr val="76B900"/>
                      </a:solidFill>
                    </a:lnL>
                    <a:lnR w="12700" cap="flat" cmpd="sng" algn="ctr">
                      <a:solidFill>
                        <a:srgbClr val="76B900"/>
                      </a:solidFill>
                      <a:prstDash val="solid"/>
                      <a:round/>
                      <a:headEnd type="none" w="med" len="med"/>
                      <a:tailEnd type="none" w="med" len="med"/>
                    </a:lnR>
                    <a:lnT w="12700" cap="flat" cmpd="sng" algn="ctr">
                      <a:solidFill>
                        <a:srgbClr val="76B900"/>
                      </a:solidFill>
                      <a:prstDash val="solid"/>
                      <a:round/>
                      <a:headEnd type="none" w="med" len="med"/>
                      <a:tailEnd type="none" w="med" len="med"/>
                    </a:lnT>
                    <a:lnB w="12700" cmpd="sng">
                      <a:solidFill>
                        <a:srgbClr val="76B900"/>
                      </a:solidFill>
                    </a:lnB>
                    <a:lnTlToBr w="12700" cmpd="sng">
                      <a:noFill/>
                      <a:prstDash val="solid"/>
                    </a:lnTlToBr>
                    <a:lnBlToTr w="12700" cmpd="sng">
                      <a:noFill/>
                      <a:prstDash val="solid"/>
                    </a:lnBlToTr>
                    <a:solidFill>
                      <a:srgbClr val="76B900">
                        <a:tint val="2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rPr>
                        <a:t>local</a:t>
                      </a:r>
                    </a:p>
                  </a:txBody>
                  <a:tcPr marL="68580" marR="68580" marT="25718" marB="25718" anchor="ctr" horzOverflow="overflow">
                    <a:lnL w="12700" cap="flat" cmpd="sng" algn="ctr">
                      <a:solidFill>
                        <a:srgbClr val="76B900"/>
                      </a:solidFill>
                      <a:prstDash val="solid"/>
                      <a:round/>
                      <a:headEnd type="none" w="med" len="med"/>
                      <a:tailEnd type="none" w="med" len="med"/>
                    </a:lnL>
                    <a:lnR w="12700" cap="flat" cmpd="sng" algn="ctr">
                      <a:solidFill>
                        <a:srgbClr val="76B900"/>
                      </a:solidFill>
                      <a:prstDash val="solid"/>
                      <a:round/>
                      <a:headEnd type="none" w="med" len="med"/>
                      <a:tailEnd type="none" w="med" len="med"/>
                    </a:lnR>
                    <a:lnT w="12700" cap="flat" cmpd="sng" algn="ctr">
                      <a:solidFill>
                        <a:srgbClr val="76B900"/>
                      </a:solidFill>
                      <a:prstDash val="solid"/>
                      <a:round/>
                      <a:headEnd type="none" w="med" len="med"/>
                      <a:tailEnd type="none" w="med" len="med"/>
                    </a:lnT>
                    <a:lnB w="12700" cmpd="sng">
                      <a:solidFill>
                        <a:srgbClr val="76B900"/>
                      </a:solidFill>
                    </a:lnB>
                    <a:lnTlToBr w="12700" cmpd="sng">
                      <a:noFill/>
                      <a:prstDash val="solid"/>
                    </a:lnTlToBr>
                    <a:lnBlToTr w="12700" cmpd="sng">
                      <a:noFill/>
                      <a:prstDash val="solid"/>
                    </a:lnBlToTr>
                    <a:solidFill>
                      <a:srgbClr val="76B900">
                        <a:tint val="20000"/>
                      </a:srgbClr>
                    </a:solidFill>
                  </a:tcPr>
                </a:tc>
                <a:tc>
                  <a:txBody>
                    <a:bodyPr/>
                    <a:lstStyle>
                      <a:lvl1pPr marL="0" algn="l" rtl="0" eaLnBrk="1" latinLnBrk="0" hangingPunct="1">
                        <a:defRPr kumimoji="0" kern="1200">
                          <a:solidFill>
                            <a:schemeClr val="dk1"/>
                          </a:solidFill>
                          <a:latin typeface="Trebuchet MS"/>
                        </a:defRPr>
                      </a:lvl1pPr>
                      <a:lvl2pPr marL="457200" algn="l" rtl="0" eaLnBrk="1" latinLnBrk="0" hangingPunct="1">
                        <a:defRPr kumimoji="0" kern="1200">
                          <a:solidFill>
                            <a:schemeClr val="dk1"/>
                          </a:solidFill>
                          <a:latin typeface="Trebuchet MS"/>
                        </a:defRPr>
                      </a:lvl2pPr>
                      <a:lvl3pPr marL="914400" algn="l" rtl="0" eaLnBrk="1" latinLnBrk="0" hangingPunct="1">
                        <a:defRPr kumimoji="0" kern="1200">
                          <a:solidFill>
                            <a:schemeClr val="dk1"/>
                          </a:solidFill>
                          <a:latin typeface="Trebuchet MS"/>
                        </a:defRPr>
                      </a:lvl3pPr>
                      <a:lvl4pPr marL="1371600" algn="l" rtl="0" eaLnBrk="1" latinLnBrk="0" hangingPunct="1">
                        <a:defRPr kumimoji="0" kern="1200">
                          <a:solidFill>
                            <a:schemeClr val="dk1"/>
                          </a:solidFill>
                          <a:latin typeface="Trebuchet MS"/>
                        </a:defRPr>
                      </a:lvl4pPr>
                      <a:lvl5pPr marL="1828800" algn="l" rtl="0" eaLnBrk="1" latinLnBrk="0" hangingPunct="1">
                        <a:defRPr kumimoji="0" kern="1200">
                          <a:solidFill>
                            <a:schemeClr val="dk1"/>
                          </a:solidFill>
                          <a:latin typeface="Trebuchet MS"/>
                        </a:defRPr>
                      </a:lvl5pPr>
                      <a:lvl6pPr marL="2286000" algn="l" rtl="0" eaLnBrk="1" latinLnBrk="0" hangingPunct="1">
                        <a:defRPr kumimoji="0" kern="1200">
                          <a:solidFill>
                            <a:schemeClr val="dk1"/>
                          </a:solidFill>
                          <a:latin typeface="Trebuchet MS"/>
                        </a:defRPr>
                      </a:lvl6pPr>
                      <a:lvl7pPr marL="2743200" algn="l" rtl="0" eaLnBrk="1" latinLnBrk="0" hangingPunct="1">
                        <a:defRPr kumimoji="0" kern="1200">
                          <a:solidFill>
                            <a:schemeClr val="dk1"/>
                          </a:solidFill>
                          <a:latin typeface="Trebuchet MS"/>
                        </a:defRPr>
                      </a:lvl7pPr>
                      <a:lvl8pPr marL="3200400" algn="l" rtl="0" eaLnBrk="1" latinLnBrk="0" hangingPunct="1">
                        <a:defRPr kumimoji="0" kern="1200">
                          <a:solidFill>
                            <a:schemeClr val="dk1"/>
                          </a:solidFill>
                          <a:latin typeface="Trebuchet MS"/>
                        </a:defRPr>
                      </a:lvl8pPr>
                      <a:lvl9pPr marL="3657600" algn="l" rtl="0" eaLnBrk="1" latinLnBrk="0" hangingPunct="1">
                        <a:defRPr kumimoji="0" kern="1200">
                          <a:solidFill>
                            <a:schemeClr val="dk1"/>
                          </a:solidFill>
                          <a:latin typeface="Trebuchet MS"/>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u="none" strike="noStrike" cap="none" normalizeH="0" baseline="0" dirty="0" smtClean="0">
                          <a:ln>
                            <a:noFill/>
                          </a:ln>
                          <a:effectLst/>
                          <a:latin typeface="+mj-lt"/>
                        </a:rPr>
                        <a:t>thread</a:t>
                      </a:r>
                      <a:endParaRPr kumimoji="0" lang="en-US" sz="1600" b="0" i="0" u="none" strike="noStrike" cap="none" normalizeH="0" baseline="0" dirty="0" smtClean="0">
                        <a:ln>
                          <a:noFill/>
                        </a:ln>
                        <a:solidFill>
                          <a:schemeClr val="bg1"/>
                        </a:solidFill>
                        <a:effectLst/>
                        <a:latin typeface="+mj-lt"/>
                      </a:endParaRPr>
                    </a:p>
                  </a:txBody>
                  <a:tcPr marL="68580" marR="68580" marT="25718" marB="25718" anchor="ctr" horzOverflow="overflow">
                    <a:lnL w="12700" cap="flat" cmpd="sng" algn="ctr">
                      <a:solidFill>
                        <a:srgbClr val="76B900"/>
                      </a:solidFill>
                      <a:prstDash val="solid"/>
                      <a:round/>
                      <a:headEnd type="none" w="med" len="med"/>
                      <a:tailEnd type="none" w="med" len="med"/>
                    </a:lnL>
                    <a:lnR w="12700" cap="flat" cmpd="sng" algn="ctr">
                      <a:solidFill>
                        <a:srgbClr val="76B900"/>
                      </a:solidFill>
                      <a:prstDash val="solid"/>
                      <a:round/>
                      <a:headEnd type="none" w="med" len="med"/>
                      <a:tailEnd type="none" w="med" len="med"/>
                    </a:lnR>
                    <a:lnT w="12700" cap="flat" cmpd="sng" algn="ctr">
                      <a:solidFill>
                        <a:srgbClr val="76B900"/>
                      </a:solidFill>
                      <a:prstDash val="solid"/>
                      <a:round/>
                      <a:headEnd type="none" w="med" len="med"/>
                      <a:tailEnd type="none" w="med" len="med"/>
                    </a:lnT>
                    <a:lnB w="12700" cmpd="sng">
                      <a:solidFill>
                        <a:srgbClr val="76B900"/>
                      </a:solidFill>
                    </a:lnB>
                    <a:lnTlToBr w="12700" cmpd="sng">
                      <a:noFill/>
                      <a:prstDash val="solid"/>
                    </a:lnTlToBr>
                    <a:lnBlToTr w="12700" cmpd="sng">
                      <a:noFill/>
                      <a:prstDash val="solid"/>
                    </a:lnBlToTr>
                    <a:solidFill>
                      <a:srgbClr val="76B900">
                        <a:tint val="20000"/>
                      </a:srgbClr>
                    </a:solidFill>
                  </a:tcPr>
                </a:tc>
                <a:tc>
                  <a:txBody>
                    <a:bodyPr/>
                    <a:lstStyle>
                      <a:lvl1pPr marL="0" algn="l" rtl="0" eaLnBrk="1" latinLnBrk="0" hangingPunct="1">
                        <a:defRPr kumimoji="0" kern="1200">
                          <a:solidFill>
                            <a:schemeClr val="dk1"/>
                          </a:solidFill>
                          <a:latin typeface="Trebuchet MS"/>
                        </a:defRPr>
                      </a:lvl1pPr>
                      <a:lvl2pPr marL="457200" algn="l" rtl="0" eaLnBrk="1" latinLnBrk="0" hangingPunct="1">
                        <a:defRPr kumimoji="0" kern="1200">
                          <a:solidFill>
                            <a:schemeClr val="dk1"/>
                          </a:solidFill>
                          <a:latin typeface="Trebuchet MS"/>
                        </a:defRPr>
                      </a:lvl2pPr>
                      <a:lvl3pPr marL="914400" algn="l" rtl="0" eaLnBrk="1" latinLnBrk="0" hangingPunct="1">
                        <a:defRPr kumimoji="0" kern="1200">
                          <a:solidFill>
                            <a:schemeClr val="dk1"/>
                          </a:solidFill>
                          <a:latin typeface="Trebuchet MS"/>
                        </a:defRPr>
                      </a:lvl3pPr>
                      <a:lvl4pPr marL="1371600" algn="l" rtl="0" eaLnBrk="1" latinLnBrk="0" hangingPunct="1">
                        <a:defRPr kumimoji="0" kern="1200">
                          <a:solidFill>
                            <a:schemeClr val="dk1"/>
                          </a:solidFill>
                          <a:latin typeface="Trebuchet MS"/>
                        </a:defRPr>
                      </a:lvl4pPr>
                      <a:lvl5pPr marL="1828800" algn="l" rtl="0" eaLnBrk="1" latinLnBrk="0" hangingPunct="1">
                        <a:defRPr kumimoji="0" kern="1200">
                          <a:solidFill>
                            <a:schemeClr val="dk1"/>
                          </a:solidFill>
                          <a:latin typeface="Trebuchet MS"/>
                        </a:defRPr>
                      </a:lvl5pPr>
                      <a:lvl6pPr marL="2286000" algn="l" rtl="0" eaLnBrk="1" latinLnBrk="0" hangingPunct="1">
                        <a:defRPr kumimoji="0" kern="1200">
                          <a:solidFill>
                            <a:schemeClr val="dk1"/>
                          </a:solidFill>
                          <a:latin typeface="Trebuchet MS"/>
                        </a:defRPr>
                      </a:lvl6pPr>
                      <a:lvl7pPr marL="2743200" algn="l" rtl="0" eaLnBrk="1" latinLnBrk="0" hangingPunct="1">
                        <a:defRPr kumimoji="0" kern="1200">
                          <a:solidFill>
                            <a:schemeClr val="dk1"/>
                          </a:solidFill>
                          <a:latin typeface="Trebuchet MS"/>
                        </a:defRPr>
                      </a:lvl7pPr>
                      <a:lvl8pPr marL="3200400" algn="l" rtl="0" eaLnBrk="1" latinLnBrk="0" hangingPunct="1">
                        <a:defRPr kumimoji="0" kern="1200">
                          <a:solidFill>
                            <a:schemeClr val="dk1"/>
                          </a:solidFill>
                          <a:latin typeface="Trebuchet MS"/>
                        </a:defRPr>
                      </a:lvl8pPr>
                      <a:lvl9pPr marL="3657600" algn="l" rtl="0" eaLnBrk="1" latinLnBrk="0" hangingPunct="1">
                        <a:defRPr kumimoji="0" kern="1200">
                          <a:solidFill>
                            <a:schemeClr val="dk1"/>
                          </a:solidFill>
                          <a:latin typeface="Trebuchet MS"/>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u="none" strike="noStrike" cap="none" normalizeH="0" baseline="0" dirty="0" smtClean="0">
                          <a:ln>
                            <a:noFill/>
                          </a:ln>
                          <a:effectLst/>
                          <a:latin typeface="+mj-lt"/>
                        </a:rPr>
                        <a:t>thread</a:t>
                      </a:r>
                      <a:endParaRPr kumimoji="0" lang="en-US" sz="1600" b="0" i="0" u="none" strike="noStrike" cap="none" normalizeH="0" baseline="0" dirty="0" smtClean="0">
                        <a:ln>
                          <a:noFill/>
                        </a:ln>
                        <a:solidFill>
                          <a:schemeClr val="bg1"/>
                        </a:solidFill>
                        <a:effectLst/>
                        <a:latin typeface="+mj-lt"/>
                      </a:endParaRPr>
                    </a:p>
                  </a:txBody>
                  <a:tcPr marL="68580" marR="68580" marT="25718" marB="25718" anchor="ctr" horzOverflow="overflow">
                    <a:lnL w="12700" cap="flat" cmpd="sng" algn="ctr">
                      <a:solidFill>
                        <a:srgbClr val="76B900"/>
                      </a:solidFill>
                      <a:prstDash val="solid"/>
                      <a:round/>
                      <a:headEnd type="none" w="med" len="med"/>
                      <a:tailEnd type="none" w="med" len="med"/>
                    </a:lnL>
                    <a:lnR w="12700" cmpd="sng">
                      <a:solidFill>
                        <a:srgbClr val="76B900"/>
                      </a:solidFill>
                    </a:lnR>
                    <a:lnT w="12700" cap="flat" cmpd="sng" algn="ctr">
                      <a:solidFill>
                        <a:srgbClr val="76B900"/>
                      </a:solidFill>
                      <a:prstDash val="solid"/>
                      <a:round/>
                      <a:headEnd type="none" w="med" len="med"/>
                      <a:tailEnd type="none" w="med" len="med"/>
                    </a:lnT>
                    <a:lnB w="12700" cmpd="sng">
                      <a:solidFill>
                        <a:srgbClr val="76B900"/>
                      </a:solidFill>
                    </a:lnB>
                    <a:lnTlToBr w="12700" cmpd="sng">
                      <a:noFill/>
                      <a:prstDash val="solid"/>
                    </a:lnTlToBr>
                    <a:lnBlToTr w="12700" cmpd="sng">
                      <a:noFill/>
                      <a:prstDash val="solid"/>
                    </a:lnBlToTr>
                    <a:solidFill>
                      <a:srgbClr val="76B900">
                        <a:tint val="20000"/>
                      </a:srgbClr>
                    </a:solidFill>
                  </a:tcPr>
                </a:tc>
              </a:tr>
              <a:tr h="368653">
                <a:tc>
                  <a:txBody>
                    <a:bodyPr/>
                    <a:lstStyle>
                      <a:lvl1pPr marL="0" algn="l" rtl="0" eaLnBrk="1" latinLnBrk="0" hangingPunct="1">
                        <a:defRPr kumimoji="0" kern="1200">
                          <a:solidFill>
                            <a:schemeClr val="dk1"/>
                          </a:solidFill>
                          <a:latin typeface="Trebuchet MS"/>
                        </a:defRPr>
                      </a:lvl1pPr>
                      <a:lvl2pPr marL="457200" algn="l" rtl="0" eaLnBrk="1" latinLnBrk="0" hangingPunct="1">
                        <a:defRPr kumimoji="0" kern="1200">
                          <a:solidFill>
                            <a:schemeClr val="dk1"/>
                          </a:solidFill>
                          <a:latin typeface="Trebuchet MS"/>
                        </a:defRPr>
                      </a:lvl2pPr>
                      <a:lvl3pPr marL="914400" algn="l" rtl="0" eaLnBrk="1" latinLnBrk="0" hangingPunct="1">
                        <a:defRPr kumimoji="0" kern="1200">
                          <a:solidFill>
                            <a:schemeClr val="dk1"/>
                          </a:solidFill>
                          <a:latin typeface="Trebuchet MS"/>
                        </a:defRPr>
                      </a:lvl3pPr>
                      <a:lvl4pPr marL="1371600" algn="l" rtl="0" eaLnBrk="1" latinLnBrk="0" hangingPunct="1">
                        <a:defRPr kumimoji="0" kern="1200">
                          <a:solidFill>
                            <a:schemeClr val="dk1"/>
                          </a:solidFill>
                          <a:latin typeface="Trebuchet MS"/>
                        </a:defRPr>
                      </a:lvl4pPr>
                      <a:lvl5pPr marL="1828800" algn="l" rtl="0" eaLnBrk="1" latinLnBrk="0" hangingPunct="1">
                        <a:defRPr kumimoji="0" kern="1200">
                          <a:solidFill>
                            <a:schemeClr val="dk1"/>
                          </a:solidFill>
                          <a:latin typeface="Trebuchet MS"/>
                        </a:defRPr>
                      </a:lvl5pPr>
                      <a:lvl6pPr marL="2286000" algn="l" rtl="0" eaLnBrk="1" latinLnBrk="0" hangingPunct="1">
                        <a:defRPr kumimoji="0" kern="1200">
                          <a:solidFill>
                            <a:schemeClr val="dk1"/>
                          </a:solidFill>
                          <a:latin typeface="Trebuchet MS"/>
                        </a:defRPr>
                      </a:lvl6pPr>
                      <a:lvl7pPr marL="2743200" algn="l" rtl="0" eaLnBrk="1" latinLnBrk="0" hangingPunct="1">
                        <a:defRPr kumimoji="0" kern="1200">
                          <a:solidFill>
                            <a:schemeClr val="dk1"/>
                          </a:solidFill>
                          <a:latin typeface="Trebuchet MS"/>
                        </a:defRPr>
                      </a:lvl7pPr>
                      <a:lvl8pPr marL="3200400" algn="l" rtl="0" eaLnBrk="1" latinLnBrk="0" hangingPunct="1">
                        <a:defRPr kumimoji="0" kern="1200">
                          <a:solidFill>
                            <a:schemeClr val="dk1"/>
                          </a:solidFill>
                          <a:latin typeface="Trebuchet MS"/>
                        </a:defRPr>
                      </a:lvl8pPr>
                      <a:lvl9pPr marL="3657600" algn="l" rtl="0" eaLnBrk="1" latinLnBrk="0" hangingPunct="1">
                        <a:defRPr kumimoji="0" kern="1200">
                          <a:solidFill>
                            <a:schemeClr val="dk1"/>
                          </a:solidFill>
                          <a:latin typeface="Trebuchet MS"/>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u="none" strike="noStrike" cap="none" normalizeH="0" baseline="0" dirty="0" smtClean="0">
                          <a:ln>
                            <a:noFill/>
                          </a:ln>
                          <a:solidFill>
                            <a:srgbClr val="FF6600"/>
                          </a:solidFill>
                          <a:effectLst/>
                          <a:latin typeface="+mj-lt"/>
                        </a:rPr>
                        <a:t>__device__ __shared__</a:t>
                      </a:r>
                      <a:r>
                        <a:rPr kumimoji="0" lang="en-US" sz="1600" b="0" u="none" strike="noStrike" cap="none" normalizeH="0" baseline="0" dirty="0" smtClean="0">
                          <a:ln>
                            <a:noFill/>
                          </a:ln>
                          <a:effectLst/>
                          <a:latin typeface="+mj-lt"/>
                        </a:rPr>
                        <a:t>   </a:t>
                      </a:r>
                      <a:r>
                        <a:rPr kumimoji="0" lang="en-US" sz="1600" b="0" u="none" strike="noStrike" cap="none" normalizeH="0" baseline="0" dirty="0" err="1" smtClean="0">
                          <a:ln>
                            <a:noFill/>
                          </a:ln>
                          <a:effectLst/>
                          <a:latin typeface="+mj-lt"/>
                        </a:rPr>
                        <a:t>int</a:t>
                      </a:r>
                      <a:r>
                        <a:rPr kumimoji="0" lang="en-US" sz="1600" b="0" u="none" strike="noStrike" cap="none" normalizeH="0" baseline="0" dirty="0" smtClean="0">
                          <a:ln>
                            <a:noFill/>
                          </a:ln>
                          <a:effectLst/>
                          <a:latin typeface="+mj-lt"/>
                        </a:rPr>
                        <a:t> </a:t>
                      </a:r>
                      <a:r>
                        <a:rPr kumimoji="0" lang="en-US" sz="1600" b="0" u="none" strike="noStrike" cap="none" normalizeH="0" baseline="0" dirty="0" err="1" smtClean="0">
                          <a:ln>
                            <a:noFill/>
                          </a:ln>
                          <a:effectLst/>
                          <a:latin typeface="+mj-lt"/>
                        </a:rPr>
                        <a:t>SharedVar</a:t>
                      </a:r>
                      <a:r>
                        <a:rPr kumimoji="0" lang="en-US" sz="1600" b="0" u="none" strike="noStrike" cap="none" normalizeH="0" baseline="0" dirty="0" smtClean="0">
                          <a:ln>
                            <a:noFill/>
                          </a:ln>
                          <a:effectLst/>
                          <a:latin typeface="+mj-lt"/>
                        </a:rPr>
                        <a:t>;</a:t>
                      </a:r>
                      <a:endParaRPr kumimoji="0" lang="en-US" sz="1600" b="0" i="0" u="none" strike="noStrike" cap="none" normalizeH="0" baseline="0" dirty="0" smtClean="0">
                        <a:ln>
                          <a:noFill/>
                        </a:ln>
                        <a:solidFill>
                          <a:schemeClr val="bg1"/>
                        </a:solidFill>
                        <a:effectLst/>
                        <a:latin typeface="+mj-lt"/>
                      </a:endParaRPr>
                    </a:p>
                  </a:txBody>
                  <a:tcPr marL="68580" marR="68580" marT="25718" marB="25718" anchor="ctr" horzOverflow="overflow">
                    <a:lnL w="12700" cmpd="sng">
                      <a:solidFill>
                        <a:srgbClr val="76B900"/>
                      </a:solidFill>
                    </a:lnL>
                    <a:lnR w="12700" cmpd="sng">
                      <a:solidFill>
                        <a:srgbClr val="76B900"/>
                      </a:solidFill>
                    </a:lnR>
                    <a:lnT w="12700" cmpd="sng">
                      <a:solidFill>
                        <a:srgbClr val="76B900"/>
                      </a:solidFill>
                    </a:lnT>
                    <a:lnB w="12700" cmpd="sng">
                      <a:solidFill>
                        <a:srgbClr val="76B900"/>
                      </a:solidFill>
                    </a:lnB>
                    <a:lnTlToBr w="12700" cmpd="sng">
                      <a:noFill/>
                      <a:prstDash val="solid"/>
                    </a:lnTlToBr>
                    <a:lnBlToTr w="12700" cmpd="sng">
                      <a:noFill/>
                      <a:prstDash val="solid"/>
                    </a:lnBlToTr>
                    <a:solidFill>
                      <a:srgbClr val="76B900">
                        <a:tint val="20000"/>
                      </a:srgbClr>
                    </a:solidFill>
                  </a:tcPr>
                </a:tc>
                <a:tc>
                  <a:txBody>
                    <a:bodyPr/>
                    <a:lstStyle>
                      <a:lvl1pPr marL="0" algn="l" rtl="0" eaLnBrk="1" latinLnBrk="0" hangingPunct="1">
                        <a:defRPr kumimoji="0" kern="1200">
                          <a:solidFill>
                            <a:schemeClr val="dk1"/>
                          </a:solidFill>
                          <a:latin typeface="Trebuchet MS"/>
                        </a:defRPr>
                      </a:lvl1pPr>
                      <a:lvl2pPr marL="457200" algn="l" rtl="0" eaLnBrk="1" latinLnBrk="0" hangingPunct="1">
                        <a:defRPr kumimoji="0" kern="1200">
                          <a:solidFill>
                            <a:schemeClr val="dk1"/>
                          </a:solidFill>
                          <a:latin typeface="Trebuchet MS"/>
                        </a:defRPr>
                      </a:lvl2pPr>
                      <a:lvl3pPr marL="914400" algn="l" rtl="0" eaLnBrk="1" latinLnBrk="0" hangingPunct="1">
                        <a:defRPr kumimoji="0" kern="1200">
                          <a:solidFill>
                            <a:schemeClr val="dk1"/>
                          </a:solidFill>
                          <a:latin typeface="Trebuchet MS"/>
                        </a:defRPr>
                      </a:lvl3pPr>
                      <a:lvl4pPr marL="1371600" algn="l" rtl="0" eaLnBrk="1" latinLnBrk="0" hangingPunct="1">
                        <a:defRPr kumimoji="0" kern="1200">
                          <a:solidFill>
                            <a:schemeClr val="dk1"/>
                          </a:solidFill>
                          <a:latin typeface="Trebuchet MS"/>
                        </a:defRPr>
                      </a:lvl4pPr>
                      <a:lvl5pPr marL="1828800" algn="l" rtl="0" eaLnBrk="1" latinLnBrk="0" hangingPunct="1">
                        <a:defRPr kumimoji="0" kern="1200">
                          <a:solidFill>
                            <a:schemeClr val="dk1"/>
                          </a:solidFill>
                          <a:latin typeface="Trebuchet MS"/>
                        </a:defRPr>
                      </a:lvl5pPr>
                      <a:lvl6pPr marL="2286000" algn="l" rtl="0" eaLnBrk="1" latinLnBrk="0" hangingPunct="1">
                        <a:defRPr kumimoji="0" kern="1200">
                          <a:solidFill>
                            <a:schemeClr val="dk1"/>
                          </a:solidFill>
                          <a:latin typeface="Trebuchet MS"/>
                        </a:defRPr>
                      </a:lvl6pPr>
                      <a:lvl7pPr marL="2743200" algn="l" rtl="0" eaLnBrk="1" latinLnBrk="0" hangingPunct="1">
                        <a:defRPr kumimoji="0" kern="1200">
                          <a:solidFill>
                            <a:schemeClr val="dk1"/>
                          </a:solidFill>
                          <a:latin typeface="Trebuchet MS"/>
                        </a:defRPr>
                      </a:lvl7pPr>
                      <a:lvl8pPr marL="3200400" algn="l" rtl="0" eaLnBrk="1" latinLnBrk="0" hangingPunct="1">
                        <a:defRPr kumimoji="0" kern="1200">
                          <a:solidFill>
                            <a:schemeClr val="dk1"/>
                          </a:solidFill>
                          <a:latin typeface="Trebuchet MS"/>
                        </a:defRPr>
                      </a:lvl8pPr>
                      <a:lvl9pPr marL="3657600" algn="l" rtl="0" eaLnBrk="1" latinLnBrk="0" hangingPunct="1">
                        <a:defRPr kumimoji="0" kern="1200">
                          <a:solidFill>
                            <a:schemeClr val="dk1"/>
                          </a:solidFill>
                          <a:latin typeface="Trebuchet MS"/>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u="none" strike="noStrike" cap="none" normalizeH="0" baseline="0" dirty="0" smtClean="0">
                          <a:ln>
                            <a:noFill/>
                          </a:ln>
                          <a:effectLst/>
                          <a:latin typeface="+mj-lt"/>
                        </a:rPr>
                        <a:t>shared</a:t>
                      </a:r>
                      <a:endParaRPr kumimoji="0" lang="en-US" sz="1600" b="0" i="0" u="none" strike="noStrike" cap="none" normalizeH="0" baseline="0" dirty="0" smtClean="0">
                        <a:ln>
                          <a:noFill/>
                        </a:ln>
                        <a:solidFill>
                          <a:schemeClr val="bg1"/>
                        </a:solidFill>
                        <a:effectLst/>
                        <a:latin typeface="+mj-lt"/>
                      </a:endParaRPr>
                    </a:p>
                  </a:txBody>
                  <a:tcPr marL="68580" marR="68580" marT="25718" marB="25718" anchor="ctr" horzOverflow="overflow">
                    <a:lnL w="12700" cmpd="sng">
                      <a:solidFill>
                        <a:srgbClr val="76B900"/>
                      </a:solidFill>
                    </a:lnL>
                    <a:lnR w="12700" cmpd="sng">
                      <a:solidFill>
                        <a:srgbClr val="76B900"/>
                      </a:solidFill>
                    </a:lnR>
                    <a:lnT w="12700" cmpd="sng">
                      <a:solidFill>
                        <a:srgbClr val="76B900"/>
                      </a:solidFill>
                    </a:lnT>
                    <a:lnB w="12700" cmpd="sng">
                      <a:solidFill>
                        <a:srgbClr val="76B900"/>
                      </a:solidFill>
                    </a:lnB>
                    <a:lnTlToBr w="12700" cmpd="sng">
                      <a:noFill/>
                      <a:prstDash val="solid"/>
                    </a:lnTlToBr>
                    <a:lnBlToTr w="12700" cmpd="sng">
                      <a:noFill/>
                      <a:prstDash val="solid"/>
                    </a:lnBlToTr>
                    <a:solidFill>
                      <a:srgbClr val="76B900">
                        <a:tint val="20000"/>
                      </a:srgbClr>
                    </a:solidFill>
                  </a:tcPr>
                </a:tc>
                <a:tc>
                  <a:txBody>
                    <a:bodyPr/>
                    <a:lstStyle>
                      <a:lvl1pPr marL="0" algn="l" rtl="0" eaLnBrk="1" latinLnBrk="0" hangingPunct="1">
                        <a:defRPr kumimoji="0" kern="1200">
                          <a:solidFill>
                            <a:schemeClr val="dk1"/>
                          </a:solidFill>
                          <a:latin typeface="Trebuchet MS"/>
                        </a:defRPr>
                      </a:lvl1pPr>
                      <a:lvl2pPr marL="457200" algn="l" rtl="0" eaLnBrk="1" latinLnBrk="0" hangingPunct="1">
                        <a:defRPr kumimoji="0" kern="1200">
                          <a:solidFill>
                            <a:schemeClr val="dk1"/>
                          </a:solidFill>
                          <a:latin typeface="Trebuchet MS"/>
                        </a:defRPr>
                      </a:lvl2pPr>
                      <a:lvl3pPr marL="914400" algn="l" rtl="0" eaLnBrk="1" latinLnBrk="0" hangingPunct="1">
                        <a:defRPr kumimoji="0" kern="1200">
                          <a:solidFill>
                            <a:schemeClr val="dk1"/>
                          </a:solidFill>
                          <a:latin typeface="Trebuchet MS"/>
                        </a:defRPr>
                      </a:lvl3pPr>
                      <a:lvl4pPr marL="1371600" algn="l" rtl="0" eaLnBrk="1" latinLnBrk="0" hangingPunct="1">
                        <a:defRPr kumimoji="0" kern="1200">
                          <a:solidFill>
                            <a:schemeClr val="dk1"/>
                          </a:solidFill>
                          <a:latin typeface="Trebuchet MS"/>
                        </a:defRPr>
                      </a:lvl4pPr>
                      <a:lvl5pPr marL="1828800" algn="l" rtl="0" eaLnBrk="1" latinLnBrk="0" hangingPunct="1">
                        <a:defRPr kumimoji="0" kern="1200">
                          <a:solidFill>
                            <a:schemeClr val="dk1"/>
                          </a:solidFill>
                          <a:latin typeface="Trebuchet MS"/>
                        </a:defRPr>
                      </a:lvl5pPr>
                      <a:lvl6pPr marL="2286000" algn="l" rtl="0" eaLnBrk="1" latinLnBrk="0" hangingPunct="1">
                        <a:defRPr kumimoji="0" kern="1200">
                          <a:solidFill>
                            <a:schemeClr val="dk1"/>
                          </a:solidFill>
                          <a:latin typeface="Trebuchet MS"/>
                        </a:defRPr>
                      </a:lvl6pPr>
                      <a:lvl7pPr marL="2743200" algn="l" rtl="0" eaLnBrk="1" latinLnBrk="0" hangingPunct="1">
                        <a:defRPr kumimoji="0" kern="1200">
                          <a:solidFill>
                            <a:schemeClr val="dk1"/>
                          </a:solidFill>
                          <a:latin typeface="Trebuchet MS"/>
                        </a:defRPr>
                      </a:lvl7pPr>
                      <a:lvl8pPr marL="3200400" algn="l" rtl="0" eaLnBrk="1" latinLnBrk="0" hangingPunct="1">
                        <a:defRPr kumimoji="0" kern="1200">
                          <a:solidFill>
                            <a:schemeClr val="dk1"/>
                          </a:solidFill>
                          <a:latin typeface="Trebuchet MS"/>
                        </a:defRPr>
                      </a:lvl8pPr>
                      <a:lvl9pPr marL="3657600" algn="l" rtl="0" eaLnBrk="1" latinLnBrk="0" hangingPunct="1">
                        <a:defRPr kumimoji="0" kern="1200">
                          <a:solidFill>
                            <a:schemeClr val="dk1"/>
                          </a:solidFill>
                          <a:latin typeface="Trebuchet MS"/>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u="none" strike="noStrike" cap="none" normalizeH="0" baseline="0" smtClean="0">
                          <a:ln>
                            <a:noFill/>
                          </a:ln>
                          <a:effectLst/>
                          <a:latin typeface="+mj-lt"/>
                        </a:rPr>
                        <a:t>block</a:t>
                      </a:r>
                      <a:endParaRPr kumimoji="0" lang="en-US" sz="1600" b="0" i="0" u="none" strike="noStrike" cap="none" normalizeH="0" baseline="0" smtClean="0">
                        <a:ln>
                          <a:noFill/>
                        </a:ln>
                        <a:solidFill>
                          <a:schemeClr val="bg1"/>
                        </a:solidFill>
                        <a:effectLst/>
                        <a:latin typeface="+mj-lt"/>
                      </a:endParaRPr>
                    </a:p>
                  </a:txBody>
                  <a:tcPr marL="68580" marR="68580" marT="25718" marB="25718" anchor="ctr" horzOverflow="overflow">
                    <a:lnL w="12700" cmpd="sng">
                      <a:solidFill>
                        <a:srgbClr val="76B900"/>
                      </a:solidFill>
                    </a:lnL>
                    <a:lnR w="12700" cmpd="sng">
                      <a:solidFill>
                        <a:srgbClr val="76B900"/>
                      </a:solidFill>
                    </a:lnR>
                    <a:lnT w="12700" cap="flat" cmpd="sng" algn="ctr">
                      <a:solidFill>
                        <a:srgbClr val="76B900"/>
                      </a:solidFill>
                      <a:prstDash val="solid"/>
                      <a:round/>
                      <a:headEnd type="none" w="med" len="med"/>
                      <a:tailEnd type="none" w="med" len="med"/>
                    </a:lnT>
                    <a:lnB w="12700" cmpd="sng">
                      <a:solidFill>
                        <a:srgbClr val="76B900"/>
                      </a:solidFill>
                    </a:lnB>
                    <a:lnTlToBr w="12700" cmpd="sng">
                      <a:noFill/>
                      <a:prstDash val="solid"/>
                    </a:lnTlToBr>
                    <a:lnBlToTr w="12700" cmpd="sng">
                      <a:noFill/>
                      <a:prstDash val="solid"/>
                    </a:lnBlToTr>
                    <a:solidFill>
                      <a:srgbClr val="76B900">
                        <a:tint val="20000"/>
                      </a:srgbClr>
                    </a:solidFill>
                  </a:tcPr>
                </a:tc>
                <a:tc>
                  <a:txBody>
                    <a:bodyPr/>
                    <a:lstStyle>
                      <a:lvl1pPr marL="0" algn="l" rtl="0" eaLnBrk="1" latinLnBrk="0" hangingPunct="1">
                        <a:defRPr kumimoji="0" kern="1200">
                          <a:solidFill>
                            <a:schemeClr val="dk1"/>
                          </a:solidFill>
                          <a:latin typeface="Trebuchet MS"/>
                        </a:defRPr>
                      </a:lvl1pPr>
                      <a:lvl2pPr marL="457200" algn="l" rtl="0" eaLnBrk="1" latinLnBrk="0" hangingPunct="1">
                        <a:defRPr kumimoji="0" kern="1200">
                          <a:solidFill>
                            <a:schemeClr val="dk1"/>
                          </a:solidFill>
                          <a:latin typeface="Trebuchet MS"/>
                        </a:defRPr>
                      </a:lvl2pPr>
                      <a:lvl3pPr marL="914400" algn="l" rtl="0" eaLnBrk="1" latinLnBrk="0" hangingPunct="1">
                        <a:defRPr kumimoji="0" kern="1200">
                          <a:solidFill>
                            <a:schemeClr val="dk1"/>
                          </a:solidFill>
                          <a:latin typeface="Trebuchet MS"/>
                        </a:defRPr>
                      </a:lvl3pPr>
                      <a:lvl4pPr marL="1371600" algn="l" rtl="0" eaLnBrk="1" latinLnBrk="0" hangingPunct="1">
                        <a:defRPr kumimoji="0" kern="1200">
                          <a:solidFill>
                            <a:schemeClr val="dk1"/>
                          </a:solidFill>
                          <a:latin typeface="Trebuchet MS"/>
                        </a:defRPr>
                      </a:lvl4pPr>
                      <a:lvl5pPr marL="1828800" algn="l" rtl="0" eaLnBrk="1" latinLnBrk="0" hangingPunct="1">
                        <a:defRPr kumimoji="0" kern="1200">
                          <a:solidFill>
                            <a:schemeClr val="dk1"/>
                          </a:solidFill>
                          <a:latin typeface="Trebuchet MS"/>
                        </a:defRPr>
                      </a:lvl5pPr>
                      <a:lvl6pPr marL="2286000" algn="l" rtl="0" eaLnBrk="1" latinLnBrk="0" hangingPunct="1">
                        <a:defRPr kumimoji="0" kern="1200">
                          <a:solidFill>
                            <a:schemeClr val="dk1"/>
                          </a:solidFill>
                          <a:latin typeface="Trebuchet MS"/>
                        </a:defRPr>
                      </a:lvl6pPr>
                      <a:lvl7pPr marL="2743200" algn="l" rtl="0" eaLnBrk="1" latinLnBrk="0" hangingPunct="1">
                        <a:defRPr kumimoji="0" kern="1200">
                          <a:solidFill>
                            <a:schemeClr val="dk1"/>
                          </a:solidFill>
                          <a:latin typeface="Trebuchet MS"/>
                        </a:defRPr>
                      </a:lvl7pPr>
                      <a:lvl8pPr marL="3200400" algn="l" rtl="0" eaLnBrk="1" latinLnBrk="0" hangingPunct="1">
                        <a:defRPr kumimoji="0" kern="1200">
                          <a:solidFill>
                            <a:schemeClr val="dk1"/>
                          </a:solidFill>
                          <a:latin typeface="Trebuchet MS"/>
                        </a:defRPr>
                      </a:lvl8pPr>
                      <a:lvl9pPr marL="3657600" algn="l" rtl="0" eaLnBrk="1" latinLnBrk="0" hangingPunct="1">
                        <a:defRPr kumimoji="0" kern="1200">
                          <a:solidFill>
                            <a:schemeClr val="dk1"/>
                          </a:solidFill>
                          <a:latin typeface="Trebuchet MS"/>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u="none" strike="noStrike" cap="none" normalizeH="0" baseline="0" dirty="0" smtClean="0">
                          <a:ln>
                            <a:noFill/>
                          </a:ln>
                          <a:effectLst/>
                          <a:latin typeface="+mj-lt"/>
                        </a:rPr>
                        <a:t>block</a:t>
                      </a:r>
                      <a:endParaRPr kumimoji="0" lang="en-US" sz="1600" b="0" i="0" u="none" strike="noStrike" cap="none" normalizeH="0" baseline="0" dirty="0" smtClean="0">
                        <a:ln>
                          <a:noFill/>
                        </a:ln>
                        <a:solidFill>
                          <a:schemeClr val="bg1"/>
                        </a:solidFill>
                        <a:effectLst/>
                        <a:latin typeface="+mj-lt"/>
                      </a:endParaRPr>
                    </a:p>
                  </a:txBody>
                  <a:tcPr marL="68580" marR="68580" marT="25718" marB="25718" anchor="ctr" horzOverflow="overflow">
                    <a:lnL w="12700" cmpd="sng">
                      <a:solidFill>
                        <a:srgbClr val="76B900"/>
                      </a:solidFill>
                    </a:lnL>
                    <a:lnR w="12700" cmpd="sng">
                      <a:solidFill>
                        <a:srgbClr val="76B900"/>
                      </a:solidFill>
                    </a:lnR>
                    <a:lnT w="12700" cap="flat" cmpd="sng" algn="ctr">
                      <a:solidFill>
                        <a:srgbClr val="76B900"/>
                      </a:solidFill>
                      <a:prstDash val="solid"/>
                      <a:round/>
                      <a:headEnd type="none" w="med" len="med"/>
                      <a:tailEnd type="none" w="med" len="med"/>
                    </a:lnT>
                    <a:lnB w="12700" cmpd="sng">
                      <a:solidFill>
                        <a:srgbClr val="76B900"/>
                      </a:solidFill>
                    </a:lnB>
                    <a:lnTlToBr w="12700" cmpd="sng">
                      <a:noFill/>
                      <a:prstDash val="solid"/>
                    </a:lnTlToBr>
                    <a:lnBlToTr w="12700" cmpd="sng">
                      <a:noFill/>
                      <a:prstDash val="solid"/>
                    </a:lnBlToTr>
                    <a:solidFill>
                      <a:srgbClr val="76B900">
                        <a:tint val="20000"/>
                      </a:srgbClr>
                    </a:solidFill>
                  </a:tcPr>
                </a:tc>
                <a:extLst>
                  <a:ext uri="{0D108BD9-81ED-4DB2-BD59-A6C34878D82A}">
                    <a16:rowId xmlns:a16="http://schemas.microsoft.com/office/drawing/2014/main" xmlns="" val="10002"/>
                  </a:ext>
                </a:extLst>
              </a:tr>
              <a:tr h="368653">
                <a:tc>
                  <a:txBody>
                    <a:bodyPr/>
                    <a:lstStyle>
                      <a:lvl1pPr marL="0" algn="l" rtl="0" eaLnBrk="1" latinLnBrk="0" hangingPunct="1">
                        <a:defRPr kumimoji="0" kern="1200">
                          <a:solidFill>
                            <a:schemeClr val="dk1"/>
                          </a:solidFill>
                          <a:latin typeface="Trebuchet MS"/>
                        </a:defRPr>
                      </a:lvl1pPr>
                      <a:lvl2pPr marL="457200" algn="l" rtl="0" eaLnBrk="1" latinLnBrk="0" hangingPunct="1">
                        <a:defRPr kumimoji="0" kern="1200">
                          <a:solidFill>
                            <a:schemeClr val="dk1"/>
                          </a:solidFill>
                          <a:latin typeface="Trebuchet MS"/>
                        </a:defRPr>
                      </a:lvl2pPr>
                      <a:lvl3pPr marL="914400" algn="l" rtl="0" eaLnBrk="1" latinLnBrk="0" hangingPunct="1">
                        <a:defRPr kumimoji="0" kern="1200">
                          <a:solidFill>
                            <a:schemeClr val="dk1"/>
                          </a:solidFill>
                          <a:latin typeface="Trebuchet MS"/>
                        </a:defRPr>
                      </a:lvl3pPr>
                      <a:lvl4pPr marL="1371600" algn="l" rtl="0" eaLnBrk="1" latinLnBrk="0" hangingPunct="1">
                        <a:defRPr kumimoji="0" kern="1200">
                          <a:solidFill>
                            <a:schemeClr val="dk1"/>
                          </a:solidFill>
                          <a:latin typeface="Trebuchet MS"/>
                        </a:defRPr>
                      </a:lvl4pPr>
                      <a:lvl5pPr marL="1828800" algn="l" rtl="0" eaLnBrk="1" latinLnBrk="0" hangingPunct="1">
                        <a:defRPr kumimoji="0" kern="1200">
                          <a:solidFill>
                            <a:schemeClr val="dk1"/>
                          </a:solidFill>
                          <a:latin typeface="Trebuchet MS"/>
                        </a:defRPr>
                      </a:lvl5pPr>
                      <a:lvl6pPr marL="2286000" algn="l" rtl="0" eaLnBrk="1" latinLnBrk="0" hangingPunct="1">
                        <a:defRPr kumimoji="0" kern="1200">
                          <a:solidFill>
                            <a:schemeClr val="dk1"/>
                          </a:solidFill>
                          <a:latin typeface="Trebuchet MS"/>
                        </a:defRPr>
                      </a:lvl6pPr>
                      <a:lvl7pPr marL="2743200" algn="l" rtl="0" eaLnBrk="1" latinLnBrk="0" hangingPunct="1">
                        <a:defRPr kumimoji="0" kern="1200">
                          <a:solidFill>
                            <a:schemeClr val="dk1"/>
                          </a:solidFill>
                          <a:latin typeface="Trebuchet MS"/>
                        </a:defRPr>
                      </a:lvl7pPr>
                      <a:lvl8pPr marL="3200400" algn="l" rtl="0" eaLnBrk="1" latinLnBrk="0" hangingPunct="1">
                        <a:defRPr kumimoji="0" kern="1200">
                          <a:solidFill>
                            <a:schemeClr val="dk1"/>
                          </a:solidFill>
                          <a:latin typeface="Trebuchet MS"/>
                        </a:defRPr>
                      </a:lvl8pPr>
                      <a:lvl9pPr marL="3657600" algn="l" rtl="0" eaLnBrk="1" latinLnBrk="0" hangingPunct="1">
                        <a:defRPr kumimoji="0" kern="1200">
                          <a:solidFill>
                            <a:schemeClr val="dk1"/>
                          </a:solidFill>
                          <a:latin typeface="Trebuchet MS"/>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u="none" strike="noStrike" cap="none" normalizeH="0" baseline="0" dirty="0" smtClean="0">
                          <a:ln>
                            <a:noFill/>
                          </a:ln>
                          <a:solidFill>
                            <a:srgbClr val="FF6600"/>
                          </a:solidFill>
                          <a:effectLst/>
                          <a:latin typeface="+mj-lt"/>
                        </a:rPr>
                        <a:t>__device__  </a:t>
                      </a:r>
                      <a:r>
                        <a:rPr kumimoji="0" lang="en-US" sz="1600" b="0" u="none" strike="noStrike" cap="none" normalizeH="0" baseline="0" dirty="0" err="1" smtClean="0">
                          <a:ln>
                            <a:noFill/>
                          </a:ln>
                          <a:effectLst/>
                          <a:latin typeface="+mj-lt"/>
                        </a:rPr>
                        <a:t>int</a:t>
                      </a:r>
                      <a:r>
                        <a:rPr kumimoji="0" lang="en-US" sz="1600" b="0" u="none" strike="noStrike" cap="none" normalizeH="0" baseline="0" dirty="0" smtClean="0">
                          <a:ln>
                            <a:noFill/>
                          </a:ln>
                          <a:effectLst/>
                          <a:latin typeface="+mj-lt"/>
                        </a:rPr>
                        <a:t> </a:t>
                      </a:r>
                      <a:r>
                        <a:rPr kumimoji="0" lang="en-US" sz="1600" b="0" u="none" strike="noStrike" cap="none" normalizeH="0" baseline="0" dirty="0" err="1" smtClean="0">
                          <a:ln>
                            <a:noFill/>
                          </a:ln>
                          <a:effectLst/>
                          <a:latin typeface="+mj-lt"/>
                        </a:rPr>
                        <a:t>GlobalVar</a:t>
                      </a:r>
                      <a:r>
                        <a:rPr kumimoji="0" lang="en-US" sz="1600" b="0" u="none" strike="noStrike" cap="none" normalizeH="0" baseline="0" dirty="0" smtClean="0">
                          <a:ln>
                            <a:noFill/>
                          </a:ln>
                          <a:effectLst/>
                          <a:latin typeface="+mj-lt"/>
                        </a:rPr>
                        <a:t>;</a:t>
                      </a:r>
                      <a:endParaRPr kumimoji="0" lang="en-US" sz="1600" b="0" i="0" u="none" strike="noStrike" cap="none" normalizeH="0" baseline="0" dirty="0" smtClean="0">
                        <a:ln>
                          <a:noFill/>
                        </a:ln>
                        <a:solidFill>
                          <a:schemeClr val="bg1"/>
                        </a:solidFill>
                        <a:effectLst/>
                        <a:latin typeface="+mj-lt"/>
                      </a:endParaRPr>
                    </a:p>
                  </a:txBody>
                  <a:tcPr marL="68580" marR="68580" marT="25718" marB="25718" anchor="ctr" horzOverflow="overflow">
                    <a:lnL w="12700" cmpd="sng">
                      <a:solidFill>
                        <a:srgbClr val="76B900"/>
                      </a:solidFill>
                    </a:lnL>
                    <a:lnR w="12700" cmpd="sng">
                      <a:solidFill>
                        <a:srgbClr val="76B900"/>
                      </a:solidFill>
                    </a:lnR>
                    <a:lnT w="12700" cmpd="sng">
                      <a:solidFill>
                        <a:srgbClr val="76B900"/>
                      </a:solidFill>
                    </a:lnT>
                    <a:lnB w="12700" cmpd="sng">
                      <a:solidFill>
                        <a:srgbClr val="76B900"/>
                      </a:solidFill>
                    </a:lnB>
                    <a:lnTlToBr w="12700" cmpd="sng">
                      <a:noFill/>
                      <a:prstDash val="solid"/>
                    </a:lnTlToBr>
                    <a:lnBlToTr w="12700" cmpd="sng">
                      <a:noFill/>
                      <a:prstDash val="solid"/>
                    </a:lnBlToTr>
                    <a:solidFill>
                      <a:srgbClr val="76B900">
                        <a:tint val="20000"/>
                      </a:srgbClr>
                    </a:solidFill>
                  </a:tcPr>
                </a:tc>
                <a:tc>
                  <a:txBody>
                    <a:bodyPr/>
                    <a:lstStyle>
                      <a:lvl1pPr marL="0" algn="l" rtl="0" eaLnBrk="1" latinLnBrk="0" hangingPunct="1">
                        <a:defRPr kumimoji="0" kern="1200">
                          <a:solidFill>
                            <a:schemeClr val="dk1"/>
                          </a:solidFill>
                          <a:latin typeface="Trebuchet MS"/>
                        </a:defRPr>
                      </a:lvl1pPr>
                      <a:lvl2pPr marL="457200" algn="l" rtl="0" eaLnBrk="1" latinLnBrk="0" hangingPunct="1">
                        <a:defRPr kumimoji="0" kern="1200">
                          <a:solidFill>
                            <a:schemeClr val="dk1"/>
                          </a:solidFill>
                          <a:latin typeface="Trebuchet MS"/>
                        </a:defRPr>
                      </a:lvl2pPr>
                      <a:lvl3pPr marL="914400" algn="l" rtl="0" eaLnBrk="1" latinLnBrk="0" hangingPunct="1">
                        <a:defRPr kumimoji="0" kern="1200">
                          <a:solidFill>
                            <a:schemeClr val="dk1"/>
                          </a:solidFill>
                          <a:latin typeface="Trebuchet MS"/>
                        </a:defRPr>
                      </a:lvl3pPr>
                      <a:lvl4pPr marL="1371600" algn="l" rtl="0" eaLnBrk="1" latinLnBrk="0" hangingPunct="1">
                        <a:defRPr kumimoji="0" kern="1200">
                          <a:solidFill>
                            <a:schemeClr val="dk1"/>
                          </a:solidFill>
                          <a:latin typeface="Trebuchet MS"/>
                        </a:defRPr>
                      </a:lvl4pPr>
                      <a:lvl5pPr marL="1828800" algn="l" rtl="0" eaLnBrk="1" latinLnBrk="0" hangingPunct="1">
                        <a:defRPr kumimoji="0" kern="1200">
                          <a:solidFill>
                            <a:schemeClr val="dk1"/>
                          </a:solidFill>
                          <a:latin typeface="Trebuchet MS"/>
                        </a:defRPr>
                      </a:lvl5pPr>
                      <a:lvl6pPr marL="2286000" algn="l" rtl="0" eaLnBrk="1" latinLnBrk="0" hangingPunct="1">
                        <a:defRPr kumimoji="0" kern="1200">
                          <a:solidFill>
                            <a:schemeClr val="dk1"/>
                          </a:solidFill>
                          <a:latin typeface="Trebuchet MS"/>
                        </a:defRPr>
                      </a:lvl6pPr>
                      <a:lvl7pPr marL="2743200" algn="l" rtl="0" eaLnBrk="1" latinLnBrk="0" hangingPunct="1">
                        <a:defRPr kumimoji="0" kern="1200">
                          <a:solidFill>
                            <a:schemeClr val="dk1"/>
                          </a:solidFill>
                          <a:latin typeface="Trebuchet MS"/>
                        </a:defRPr>
                      </a:lvl7pPr>
                      <a:lvl8pPr marL="3200400" algn="l" rtl="0" eaLnBrk="1" latinLnBrk="0" hangingPunct="1">
                        <a:defRPr kumimoji="0" kern="1200">
                          <a:solidFill>
                            <a:schemeClr val="dk1"/>
                          </a:solidFill>
                          <a:latin typeface="Trebuchet MS"/>
                        </a:defRPr>
                      </a:lvl8pPr>
                      <a:lvl9pPr marL="3657600" algn="l" rtl="0" eaLnBrk="1" latinLnBrk="0" hangingPunct="1">
                        <a:defRPr kumimoji="0" kern="1200">
                          <a:solidFill>
                            <a:schemeClr val="dk1"/>
                          </a:solidFill>
                          <a:latin typeface="Trebuchet MS"/>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u="none" strike="noStrike" cap="none" normalizeH="0" baseline="0" dirty="0" smtClean="0">
                          <a:ln>
                            <a:noFill/>
                          </a:ln>
                          <a:effectLst/>
                          <a:latin typeface="+mj-lt"/>
                        </a:rPr>
                        <a:t>global</a:t>
                      </a:r>
                      <a:endParaRPr kumimoji="0" lang="en-US" sz="1600" b="0" i="0" u="none" strike="noStrike" cap="none" normalizeH="0" baseline="0" dirty="0" smtClean="0">
                        <a:ln>
                          <a:noFill/>
                        </a:ln>
                        <a:solidFill>
                          <a:schemeClr val="bg1"/>
                        </a:solidFill>
                        <a:effectLst/>
                        <a:latin typeface="+mj-lt"/>
                      </a:endParaRPr>
                    </a:p>
                  </a:txBody>
                  <a:tcPr marL="68580" marR="68580" marT="25718" marB="25718" anchor="ctr" horzOverflow="overflow">
                    <a:lnL w="12700" cmpd="sng">
                      <a:solidFill>
                        <a:srgbClr val="76B900"/>
                      </a:solidFill>
                    </a:lnL>
                    <a:lnR w="12700" cmpd="sng">
                      <a:solidFill>
                        <a:srgbClr val="76B900"/>
                      </a:solidFill>
                    </a:lnR>
                    <a:lnT w="12700" cmpd="sng">
                      <a:solidFill>
                        <a:srgbClr val="76B900"/>
                      </a:solidFill>
                    </a:lnT>
                    <a:lnB w="12700" cmpd="sng">
                      <a:solidFill>
                        <a:srgbClr val="76B900"/>
                      </a:solidFill>
                    </a:lnB>
                    <a:lnTlToBr w="12700" cmpd="sng">
                      <a:noFill/>
                      <a:prstDash val="solid"/>
                    </a:lnTlToBr>
                    <a:lnBlToTr w="12700" cmpd="sng">
                      <a:noFill/>
                      <a:prstDash val="solid"/>
                    </a:lnBlToTr>
                    <a:solidFill>
                      <a:srgbClr val="76B900">
                        <a:tint val="20000"/>
                      </a:srgbClr>
                    </a:solidFill>
                  </a:tcPr>
                </a:tc>
                <a:tc>
                  <a:txBody>
                    <a:bodyPr/>
                    <a:lstStyle>
                      <a:lvl1pPr marL="0" algn="l" rtl="0" eaLnBrk="1" latinLnBrk="0" hangingPunct="1">
                        <a:defRPr kumimoji="0" kern="1200">
                          <a:solidFill>
                            <a:schemeClr val="dk1"/>
                          </a:solidFill>
                          <a:latin typeface="Trebuchet MS"/>
                        </a:defRPr>
                      </a:lvl1pPr>
                      <a:lvl2pPr marL="457200" algn="l" rtl="0" eaLnBrk="1" latinLnBrk="0" hangingPunct="1">
                        <a:defRPr kumimoji="0" kern="1200">
                          <a:solidFill>
                            <a:schemeClr val="dk1"/>
                          </a:solidFill>
                          <a:latin typeface="Trebuchet MS"/>
                        </a:defRPr>
                      </a:lvl2pPr>
                      <a:lvl3pPr marL="914400" algn="l" rtl="0" eaLnBrk="1" latinLnBrk="0" hangingPunct="1">
                        <a:defRPr kumimoji="0" kern="1200">
                          <a:solidFill>
                            <a:schemeClr val="dk1"/>
                          </a:solidFill>
                          <a:latin typeface="Trebuchet MS"/>
                        </a:defRPr>
                      </a:lvl3pPr>
                      <a:lvl4pPr marL="1371600" algn="l" rtl="0" eaLnBrk="1" latinLnBrk="0" hangingPunct="1">
                        <a:defRPr kumimoji="0" kern="1200">
                          <a:solidFill>
                            <a:schemeClr val="dk1"/>
                          </a:solidFill>
                          <a:latin typeface="Trebuchet MS"/>
                        </a:defRPr>
                      </a:lvl4pPr>
                      <a:lvl5pPr marL="1828800" algn="l" rtl="0" eaLnBrk="1" latinLnBrk="0" hangingPunct="1">
                        <a:defRPr kumimoji="0" kern="1200">
                          <a:solidFill>
                            <a:schemeClr val="dk1"/>
                          </a:solidFill>
                          <a:latin typeface="Trebuchet MS"/>
                        </a:defRPr>
                      </a:lvl5pPr>
                      <a:lvl6pPr marL="2286000" algn="l" rtl="0" eaLnBrk="1" latinLnBrk="0" hangingPunct="1">
                        <a:defRPr kumimoji="0" kern="1200">
                          <a:solidFill>
                            <a:schemeClr val="dk1"/>
                          </a:solidFill>
                          <a:latin typeface="Trebuchet MS"/>
                        </a:defRPr>
                      </a:lvl6pPr>
                      <a:lvl7pPr marL="2743200" algn="l" rtl="0" eaLnBrk="1" latinLnBrk="0" hangingPunct="1">
                        <a:defRPr kumimoji="0" kern="1200">
                          <a:solidFill>
                            <a:schemeClr val="dk1"/>
                          </a:solidFill>
                          <a:latin typeface="Trebuchet MS"/>
                        </a:defRPr>
                      </a:lvl7pPr>
                      <a:lvl8pPr marL="3200400" algn="l" rtl="0" eaLnBrk="1" latinLnBrk="0" hangingPunct="1">
                        <a:defRPr kumimoji="0" kern="1200">
                          <a:solidFill>
                            <a:schemeClr val="dk1"/>
                          </a:solidFill>
                          <a:latin typeface="Trebuchet MS"/>
                        </a:defRPr>
                      </a:lvl8pPr>
                      <a:lvl9pPr marL="3657600" algn="l" rtl="0" eaLnBrk="1" latinLnBrk="0" hangingPunct="1">
                        <a:defRPr kumimoji="0" kern="1200">
                          <a:solidFill>
                            <a:schemeClr val="dk1"/>
                          </a:solidFill>
                          <a:latin typeface="Trebuchet MS"/>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u="none" strike="noStrike" cap="none" normalizeH="0" baseline="0" smtClean="0">
                          <a:ln>
                            <a:noFill/>
                          </a:ln>
                          <a:effectLst/>
                          <a:latin typeface="+mj-lt"/>
                        </a:rPr>
                        <a:t>grid</a:t>
                      </a:r>
                      <a:endParaRPr kumimoji="0" lang="en-US" sz="1600" b="0" i="0" u="none" strike="noStrike" cap="none" normalizeH="0" baseline="0" smtClean="0">
                        <a:ln>
                          <a:noFill/>
                        </a:ln>
                        <a:solidFill>
                          <a:schemeClr val="bg1"/>
                        </a:solidFill>
                        <a:effectLst/>
                        <a:latin typeface="+mj-lt"/>
                      </a:endParaRPr>
                    </a:p>
                  </a:txBody>
                  <a:tcPr marL="68580" marR="68580" marT="25718" marB="25718" anchor="ctr" horzOverflow="overflow">
                    <a:lnL w="12700" cmpd="sng">
                      <a:solidFill>
                        <a:srgbClr val="76B900"/>
                      </a:solidFill>
                    </a:lnL>
                    <a:lnR w="12700" cmpd="sng">
                      <a:solidFill>
                        <a:srgbClr val="76B900"/>
                      </a:solidFill>
                    </a:lnR>
                    <a:lnT w="12700" cmpd="sng">
                      <a:solidFill>
                        <a:srgbClr val="76B900"/>
                      </a:solidFill>
                    </a:lnT>
                    <a:lnB w="12700" cmpd="sng">
                      <a:solidFill>
                        <a:srgbClr val="76B900"/>
                      </a:solidFill>
                    </a:lnB>
                    <a:lnTlToBr w="12700" cmpd="sng">
                      <a:noFill/>
                      <a:prstDash val="solid"/>
                    </a:lnTlToBr>
                    <a:lnBlToTr w="12700" cmpd="sng">
                      <a:noFill/>
                      <a:prstDash val="solid"/>
                    </a:lnBlToTr>
                    <a:solidFill>
                      <a:srgbClr val="76B900">
                        <a:tint val="20000"/>
                      </a:srgbClr>
                    </a:solidFill>
                  </a:tcPr>
                </a:tc>
                <a:tc>
                  <a:txBody>
                    <a:bodyPr/>
                    <a:lstStyle>
                      <a:lvl1pPr marL="0" algn="l" rtl="0" eaLnBrk="1" latinLnBrk="0" hangingPunct="1">
                        <a:defRPr kumimoji="0" kern="1200">
                          <a:solidFill>
                            <a:schemeClr val="dk1"/>
                          </a:solidFill>
                          <a:latin typeface="Trebuchet MS"/>
                        </a:defRPr>
                      </a:lvl1pPr>
                      <a:lvl2pPr marL="457200" algn="l" rtl="0" eaLnBrk="1" latinLnBrk="0" hangingPunct="1">
                        <a:defRPr kumimoji="0" kern="1200">
                          <a:solidFill>
                            <a:schemeClr val="dk1"/>
                          </a:solidFill>
                          <a:latin typeface="Trebuchet MS"/>
                        </a:defRPr>
                      </a:lvl2pPr>
                      <a:lvl3pPr marL="914400" algn="l" rtl="0" eaLnBrk="1" latinLnBrk="0" hangingPunct="1">
                        <a:defRPr kumimoji="0" kern="1200">
                          <a:solidFill>
                            <a:schemeClr val="dk1"/>
                          </a:solidFill>
                          <a:latin typeface="Trebuchet MS"/>
                        </a:defRPr>
                      </a:lvl3pPr>
                      <a:lvl4pPr marL="1371600" algn="l" rtl="0" eaLnBrk="1" latinLnBrk="0" hangingPunct="1">
                        <a:defRPr kumimoji="0" kern="1200">
                          <a:solidFill>
                            <a:schemeClr val="dk1"/>
                          </a:solidFill>
                          <a:latin typeface="Trebuchet MS"/>
                        </a:defRPr>
                      </a:lvl4pPr>
                      <a:lvl5pPr marL="1828800" algn="l" rtl="0" eaLnBrk="1" latinLnBrk="0" hangingPunct="1">
                        <a:defRPr kumimoji="0" kern="1200">
                          <a:solidFill>
                            <a:schemeClr val="dk1"/>
                          </a:solidFill>
                          <a:latin typeface="Trebuchet MS"/>
                        </a:defRPr>
                      </a:lvl5pPr>
                      <a:lvl6pPr marL="2286000" algn="l" rtl="0" eaLnBrk="1" latinLnBrk="0" hangingPunct="1">
                        <a:defRPr kumimoji="0" kern="1200">
                          <a:solidFill>
                            <a:schemeClr val="dk1"/>
                          </a:solidFill>
                          <a:latin typeface="Trebuchet MS"/>
                        </a:defRPr>
                      </a:lvl6pPr>
                      <a:lvl7pPr marL="2743200" algn="l" rtl="0" eaLnBrk="1" latinLnBrk="0" hangingPunct="1">
                        <a:defRPr kumimoji="0" kern="1200">
                          <a:solidFill>
                            <a:schemeClr val="dk1"/>
                          </a:solidFill>
                          <a:latin typeface="Trebuchet MS"/>
                        </a:defRPr>
                      </a:lvl7pPr>
                      <a:lvl8pPr marL="3200400" algn="l" rtl="0" eaLnBrk="1" latinLnBrk="0" hangingPunct="1">
                        <a:defRPr kumimoji="0" kern="1200">
                          <a:solidFill>
                            <a:schemeClr val="dk1"/>
                          </a:solidFill>
                          <a:latin typeface="Trebuchet MS"/>
                        </a:defRPr>
                      </a:lvl8pPr>
                      <a:lvl9pPr marL="3657600" algn="l" rtl="0" eaLnBrk="1" latinLnBrk="0" hangingPunct="1">
                        <a:defRPr kumimoji="0" kern="1200">
                          <a:solidFill>
                            <a:schemeClr val="dk1"/>
                          </a:solidFill>
                          <a:latin typeface="Trebuchet MS"/>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u="none" strike="noStrike" cap="none" normalizeH="0" baseline="0" dirty="0" smtClean="0">
                          <a:ln>
                            <a:noFill/>
                          </a:ln>
                          <a:effectLst/>
                          <a:latin typeface="+mj-lt"/>
                        </a:rPr>
                        <a:t>application</a:t>
                      </a:r>
                      <a:endParaRPr kumimoji="0" lang="en-US" sz="1600" b="0" i="0" u="none" strike="noStrike" cap="none" normalizeH="0" baseline="0" dirty="0" smtClean="0">
                        <a:ln>
                          <a:noFill/>
                        </a:ln>
                        <a:solidFill>
                          <a:schemeClr val="bg1"/>
                        </a:solidFill>
                        <a:effectLst/>
                        <a:latin typeface="+mj-lt"/>
                      </a:endParaRPr>
                    </a:p>
                  </a:txBody>
                  <a:tcPr marL="68580" marR="68580" marT="25718" marB="25718" anchor="ctr" horzOverflow="overflow">
                    <a:lnL w="12700" cmpd="sng">
                      <a:solidFill>
                        <a:srgbClr val="76B900"/>
                      </a:solidFill>
                    </a:lnL>
                    <a:lnR w="12700" cmpd="sng">
                      <a:solidFill>
                        <a:srgbClr val="76B900"/>
                      </a:solidFill>
                    </a:lnR>
                    <a:lnT w="12700" cmpd="sng">
                      <a:solidFill>
                        <a:srgbClr val="76B900"/>
                      </a:solidFill>
                    </a:lnT>
                    <a:lnB w="12700" cmpd="sng">
                      <a:solidFill>
                        <a:srgbClr val="76B900"/>
                      </a:solidFill>
                    </a:lnB>
                    <a:lnTlToBr w="12700" cmpd="sng">
                      <a:noFill/>
                      <a:prstDash val="solid"/>
                    </a:lnTlToBr>
                    <a:lnBlToTr w="12700" cmpd="sng">
                      <a:noFill/>
                      <a:prstDash val="solid"/>
                    </a:lnBlToTr>
                    <a:solidFill>
                      <a:srgbClr val="76B900">
                        <a:tint val="20000"/>
                      </a:srgbClr>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835958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مثال: نحوه تعریف حافظه مشترک</a:t>
            </a:r>
            <a:endParaRPr lang="fa-IR" dirty="0"/>
          </a:p>
        </p:txBody>
      </p:sp>
      <p:sp>
        <p:nvSpPr>
          <p:cNvPr id="3" name="Content Placeholder 2"/>
          <p:cNvSpPr>
            <a:spLocks noGrp="1"/>
          </p:cNvSpPr>
          <p:nvPr>
            <p:ph sz="quarter" idx="1"/>
          </p:nvPr>
        </p:nvSpPr>
        <p:spPr/>
        <p:txBody>
          <a:bodyPr/>
          <a:lstStyle/>
          <a:p>
            <a:pPr marL="0" marR="0" lvl="0" indent="0" algn="l" defTabSz="342887" rtl="0" eaLnBrk="1" fontAlgn="auto" latinLnBrk="0" hangingPunct="1">
              <a:lnSpc>
                <a:spcPct val="100000"/>
              </a:lnSpc>
              <a:spcBef>
                <a:spcPts val="0"/>
              </a:spcBef>
              <a:spcAft>
                <a:spcPts val="0"/>
              </a:spcAft>
              <a:buClrTx/>
              <a:buSzTx/>
              <a:buFontTx/>
              <a:buNone/>
              <a:tabLst/>
              <a:defRPr/>
            </a:pPr>
            <a:r>
              <a:rPr lang="en-US" sz="2000" kern="0" dirty="0">
                <a:solidFill>
                  <a:srgbClr val="006DBC"/>
                </a:solidFill>
                <a:latin typeface="Droid Sans" panose="020B0606030804020204" pitchFamily="34" charset="0"/>
                <a:ea typeface="Droid Sans" panose="020B0606030804020204" pitchFamily="34" charset="0"/>
                <a:cs typeface="Droid Sans" panose="020B0606030804020204" pitchFamily="34" charset="0"/>
                <a:sym typeface="Monaco"/>
              </a:rPr>
              <a:t>void</a:t>
            </a:r>
            <a:r>
              <a:rPr lang="en-US" sz="2000" kern="0" dirty="0">
                <a:solidFill>
                  <a:sysClr val="windowText" lastClr="000000"/>
                </a:solidFill>
                <a:latin typeface="Droid Sans" panose="020B0606030804020204" pitchFamily="34" charset="0"/>
                <a:ea typeface="Droid Sans" panose="020B0606030804020204" pitchFamily="34" charset="0"/>
                <a:cs typeface="Droid Sans" panose="020B0606030804020204" pitchFamily="34" charset="0"/>
                <a:sym typeface="Monaco"/>
              </a:rPr>
              <a:t> </a:t>
            </a:r>
            <a:r>
              <a:rPr lang="en-US" sz="2000" kern="0" dirty="0" err="1">
                <a:solidFill>
                  <a:srgbClr val="021994"/>
                </a:solidFill>
                <a:latin typeface="Droid Sans" panose="020B0606030804020204" pitchFamily="34" charset="0"/>
                <a:ea typeface="Droid Sans" panose="020B0606030804020204" pitchFamily="34" charset="0"/>
                <a:cs typeface="Droid Sans" panose="020B0606030804020204" pitchFamily="34" charset="0"/>
                <a:sym typeface="Monaco"/>
              </a:rPr>
              <a:t>blurKernel</a:t>
            </a:r>
            <a:r>
              <a:rPr lang="en-US" sz="2000" kern="0" dirty="0">
                <a:solidFill>
                  <a:sysClr val="windowText" lastClr="000000"/>
                </a:solidFill>
                <a:latin typeface="Droid Sans" panose="020B0606030804020204" pitchFamily="34" charset="0"/>
                <a:ea typeface="Droid Sans" panose="020B0606030804020204" pitchFamily="34" charset="0"/>
                <a:cs typeface="Droid Sans" panose="020B0606030804020204" pitchFamily="34" charset="0"/>
                <a:sym typeface="Monaco"/>
              </a:rPr>
              <a:t>(</a:t>
            </a:r>
            <a:r>
              <a:rPr lang="en-US" sz="2000" kern="0" dirty="0">
                <a:solidFill>
                  <a:srgbClr val="006DBC"/>
                </a:solidFill>
                <a:latin typeface="Droid Sans" panose="020B0606030804020204" pitchFamily="34" charset="0"/>
                <a:ea typeface="Droid Sans" panose="020B0606030804020204" pitchFamily="34" charset="0"/>
                <a:cs typeface="Droid Sans" panose="020B0606030804020204" pitchFamily="34" charset="0"/>
                <a:sym typeface="Monaco"/>
              </a:rPr>
              <a:t>unsigned</a:t>
            </a:r>
            <a:r>
              <a:rPr lang="en-US" sz="2000" kern="0" dirty="0">
                <a:solidFill>
                  <a:sysClr val="windowText" lastClr="000000"/>
                </a:solidFill>
                <a:latin typeface="Droid Sans" panose="020B0606030804020204" pitchFamily="34" charset="0"/>
                <a:ea typeface="Droid Sans" panose="020B0606030804020204" pitchFamily="34" charset="0"/>
                <a:cs typeface="Droid Sans" panose="020B0606030804020204" pitchFamily="34" charset="0"/>
                <a:sym typeface="Monaco"/>
              </a:rPr>
              <a:t> </a:t>
            </a:r>
            <a:r>
              <a:rPr lang="en-US" sz="2000" kern="0" dirty="0">
                <a:solidFill>
                  <a:srgbClr val="006DBC"/>
                </a:solidFill>
                <a:latin typeface="Droid Sans" panose="020B0606030804020204" pitchFamily="34" charset="0"/>
                <a:ea typeface="Droid Sans" panose="020B0606030804020204" pitchFamily="34" charset="0"/>
                <a:cs typeface="Droid Sans" panose="020B0606030804020204" pitchFamily="34" charset="0"/>
                <a:sym typeface="Monaco"/>
              </a:rPr>
              <a:t>char</a:t>
            </a:r>
            <a:r>
              <a:rPr lang="en-US" sz="2000" kern="0" dirty="0">
                <a:solidFill>
                  <a:sysClr val="windowText" lastClr="000000"/>
                </a:solidFill>
                <a:latin typeface="Droid Sans" panose="020B0606030804020204" pitchFamily="34" charset="0"/>
                <a:ea typeface="Droid Sans" panose="020B0606030804020204" pitchFamily="34" charset="0"/>
                <a:cs typeface="Droid Sans" panose="020B0606030804020204" pitchFamily="34" charset="0"/>
                <a:sym typeface="Monaco"/>
              </a:rPr>
              <a:t> * in, </a:t>
            </a:r>
            <a:r>
              <a:rPr lang="en-US" sz="2000" kern="0" dirty="0">
                <a:solidFill>
                  <a:srgbClr val="006DBC"/>
                </a:solidFill>
                <a:latin typeface="Droid Sans" panose="020B0606030804020204" pitchFamily="34" charset="0"/>
                <a:ea typeface="Droid Sans" panose="020B0606030804020204" pitchFamily="34" charset="0"/>
                <a:cs typeface="Droid Sans" panose="020B0606030804020204" pitchFamily="34" charset="0"/>
                <a:sym typeface="Monaco"/>
              </a:rPr>
              <a:t>unsigned char</a:t>
            </a:r>
            <a:r>
              <a:rPr lang="en-US" sz="2000" kern="0" dirty="0">
                <a:solidFill>
                  <a:sysClr val="windowText" lastClr="000000"/>
                </a:solidFill>
                <a:latin typeface="Droid Sans" panose="020B0606030804020204" pitchFamily="34" charset="0"/>
                <a:ea typeface="Droid Sans" panose="020B0606030804020204" pitchFamily="34" charset="0"/>
                <a:cs typeface="Droid Sans" panose="020B0606030804020204" pitchFamily="34" charset="0"/>
                <a:sym typeface="Monaco"/>
              </a:rPr>
              <a:t> * out, </a:t>
            </a:r>
            <a:r>
              <a:rPr lang="en-US" sz="2000" kern="0" dirty="0" err="1">
                <a:solidFill>
                  <a:srgbClr val="006DBC"/>
                </a:solidFill>
                <a:latin typeface="Droid Sans" panose="020B0606030804020204" pitchFamily="34" charset="0"/>
                <a:ea typeface="Droid Sans" panose="020B0606030804020204" pitchFamily="34" charset="0"/>
                <a:cs typeface="Droid Sans" panose="020B0606030804020204" pitchFamily="34" charset="0"/>
                <a:sym typeface="Monaco"/>
              </a:rPr>
              <a:t>int</a:t>
            </a:r>
            <a:r>
              <a:rPr lang="en-US" sz="2000" kern="0" dirty="0">
                <a:solidFill>
                  <a:sysClr val="windowText" lastClr="000000"/>
                </a:solidFill>
                <a:latin typeface="Droid Sans" panose="020B0606030804020204" pitchFamily="34" charset="0"/>
                <a:ea typeface="Droid Sans" panose="020B0606030804020204" pitchFamily="34" charset="0"/>
                <a:cs typeface="Droid Sans" panose="020B0606030804020204" pitchFamily="34" charset="0"/>
                <a:sym typeface="Monaco"/>
              </a:rPr>
              <a:t> w, </a:t>
            </a:r>
            <a:r>
              <a:rPr lang="en-US" sz="2000" kern="0" dirty="0" err="1">
                <a:solidFill>
                  <a:srgbClr val="006DBC"/>
                </a:solidFill>
                <a:latin typeface="Droid Sans" panose="020B0606030804020204" pitchFamily="34" charset="0"/>
                <a:ea typeface="Droid Sans" panose="020B0606030804020204" pitchFamily="34" charset="0"/>
                <a:cs typeface="Droid Sans" panose="020B0606030804020204" pitchFamily="34" charset="0"/>
                <a:sym typeface="Monaco"/>
              </a:rPr>
              <a:t>int</a:t>
            </a:r>
            <a:r>
              <a:rPr lang="en-US" sz="2000" kern="0" dirty="0">
                <a:solidFill>
                  <a:sysClr val="windowText" lastClr="000000"/>
                </a:solidFill>
                <a:latin typeface="Droid Sans" panose="020B0606030804020204" pitchFamily="34" charset="0"/>
                <a:ea typeface="Droid Sans" panose="020B0606030804020204" pitchFamily="34" charset="0"/>
                <a:cs typeface="Droid Sans" panose="020B0606030804020204" pitchFamily="34" charset="0"/>
                <a:sym typeface="Monaco"/>
              </a:rPr>
              <a:t> h) </a:t>
            </a:r>
          </a:p>
          <a:p>
            <a:pPr marL="400050" marR="0" lvl="0" indent="-400050" algn="l" defTabSz="914400" rtl="0" eaLnBrk="1" fontAlgn="auto" latinLnBrk="0" hangingPunct="1">
              <a:lnSpc>
                <a:spcPct val="80000"/>
              </a:lnSpc>
              <a:spcBef>
                <a:spcPts val="0"/>
              </a:spcBef>
              <a:spcAft>
                <a:spcPts val="0"/>
              </a:spcAft>
              <a:buClrTx/>
              <a:buSzTx/>
              <a:buFontTx/>
              <a:buNone/>
              <a:tabLst/>
              <a:defRPr/>
            </a:pPr>
            <a:r>
              <a:rPr lang="en-US" sz="1800" dirty="0">
                <a:solidFill>
                  <a:srgbClr val="000000"/>
                </a:solidFill>
                <a:latin typeface="Droid Sans" panose="020B0606030804020204" pitchFamily="34" charset="0"/>
                <a:ea typeface="Droid Sans" panose="020B0606030804020204" pitchFamily="34" charset="0"/>
                <a:cs typeface="Droid Sans" panose="020B0606030804020204" pitchFamily="34" charset="0"/>
              </a:rPr>
              <a:t>{</a:t>
            </a:r>
          </a:p>
          <a:p>
            <a:pPr marL="400050" marR="0" lvl="0" indent="-400050" algn="l" defTabSz="914400" rtl="0" eaLnBrk="1" fontAlgn="auto" latinLnBrk="0" hangingPunct="1">
              <a:lnSpc>
                <a:spcPct val="80000"/>
              </a:lnSpc>
              <a:spcBef>
                <a:spcPts val="0"/>
              </a:spcBef>
              <a:spcAft>
                <a:spcPts val="0"/>
              </a:spcAft>
              <a:buClrTx/>
              <a:buSzTx/>
              <a:buFontTx/>
              <a:buNone/>
              <a:tabLst/>
              <a:defRPr/>
            </a:pPr>
            <a:endParaRPr lang="en-US" sz="1800" dirty="0">
              <a:solidFill>
                <a:srgbClr val="000000"/>
              </a:solidFill>
              <a:latin typeface="Droid Sans" panose="020B0606030804020204" pitchFamily="34" charset="0"/>
              <a:ea typeface="Droid Sans" panose="020B0606030804020204" pitchFamily="34" charset="0"/>
              <a:cs typeface="Droid Sans" panose="020B0606030804020204" pitchFamily="34" charset="0"/>
            </a:endParaRPr>
          </a:p>
          <a:p>
            <a:pPr marL="400050" marR="0" lvl="0" indent="-400050" algn="l" defTabSz="914400" rtl="0" eaLnBrk="1" fontAlgn="auto" latinLnBrk="0" hangingPunct="1">
              <a:lnSpc>
                <a:spcPct val="80000"/>
              </a:lnSpc>
              <a:spcBef>
                <a:spcPts val="0"/>
              </a:spcBef>
              <a:spcAft>
                <a:spcPts val="0"/>
              </a:spcAft>
              <a:buClrTx/>
              <a:buSzTx/>
              <a:buFontTx/>
              <a:buNone/>
              <a:tabLst/>
              <a:defRPr/>
            </a:pPr>
            <a:r>
              <a:rPr lang="en-US" sz="180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a:t>
            </a:r>
            <a:r>
              <a:rPr lang="en-US" sz="2000" dirty="0">
                <a:solidFill>
                  <a:srgbClr val="FA6300"/>
                </a:solidFill>
                <a:latin typeface="Droid Sans" panose="020B0606030804020204" pitchFamily="34" charset="0"/>
                <a:ea typeface="Droid Sans" panose="020B0606030804020204" pitchFamily="34" charset="0"/>
                <a:cs typeface="Droid Sans" panose="020B0606030804020204" pitchFamily="34" charset="0"/>
              </a:rPr>
              <a:t>__shared__</a:t>
            </a:r>
            <a:r>
              <a:rPr lang="en-US" sz="2000" b="1" dirty="0">
                <a:solidFill>
                  <a:srgbClr val="FA6300"/>
                </a:solidFill>
                <a:latin typeface="Droid Sans" panose="020B0606030804020204" pitchFamily="34" charset="0"/>
                <a:ea typeface="Droid Sans" panose="020B0606030804020204" pitchFamily="34" charset="0"/>
                <a:cs typeface="Droid Sans" panose="020B0606030804020204" pitchFamily="34" charset="0"/>
              </a:rPr>
              <a:t> </a:t>
            </a:r>
            <a:r>
              <a:rPr lang="en-US" sz="1800" dirty="0">
                <a:solidFill>
                  <a:srgbClr val="000000"/>
                </a:solidFill>
                <a:latin typeface="Droid Sans" panose="020B0606030804020204" pitchFamily="34" charset="0"/>
                <a:ea typeface="Droid Sans" panose="020B0606030804020204" pitchFamily="34" charset="0"/>
                <a:cs typeface="Droid Sans" panose="020B0606030804020204" pitchFamily="34" charset="0"/>
              </a:rPr>
              <a:t>float </a:t>
            </a:r>
            <a:r>
              <a:rPr lang="en-US" sz="1800" dirty="0" err="1">
                <a:solidFill>
                  <a:srgbClr val="000000"/>
                </a:solidFill>
                <a:latin typeface="Droid Sans" panose="020B0606030804020204" pitchFamily="34" charset="0"/>
                <a:ea typeface="Droid Sans" panose="020B0606030804020204" pitchFamily="34" charset="0"/>
                <a:cs typeface="Droid Sans" panose="020B0606030804020204" pitchFamily="34" charset="0"/>
              </a:rPr>
              <a:t>ds_in</a:t>
            </a:r>
            <a:r>
              <a:rPr lang="en-US" sz="1800" dirty="0">
                <a:solidFill>
                  <a:srgbClr val="000000"/>
                </a:solidFill>
                <a:latin typeface="Droid Sans" panose="020B0606030804020204" pitchFamily="34" charset="0"/>
                <a:ea typeface="Droid Sans" panose="020B0606030804020204" pitchFamily="34" charset="0"/>
                <a:cs typeface="Droid Sans" panose="020B0606030804020204" pitchFamily="34" charset="0"/>
              </a:rPr>
              <a:t>[TILE_WIDTH][TILE_WIDTH];</a:t>
            </a:r>
          </a:p>
          <a:p>
            <a:pPr marL="400050" marR="0" lvl="0" indent="-400050" algn="l" defTabSz="914400" rtl="0" eaLnBrk="1" fontAlgn="auto" latinLnBrk="0" hangingPunct="1">
              <a:lnSpc>
                <a:spcPct val="80000"/>
              </a:lnSpc>
              <a:spcBef>
                <a:spcPts val="0"/>
              </a:spcBef>
              <a:spcAft>
                <a:spcPts val="0"/>
              </a:spcAft>
              <a:buClrTx/>
              <a:buSzTx/>
              <a:buFontTx/>
              <a:buNone/>
              <a:tabLst/>
              <a:defRPr/>
            </a:pPr>
            <a:endParaRPr lang="en-US" sz="1800" dirty="0">
              <a:solidFill>
                <a:srgbClr val="000000"/>
              </a:solidFill>
              <a:latin typeface="Droid Sans" panose="020B0606030804020204" pitchFamily="34" charset="0"/>
              <a:ea typeface="Droid Sans" panose="020B0606030804020204" pitchFamily="34" charset="0"/>
              <a:cs typeface="Droid Sans" panose="020B0606030804020204" pitchFamily="34" charset="0"/>
            </a:endParaRPr>
          </a:p>
          <a:p>
            <a:pPr marL="400050" marR="0" lvl="0" indent="-400050" algn="l" defTabSz="914400" rtl="0" eaLnBrk="1" fontAlgn="auto" latinLnBrk="0" hangingPunct="1">
              <a:lnSpc>
                <a:spcPct val="80000"/>
              </a:lnSpc>
              <a:spcBef>
                <a:spcPts val="0"/>
              </a:spcBef>
              <a:spcAft>
                <a:spcPts val="0"/>
              </a:spcAft>
              <a:buClrTx/>
              <a:buSzTx/>
              <a:buFontTx/>
              <a:buNone/>
              <a:tabLst/>
              <a:defRPr/>
            </a:pPr>
            <a:r>
              <a:rPr lang="en-US" sz="180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a:t>
            </a:r>
          </a:p>
          <a:p>
            <a:pPr marL="400050" marR="0" lvl="0" indent="-400050" algn="l" defTabSz="914400" rtl="0" eaLnBrk="1" fontAlgn="auto" latinLnBrk="0" hangingPunct="1">
              <a:lnSpc>
                <a:spcPct val="80000"/>
              </a:lnSpc>
              <a:spcBef>
                <a:spcPts val="0"/>
              </a:spcBef>
              <a:spcAft>
                <a:spcPts val="0"/>
              </a:spcAft>
              <a:buClrTx/>
              <a:buSzTx/>
              <a:buFontTx/>
              <a:buNone/>
              <a:tabLst/>
              <a:defRPr/>
            </a:pPr>
            <a:r>
              <a:rPr lang="en-US" sz="1800" dirty="0" smtClean="0">
                <a:solidFill>
                  <a:srgbClr val="000000"/>
                </a:solidFill>
                <a:latin typeface="Droid Sans" panose="020B0606030804020204" pitchFamily="34" charset="0"/>
                <a:ea typeface="Droid Sans" panose="020B0606030804020204" pitchFamily="34" charset="0"/>
                <a:cs typeface="Droid Sans" panose="020B0606030804020204" pitchFamily="34" charset="0"/>
              </a:rPr>
              <a:t>}</a:t>
            </a:r>
            <a:endParaRPr lang="en-US" sz="1800" dirty="0">
              <a:solidFill>
                <a:srgbClr val="000000"/>
              </a:solidFill>
              <a:latin typeface="Droid Sans" panose="020B0606030804020204" pitchFamily="34" charset="0"/>
              <a:ea typeface="Droid Sans" panose="020B0606030804020204" pitchFamily="34" charset="0"/>
              <a:cs typeface="Droid Sans" panose="020B0606030804020204" pitchFamily="34" charset="0"/>
            </a:endParaRPr>
          </a:p>
          <a:p>
            <a:pPr lvl="0">
              <a:buClr>
                <a:srgbClr val="DD8047"/>
              </a:buClr>
            </a:pPr>
            <a:r>
              <a:rPr lang="fa-IR" sz="2400" dirty="0" smtClean="0">
                <a:solidFill>
                  <a:prstClr val="black"/>
                </a:solidFill>
              </a:rPr>
              <a:t>به ازای هر بلوک، یک ماتریس </a:t>
            </a:r>
            <a:r>
              <a:rPr lang="en-US" sz="2400" dirty="0" err="1" smtClean="0">
                <a:solidFill>
                  <a:prstClr val="black"/>
                </a:solidFill>
              </a:rPr>
              <a:t>ds_in</a:t>
            </a:r>
            <a:r>
              <a:rPr lang="fa-IR" sz="2400" dirty="0" smtClean="0">
                <a:solidFill>
                  <a:prstClr val="black"/>
                </a:solidFill>
              </a:rPr>
              <a:t> منحصر به فرد در حافظه مشترک تعریف می‌شود. همه نخ‌های آن بلوک به این ماتریس به صورت اشتراکی دسترسی دارند.</a:t>
            </a:r>
          </a:p>
          <a:p>
            <a:pPr lvl="1">
              <a:buClr>
                <a:srgbClr val="DD8047"/>
              </a:buClr>
            </a:pPr>
            <a:r>
              <a:rPr lang="fa-IR" sz="2000" dirty="0" smtClean="0">
                <a:solidFill>
                  <a:prstClr val="black"/>
                </a:solidFill>
              </a:rPr>
              <a:t>پتانسیل ایجاد شرایط مسابقه وجود دارد و ممکن است نیاز به همگام‌سازی باشد</a:t>
            </a:r>
            <a:r>
              <a:rPr lang="fa-IR" dirty="0" smtClean="0">
                <a:solidFill>
                  <a:prstClr val="black"/>
                </a:solidFill>
              </a:rPr>
              <a:t>.</a:t>
            </a:r>
          </a:p>
          <a:p>
            <a:pPr>
              <a:buClr>
                <a:srgbClr val="DD8047"/>
              </a:buClr>
            </a:pPr>
            <a:endParaRPr lang="en-US" dirty="0">
              <a:solidFill>
                <a:prstClr val="black"/>
              </a:solidFill>
            </a:endParaRPr>
          </a:p>
          <a:p>
            <a:pPr marL="400050" marR="0" lvl="0" indent="-400050" algn="r" defTabSz="914400" eaLnBrk="1" fontAlgn="auto" latinLnBrk="0" hangingPunct="1">
              <a:lnSpc>
                <a:spcPct val="80000"/>
              </a:lnSpc>
              <a:spcBef>
                <a:spcPts val="0"/>
              </a:spcBef>
              <a:spcAft>
                <a:spcPts val="0"/>
              </a:spcAft>
              <a:buClrTx/>
              <a:buSzTx/>
              <a:buFontTx/>
              <a:buNone/>
              <a:tabLst/>
              <a:defRPr/>
            </a:pPr>
            <a:endParaRPr lang="en-US" sz="1800" dirty="0">
              <a:solidFill>
                <a:srgbClr val="000000"/>
              </a:solidFill>
              <a:latin typeface="Droid Sans" panose="020B0606030804020204" pitchFamily="34" charset="0"/>
              <a:ea typeface="Droid Sans" panose="020B0606030804020204" pitchFamily="34" charset="0"/>
              <a:cs typeface="Droid Sans" panose="020B0606030804020204" pitchFamily="34" charset="0"/>
            </a:endParaRPr>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12</a:t>
            </a:fld>
            <a:endParaRPr lang="en-US" altLang="en-US" dirty="0"/>
          </a:p>
        </p:txBody>
      </p:sp>
    </p:spTree>
    <p:extLst>
      <p:ext uri="{BB962C8B-B14F-4D97-AF65-F5344CB8AC3E}">
        <p14:creationId xmlns:p14="http://schemas.microsoft.com/office/powerpoint/2010/main" val="197435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معماری حافظه مشترک</a:t>
            </a:r>
            <a:endParaRPr lang="fa-IR" dirty="0"/>
          </a:p>
        </p:txBody>
      </p:sp>
      <p:sp>
        <p:nvSpPr>
          <p:cNvPr id="3" name="Content Placeholder 2"/>
          <p:cNvSpPr>
            <a:spLocks noGrp="1"/>
          </p:cNvSpPr>
          <p:nvPr>
            <p:ph sz="quarter" idx="1"/>
          </p:nvPr>
        </p:nvSpPr>
        <p:spPr/>
        <p:txBody>
          <a:bodyPr/>
          <a:lstStyle/>
          <a:p>
            <a:r>
              <a:rPr lang="fa-IR" dirty="0" smtClean="0"/>
              <a:t>یک نوع حافظه خاص که محتویات آن به طور صریح در متن برنامه تعریف و استفاده می‌شود.</a:t>
            </a:r>
          </a:p>
          <a:p>
            <a:pPr lvl="1"/>
            <a:r>
              <a:rPr lang="fa-IR" dirty="0" smtClean="0"/>
              <a:t>در برخی سیستم‌ها این نوع حافظه را حافظه چرک‌نویس یا </a:t>
            </a:r>
            <a:r>
              <a:rPr lang="en-US" dirty="0" smtClean="0"/>
              <a:t>Scratchpad</a:t>
            </a:r>
            <a:r>
              <a:rPr lang="fa-IR" dirty="0" smtClean="0"/>
              <a:t> می‌نامند.</a:t>
            </a:r>
          </a:p>
          <a:p>
            <a:pPr lvl="1"/>
            <a:r>
              <a:rPr lang="fa-IR" dirty="0" smtClean="0"/>
              <a:t>تفاوت با حافظه نهان:</a:t>
            </a:r>
          </a:p>
          <a:p>
            <a:pPr lvl="2"/>
            <a:r>
              <a:rPr lang="fa-IR" dirty="0" smtClean="0"/>
              <a:t>حافظه نهان از دید برنامه‌نویس پنهان است و به صورت خودکار با آوردن داده‌های پراستفاده، دسترسی به حافظه را تسریع می‌کند.</a:t>
            </a:r>
          </a:p>
          <a:p>
            <a:pPr lvl="2"/>
            <a:r>
              <a:rPr lang="fa-IR" dirty="0" smtClean="0"/>
              <a:t>در مقابل، حافظه مشترک به طور کامل توسط برنامه‌نویس کنترل می‌شود. برنامه‌نویس با نوشتن کد مناسب در متن برنامه داده‌ها را از حافظه سراسری به حافظه مشترک انتقال می‌دهد.</a:t>
            </a:r>
          </a:p>
          <a:p>
            <a:pPr lvl="1"/>
            <a:r>
              <a:rPr lang="fa-IR" dirty="0" smtClean="0"/>
              <a:t>در هر </a:t>
            </a:r>
            <a:r>
              <a:rPr lang="en-US" dirty="0" smtClean="0"/>
              <a:t>SM</a:t>
            </a:r>
            <a:r>
              <a:rPr lang="fa-IR" dirty="0" smtClean="0"/>
              <a:t> یکی وجود دارد. دسترسی به آن خیلی سریعتر از حافظه سراسری است.</a:t>
            </a:r>
          </a:p>
          <a:p>
            <a:pPr lvl="1"/>
            <a:endParaRPr lang="fa-IR" dirty="0" smtClean="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13</a:t>
            </a:fld>
            <a:endParaRPr lang="en-US" altLang="en-US" dirty="0"/>
          </a:p>
        </p:txBody>
      </p:sp>
    </p:spTree>
    <p:extLst>
      <p:ext uri="{BB962C8B-B14F-4D97-AF65-F5344CB8AC3E}">
        <p14:creationId xmlns:p14="http://schemas.microsoft.com/office/powerpoint/2010/main" val="407058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الگوی دسترسی به حافظه سراسری</a:t>
            </a:r>
            <a:endParaRPr lang="fa-IR" dirty="0"/>
          </a:p>
        </p:txBody>
      </p:sp>
      <p:sp>
        <p:nvSpPr>
          <p:cNvPr id="3" name="Content Placeholder 2"/>
          <p:cNvSpPr>
            <a:spLocks noGrp="1"/>
          </p:cNvSpPr>
          <p:nvPr>
            <p:ph sz="quarter" idx="1"/>
          </p:nvPr>
        </p:nvSpPr>
        <p:spPr/>
        <p:txBody>
          <a:bodyPr/>
          <a:lstStyle/>
          <a:p>
            <a:r>
              <a:rPr lang="fa-IR" dirty="0" smtClean="0"/>
              <a:t>برنامه ضرب ماتریسی</a:t>
            </a:r>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14</a:t>
            </a:fld>
            <a:endParaRPr lang="en-US" altLang="en-US" dirty="0"/>
          </a:p>
        </p:txBody>
      </p:sp>
      <p:grpSp>
        <p:nvGrpSpPr>
          <p:cNvPr id="87" name="Group 86"/>
          <p:cNvGrpSpPr/>
          <p:nvPr/>
        </p:nvGrpSpPr>
        <p:grpSpPr>
          <a:xfrm>
            <a:off x="1208087" y="2184880"/>
            <a:ext cx="7402513" cy="3682520"/>
            <a:chOff x="1676400" y="1905000"/>
            <a:chExt cx="6259513" cy="3149120"/>
          </a:xfrm>
        </p:grpSpPr>
        <p:sp>
          <p:nvSpPr>
            <p:cNvPr id="47" name="Rectangle 3"/>
            <p:cNvSpPr>
              <a:spLocks noChangeArrowheads="1"/>
            </p:cNvSpPr>
            <p:nvPr/>
          </p:nvSpPr>
          <p:spPr bwMode="auto">
            <a:xfrm>
              <a:off x="1981200" y="2574107"/>
              <a:ext cx="457200" cy="342900"/>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endParaRPr>
            </a:p>
          </p:txBody>
        </p:sp>
        <p:sp>
          <p:nvSpPr>
            <p:cNvPr id="48" name="Rectangle 4"/>
            <p:cNvSpPr>
              <a:spLocks noChangeArrowheads="1"/>
            </p:cNvSpPr>
            <p:nvPr/>
          </p:nvSpPr>
          <p:spPr bwMode="auto">
            <a:xfrm>
              <a:off x="2438400" y="2574107"/>
              <a:ext cx="457200" cy="342900"/>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endParaRPr>
            </a:p>
          </p:txBody>
        </p:sp>
        <p:sp>
          <p:nvSpPr>
            <p:cNvPr id="49" name="Rectangle 5"/>
            <p:cNvSpPr>
              <a:spLocks noChangeArrowheads="1"/>
            </p:cNvSpPr>
            <p:nvPr/>
          </p:nvSpPr>
          <p:spPr bwMode="auto">
            <a:xfrm>
              <a:off x="2895600" y="2574107"/>
              <a:ext cx="457200" cy="342900"/>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endParaRPr>
            </a:p>
          </p:txBody>
        </p:sp>
        <p:sp>
          <p:nvSpPr>
            <p:cNvPr id="50" name="Rectangle 6"/>
            <p:cNvSpPr>
              <a:spLocks noChangeArrowheads="1"/>
            </p:cNvSpPr>
            <p:nvPr/>
          </p:nvSpPr>
          <p:spPr bwMode="auto">
            <a:xfrm>
              <a:off x="3352800" y="2574107"/>
              <a:ext cx="457200" cy="342900"/>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endParaRPr>
            </a:p>
          </p:txBody>
        </p:sp>
        <p:sp>
          <p:nvSpPr>
            <p:cNvPr id="51" name="Rectangle 7"/>
            <p:cNvSpPr>
              <a:spLocks noChangeArrowheads="1"/>
            </p:cNvSpPr>
            <p:nvPr/>
          </p:nvSpPr>
          <p:spPr bwMode="auto">
            <a:xfrm>
              <a:off x="3810000" y="2574107"/>
              <a:ext cx="457200" cy="342900"/>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endParaRPr>
            </a:p>
          </p:txBody>
        </p:sp>
        <p:sp>
          <p:nvSpPr>
            <p:cNvPr id="52" name="Rectangle 8"/>
            <p:cNvSpPr>
              <a:spLocks noChangeArrowheads="1"/>
            </p:cNvSpPr>
            <p:nvPr/>
          </p:nvSpPr>
          <p:spPr bwMode="auto">
            <a:xfrm>
              <a:off x="4267200" y="2574107"/>
              <a:ext cx="457200" cy="342900"/>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endParaRPr>
            </a:p>
          </p:txBody>
        </p:sp>
        <p:sp>
          <p:nvSpPr>
            <p:cNvPr id="53" name="Rectangle 9"/>
            <p:cNvSpPr>
              <a:spLocks noChangeArrowheads="1"/>
            </p:cNvSpPr>
            <p:nvPr/>
          </p:nvSpPr>
          <p:spPr bwMode="auto">
            <a:xfrm>
              <a:off x="4724400" y="2574107"/>
              <a:ext cx="457200" cy="342900"/>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endParaRPr>
            </a:p>
          </p:txBody>
        </p:sp>
        <p:sp>
          <p:nvSpPr>
            <p:cNvPr id="54" name="Rectangle 10"/>
            <p:cNvSpPr>
              <a:spLocks noChangeArrowheads="1"/>
            </p:cNvSpPr>
            <p:nvPr/>
          </p:nvSpPr>
          <p:spPr bwMode="auto">
            <a:xfrm>
              <a:off x="5181600" y="2574107"/>
              <a:ext cx="457200" cy="342900"/>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endParaRPr>
            </a:p>
          </p:txBody>
        </p:sp>
        <p:sp>
          <p:nvSpPr>
            <p:cNvPr id="55" name="Rectangle 11"/>
            <p:cNvSpPr>
              <a:spLocks noChangeArrowheads="1"/>
            </p:cNvSpPr>
            <p:nvPr/>
          </p:nvSpPr>
          <p:spPr bwMode="auto">
            <a:xfrm>
              <a:off x="5638800" y="2574107"/>
              <a:ext cx="457200" cy="342900"/>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endParaRPr>
            </a:p>
          </p:txBody>
        </p:sp>
        <p:sp>
          <p:nvSpPr>
            <p:cNvPr id="56" name="Rectangle 12"/>
            <p:cNvSpPr>
              <a:spLocks noChangeArrowheads="1"/>
            </p:cNvSpPr>
            <p:nvPr/>
          </p:nvSpPr>
          <p:spPr bwMode="auto">
            <a:xfrm>
              <a:off x="6096000" y="2574107"/>
              <a:ext cx="457200" cy="342900"/>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endParaRPr>
            </a:p>
          </p:txBody>
        </p:sp>
        <p:sp>
          <p:nvSpPr>
            <p:cNvPr id="57" name="Rectangle 13"/>
            <p:cNvSpPr>
              <a:spLocks noChangeArrowheads="1"/>
            </p:cNvSpPr>
            <p:nvPr/>
          </p:nvSpPr>
          <p:spPr bwMode="auto">
            <a:xfrm>
              <a:off x="6553200" y="2574107"/>
              <a:ext cx="457200" cy="342900"/>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endParaRPr>
            </a:p>
          </p:txBody>
        </p:sp>
        <p:sp>
          <p:nvSpPr>
            <p:cNvPr id="58" name="Rectangle 14"/>
            <p:cNvSpPr>
              <a:spLocks noChangeArrowheads="1"/>
            </p:cNvSpPr>
            <p:nvPr/>
          </p:nvSpPr>
          <p:spPr bwMode="auto">
            <a:xfrm>
              <a:off x="7010400" y="2574107"/>
              <a:ext cx="457200" cy="342900"/>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endParaRPr>
            </a:p>
          </p:txBody>
        </p:sp>
        <p:sp>
          <p:nvSpPr>
            <p:cNvPr id="59" name="Oval 22"/>
            <p:cNvSpPr>
              <a:spLocks noChangeArrowheads="1"/>
            </p:cNvSpPr>
            <p:nvPr/>
          </p:nvSpPr>
          <p:spPr bwMode="auto">
            <a:xfrm>
              <a:off x="2667000" y="3681508"/>
              <a:ext cx="1447800" cy="1372612"/>
            </a:xfrm>
            <a:prstGeom prst="ellipse">
              <a:avLst/>
            </a:prstGeom>
            <a:solidFill>
              <a:srgbClr val="00B8FF"/>
            </a:solidFill>
            <a:ln w="9525" algn="ctr">
              <a:solidFill>
                <a:srgbClr val="000000"/>
              </a:solidFill>
              <a:round/>
              <a:headEnd/>
              <a:tailEnd/>
            </a:ln>
          </p:spPr>
          <p:txBody>
            <a:bodyPr lIns="32400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fa-IR" sz="2000" b="0" i="0" u="none" strike="noStrike" kern="0" cap="none" spc="0" normalizeH="0" baseline="0" noProof="0" dirty="0" smtClean="0">
                  <a:ln>
                    <a:noFill/>
                  </a:ln>
                  <a:solidFill>
                    <a:srgbClr val="FFFFFF"/>
                  </a:solidFill>
                  <a:effectLst/>
                  <a:uLnTx/>
                  <a:uFillTx/>
                  <a:latin typeface="Trebuchet MS"/>
                  <a:cs typeface="B Nazanin" panose="00000400000000000000" pitchFamily="2" charset="-78"/>
                </a:rPr>
                <a:t>نخ 1</a:t>
              </a:r>
              <a:endParaRPr kumimoji="0" lang="en-US" sz="2000" b="0" i="0" u="none" strike="noStrike" kern="0" cap="none" spc="0" normalizeH="0" baseline="0" noProof="0" dirty="0" smtClean="0">
                <a:ln>
                  <a:noFill/>
                </a:ln>
                <a:solidFill>
                  <a:srgbClr val="FFFFFF"/>
                </a:solidFill>
                <a:effectLst/>
                <a:uLnTx/>
                <a:uFillTx/>
                <a:latin typeface="Trebuchet MS"/>
                <a:cs typeface="B Nazanin" panose="00000400000000000000" pitchFamily="2" charset="-78"/>
              </a:endParaRPr>
            </a:p>
          </p:txBody>
        </p:sp>
        <p:sp>
          <p:nvSpPr>
            <p:cNvPr id="60" name="Oval 23"/>
            <p:cNvSpPr>
              <a:spLocks noChangeArrowheads="1"/>
            </p:cNvSpPr>
            <p:nvPr/>
          </p:nvSpPr>
          <p:spPr bwMode="auto">
            <a:xfrm>
              <a:off x="4610100" y="3681507"/>
              <a:ext cx="1447800" cy="1372612"/>
            </a:xfrm>
            <a:prstGeom prst="ellipse">
              <a:avLst/>
            </a:prstGeom>
            <a:solidFill>
              <a:srgbClr val="00B8FF"/>
            </a:solidFill>
            <a:ln w="9525" algn="ctr">
              <a:solidFill>
                <a:srgbClr val="000000"/>
              </a:solidFill>
              <a:round/>
              <a:headEnd/>
              <a:tailEnd/>
            </a:ln>
          </p:spPr>
          <p:txBody>
            <a:bodyPr lIns="32400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lang="fa-IR" sz="2000" kern="0" dirty="0" smtClean="0">
                  <a:solidFill>
                    <a:srgbClr val="FFFFFF"/>
                  </a:solidFill>
                  <a:latin typeface="Trebuchet MS"/>
                  <a:cs typeface="B Nazanin" panose="00000400000000000000" pitchFamily="2" charset="-78"/>
                </a:rPr>
                <a:t>نخ 2</a:t>
              </a:r>
              <a:endParaRPr kumimoji="0" lang="en-US" sz="2000" b="0" i="0" u="none" strike="noStrike" kern="0" cap="none" spc="0" normalizeH="0" baseline="0" noProof="0" dirty="0" smtClean="0">
                <a:ln>
                  <a:noFill/>
                </a:ln>
                <a:solidFill>
                  <a:srgbClr val="FFFFFF"/>
                </a:solidFill>
                <a:effectLst/>
                <a:uLnTx/>
                <a:uFillTx/>
                <a:latin typeface="Trebuchet MS"/>
                <a:cs typeface="B Nazanin" panose="00000400000000000000" pitchFamily="2" charset="-78"/>
              </a:endParaRPr>
            </a:p>
          </p:txBody>
        </p:sp>
        <p:cxnSp>
          <p:nvCxnSpPr>
            <p:cNvPr id="61" name="Straight Arrow Connector 25"/>
            <p:cNvCxnSpPr>
              <a:cxnSpLocks noChangeShapeType="1"/>
              <a:stCxn id="47" idx="2"/>
              <a:endCxn id="59" idx="1"/>
            </p:cNvCxnSpPr>
            <p:nvPr/>
          </p:nvCxnSpPr>
          <p:spPr bwMode="auto">
            <a:xfrm>
              <a:off x="2209801" y="2917008"/>
              <a:ext cx="669225" cy="965515"/>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2" name="Straight Arrow Connector 37"/>
            <p:cNvCxnSpPr>
              <a:cxnSpLocks noChangeShapeType="1"/>
            </p:cNvCxnSpPr>
            <p:nvPr/>
          </p:nvCxnSpPr>
          <p:spPr bwMode="auto">
            <a:xfrm>
              <a:off x="2743200" y="2917007"/>
              <a:ext cx="304800" cy="857250"/>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sp>
          <p:nvSpPr>
            <p:cNvPr id="63" name="TextBox 72"/>
            <p:cNvSpPr txBox="1">
              <a:spLocks noChangeArrowheads="1"/>
            </p:cNvSpPr>
            <p:nvPr/>
          </p:nvSpPr>
          <p:spPr bwMode="auto">
            <a:xfrm>
              <a:off x="6411913" y="3488508"/>
              <a:ext cx="1524000" cy="101566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0" b="0" i="0" u="none" strike="noStrike" kern="0" cap="none" spc="0" normalizeH="0" baseline="0" noProof="0" dirty="0">
                  <a:ln>
                    <a:noFill/>
                  </a:ln>
                  <a:solidFill>
                    <a:srgbClr val="000000"/>
                  </a:solidFill>
                  <a:effectLst/>
                  <a:uLnTx/>
                  <a:uFillTx/>
                  <a:latin typeface="Palatino"/>
                </a:rPr>
                <a:t>…</a:t>
              </a:r>
            </a:p>
          </p:txBody>
        </p:sp>
        <p:cxnSp>
          <p:nvCxnSpPr>
            <p:cNvPr id="64" name="Straight Arrow Connector 48"/>
            <p:cNvCxnSpPr>
              <a:cxnSpLocks noChangeShapeType="1"/>
              <a:stCxn id="49" idx="2"/>
            </p:cNvCxnSpPr>
            <p:nvPr/>
          </p:nvCxnSpPr>
          <p:spPr bwMode="auto">
            <a:xfrm>
              <a:off x="3124200" y="2917007"/>
              <a:ext cx="76200" cy="764500"/>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5" name="Straight Arrow Connector 50"/>
            <p:cNvCxnSpPr>
              <a:cxnSpLocks noChangeShapeType="1"/>
              <a:stCxn id="50" idx="2"/>
              <a:endCxn id="59" idx="0"/>
            </p:cNvCxnSpPr>
            <p:nvPr/>
          </p:nvCxnSpPr>
          <p:spPr bwMode="auto">
            <a:xfrm flipH="1">
              <a:off x="3390900" y="2917008"/>
              <a:ext cx="190500" cy="764501"/>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6" name="Straight Arrow Connector 52"/>
            <p:cNvCxnSpPr>
              <a:cxnSpLocks noChangeShapeType="1"/>
              <a:stCxn id="51" idx="2"/>
            </p:cNvCxnSpPr>
            <p:nvPr/>
          </p:nvCxnSpPr>
          <p:spPr bwMode="auto">
            <a:xfrm flipH="1">
              <a:off x="3505200" y="2917007"/>
              <a:ext cx="533400" cy="764500"/>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7" name="Straight Arrow Connector 54"/>
            <p:cNvCxnSpPr>
              <a:cxnSpLocks noChangeShapeType="1"/>
              <a:stCxn id="52" idx="2"/>
            </p:cNvCxnSpPr>
            <p:nvPr/>
          </p:nvCxnSpPr>
          <p:spPr bwMode="auto">
            <a:xfrm flipH="1">
              <a:off x="3657600" y="2917008"/>
              <a:ext cx="838200" cy="812125"/>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8" name="Straight Arrow Connector 56"/>
            <p:cNvCxnSpPr>
              <a:cxnSpLocks noChangeShapeType="1"/>
              <a:stCxn id="53" idx="2"/>
            </p:cNvCxnSpPr>
            <p:nvPr/>
          </p:nvCxnSpPr>
          <p:spPr bwMode="auto">
            <a:xfrm flipH="1">
              <a:off x="3810000" y="2917007"/>
              <a:ext cx="1143000" cy="857250"/>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9" name="Straight Arrow Connector 59"/>
            <p:cNvCxnSpPr>
              <a:cxnSpLocks noChangeShapeType="1"/>
              <a:stCxn id="54" idx="2"/>
              <a:endCxn id="59" idx="7"/>
            </p:cNvCxnSpPr>
            <p:nvPr/>
          </p:nvCxnSpPr>
          <p:spPr bwMode="auto">
            <a:xfrm flipH="1">
              <a:off x="3902776" y="2917008"/>
              <a:ext cx="1507425" cy="965515"/>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70" name="Straight Arrow Connector 61"/>
            <p:cNvCxnSpPr>
              <a:cxnSpLocks noChangeShapeType="1"/>
              <a:stCxn id="55" idx="2"/>
            </p:cNvCxnSpPr>
            <p:nvPr/>
          </p:nvCxnSpPr>
          <p:spPr bwMode="auto">
            <a:xfrm flipH="1">
              <a:off x="3810000" y="2917007"/>
              <a:ext cx="2057400" cy="857250"/>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71" name="Straight Arrow Connector 64"/>
            <p:cNvCxnSpPr>
              <a:cxnSpLocks noChangeShapeType="1"/>
              <a:stCxn id="56" idx="2"/>
              <a:endCxn id="59" idx="7"/>
            </p:cNvCxnSpPr>
            <p:nvPr/>
          </p:nvCxnSpPr>
          <p:spPr bwMode="auto">
            <a:xfrm flipH="1">
              <a:off x="3902776" y="2917008"/>
              <a:ext cx="2421825" cy="965515"/>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72" name="Straight Arrow Connector 68"/>
            <p:cNvCxnSpPr>
              <a:cxnSpLocks noChangeShapeType="1"/>
              <a:stCxn id="47" idx="2"/>
              <a:endCxn id="60" idx="1"/>
            </p:cNvCxnSpPr>
            <p:nvPr/>
          </p:nvCxnSpPr>
          <p:spPr bwMode="auto">
            <a:xfrm>
              <a:off x="2209801" y="2917007"/>
              <a:ext cx="2612325" cy="965514"/>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73" name="Straight Arrow Connector 75"/>
            <p:cNvCxnSpPr>
              <a:cxnSpLocks noChangeShapeType="1"/>
              <a:stCxn id="48" idx="2"/>
            </p:cNvCxnSpPr>
            <p:nvPr/>
          </p:nvCxnSpPr>
          <p:spPr bwMode="auto">
            <a:xfrm>
              <a:off x="2667000" y="2917007"/>
              <a:ext cx="2247900" cy="914400"/>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74" name="Straight Arrow Connector 78"/>
            <p:cNvCxnSpPr>
              <a:cxnSpLocks noChangeShapeType="1"/>
              <a:stCxn id="49" idx="2"/>
            </p:cNvCxnSpPr>
            <p:nvPr/>
          </p:nvCxnSpPr>
          <p:spPr bwMode="auto">
            <a:xfrm>
              <a:off x="3124200" y="2917007"/>
              <a:ext cx="1828800" cy="857250"/>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75" name="Straight Arrow Connector 81"/>
            <p:cNvCxnSpPr>
              <a:cxnSpLocks noChangeShapeType="1"/>
              <a:stCxn id="50" idx="2"/>
            </p:cNvCxnSpPr>
            <p:nvPr/>
          </p:nvCxnSpPr>
          <p:spPr bwMode="auto">
            <a:xfrm>
              <a:off x="3581401" y="2917008"/>
              <a:ext cx="1532287" cy="812125"/>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76" name="Straight Arrow Connector 83"/>
            <p:cNvCxnSpPr>
              <a:cxnSpLocks noChangeShapeType="1"/>
              <a:stCxn id="51" idx="2"/>
            </p:cNvCxnSpPr>
            <p:nvPr/>
          </p:nvCxnSpPr>
          <p:spPr bwMode="auto">
            <a:xfrm>
              <a:off x="4038600" y="2917007"/>
              <a:ext cx="1143000" cy="764500"/>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77" name="Straight Arrow Connector 85"/>
            <p:cNvCxnSpPr>
              <a:cxnSpLocks noChangeShapeType="1"/>
              <a:stCxn id="52" idx="2"/>
            </p:cNvCxnSpPr>
            <p:nvPr/>
          </p:nvCxnSpPr>
          <p:spPr bwMode="auto">
            <a:xfrm>
              <a:off x="4495800" y="2917007"/>
              <a:ext cx="685800" cy="764500"/>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78" name="Straight Arrow Connector 87"/>
            <p:cNvCxnSpPr>
              <a:cxnSpLocks noChangeShapeType="1"/>
              <a:stCxn id="53" idx="2"/>
              <a:endCxn id="60" idx="0"/>
            </p:cNvCxnSpPr>
            <p:nvPr/>
          </p:nvCxnSpPr>
          <p:spPr bwMode="auto">
            <a:xfrm>
              <a:off x="4953000" y="2917007"/>
              <a:ext cx="381000" cy="764500"/>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79" name="Straight Arrow Connector 89"/>
            <p:cNvCxnSpPr>
              <a:cxnSpLocks noChangeShapeType="1"/>
              <a:stCxn id="54" idx="2"/>
            </p:cNvCxnSpPr>
            <p:nvPr/>
          </p:nvCxnSpPr>
          <p:spPr bwMode="auto">
            <a:xfrm>
              <a:off x="5410200" y="2917007"/>
              <a:ext cx="0" cy="764500"/>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80" name="Straight Arrow Connector 91"/>
            <p:cNvCxnSpPr>
              <a:cxnSpLocks noChangeShapeType="1"/>
              <a:stCxn id="55" idx="2"/>
            </p:cNvCxnSpPr>
            <p:nvPr/>
          </p:nvCxnSpPr>
          <p:spPr bwMode="auto">
            <a:xfrm flipH="1">
              <a:off x="5541962" y="2917008"/>
              <a:ext cx="325438" cy="812125"/>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81" name="Straight Arrow Connector 93"/>
            <p:cNvCxnSpPr>
              <a:cxnSpLocks noChangeShapeType="1"/>
              <a:stCxn id="57" idx="2"/>
            </p:cNvCxnSpPr>
            <p:nvPr/>
          </p:nvCxnSpPr>
          <p:spPr bwMode="auto">
            <a:xfrm flipH="1">
              <a:off x="4038600" y="2917008"/>
              <a:ext cx="2743200" cy="1079331"/>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82" name="Straight Arrow Connector 95"/>
            <p:cNvCxnSpPr>
              <a:cxnSpLocks noChangeShapeType="1"/>
              <a:stCxn id="58" idx="2"/>
            </p:cNvCxnSpPr>
            <p:nvPr/>
          </p:nvCxnSpPr>
          <p:spPr bwMode="auto">
            <a:xfrm flipH="1">
              <a:off x="4000500" y="2917008"/>
              <a:ext cx="3238500" cy="1079331"/>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83" name="Straight Arrow Connector 97"/>
            <p:cNvCxnSpPr>
              <a:cxnSpLocks noChangeShapeType="1"/>
              <a:stCxn id="56" idx="2"/>
            </p:cNvCxnSpPr>
            <p:nvPr/>
          </p:nvCxnSpPr>
          <p:spPr bwMode="auto">
            <a:xfrm flipH="1">
              <a:off x="5638800" y="2917007"/>
              <a:ext cx="685800" cy="857250"/>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84" name="Straight Arrow Connector 99"/>
            <p:cNvCxnSpPr>
              <a:cxnSpLocks noChangeShapeType="1"/>
              <a:stCxn id="57" idx="2"/>
            </p:cNvCxnSpPr>
            <p:nvPr/>
          </p:nvCxnSpPr>
          <p:spPr bwMode="auto">
            <a:xfrm flipH="1">
              <a:off x="5704682" y="2917007"/>
              <a:ext cx="1077119" cy="857250"/>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85" name="Straight Arrow Connector 101"/>
            <p:cNvCxnSpPr>
              <a:cxnSpLocks noChangeShapeType="1"/>
              <a:stCxn id="58" idx="2"/>
              <a:endCxn id="60" idx="7"/>
            </p:cNvCxnSpPr>
            <p:nvPr/>
          </p:nvCxnSpPr>
          <p:spPr bwMode="auto">
            <a:xfrm flipH="1">
              <a:off x="5845876" y="2917007"/>
              <a:ext cx="1393125" cy="965514"/>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sp>
          <p:nvSpPr>
            <p:cNvPr id="86" name="TextBox 85"/>
            <p:cNvSpPr txBox="1"/>
            <p:nvPr/>
          </p:nvSpPr>
          <p:spPr>
            <a:xfrm>
              <a:off x="1676400" y="1905000"/>
              <a:ext cx="1081951" cy="315836"/>
            </a:xfrm>
            <a:prstGeom prst="rect">
              <a:avLst/>
            </a:prstGeom>
            <a:noFill/>
          </p:spPr>
          <p:txBody>
            <a:bodyPr wrap="none">
              <a:spAutoFit/>
            </a:bodyPr>
            <a:lstStyle/>
            <a:p>
              <a:pPr fontAlgn="auto">
                <a:spcBef>
                  <a:spcPts val="0"/>
                </a:spcBef>
                <a:spcAft>
                  <a:spcPts val="0"/>
                </a:spcAft>
                <a:defRPr/>
              </a:pPr>
              <a:r>
                <a:rPr lang="fa-IR" dirty="0" smtClean="0">
                  <a:solidFill>
                    <a:srgbClr val="000000"/>
                  </a:solidFill>
                  <a:latin typeface="Palatino" pitchFamily="18" charset="0"/>
                  <a:cs typeface="B Nazanin" panose="00000400000000000000" pitchFamily="2" charset="-78"/>
                </a:rPr>
                <a:t>حافظه سراسری</a:t>
              </a:r>
              <a:endParaRPr lang="en-US" dirty="0">
                <a:solidFill>
                  <a:srgbClr val="000000"/>
                </a:solidFill>
                <a:latin typeface="Palatino" pitchFamily="18" charset="0"/>
                <a:cs typeface="B Nazanin" panose="00000400000000000000" pitchFamily="2" charset="-78"/>
              </a:endParaRPr>
            </a:p>
          </p:txBody>
        </p:sp>
      </p:grpSp>
    </p:spTree>
    <p:extLst>
      <p:ext uri="{BB962C8B-B14F-4D97-AF65-F5344CB8AC3E}">
        <p14:creationId xmlns:p14="http://schemas.microsoft.com/office/powerpoint/2010/main" val="29098609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ایده اصلی: کاشی‌کاری  		         </a:t>
            </a:r>
            <a:r>
              <a:rPr lang="en-US" dirty="0" smtClean="0"/>
              <a:t>Tiling</a:t>
            </a:r>
            <a:endParaRPr lang="fa-IR" dirty="0"/>
          </a:p>
        </p:txBody>
      </p:sp>
      <p:sp>
        <p:nvSpPr>
          <p:cNvPr id="3" name="Content Placeholder 2"/>
          <p:cNvSpPr>
            <a:spLocks noGrp="1"/>
          </p:cNvSpPr>
          <p:nvPr>
            <p:ph sz="quarter" idx="1"/>
          </p:nvPr>
        </p:nvSpPr>
        <p:spPr/>
        <p:txBody>
          <a:bodyPr/>
          <a:lstStyle/>
          <a:p>
            <a:endParaRPr lang="fa-IR"/>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15</a:t>
            </a:fld>
            <a:endParaRPr lang="en-US" altLang="en-US" dirty="0"/>
          </a:p>
        </p:txBody>
      </p:sp>
      <p:grpSp>
        <p:nvGrpSpPr>
          <p:cNvPr id="75" name="Group 74"/>
          <p:cNvGrpSpPr/>
          <p:nvPr/>
        </p:nvGrpSpPr>
        <p:grpSpPr>
          <a:xfrm>
            <a:off x="1447801" y="1524000"/>
            <a:ext cx="7315200" cy="4327730"/>
            <a:chOff x="401022" y="666750"/>
            <a:chExt cx="6460359" cy="3948890"/>
          </a:xfrm>
        </p:grpSpPr>
        <p:sp>
          <p:nvSpPr>
            <p:cNvPr id="41" name="Rectangle 3"/>
            <p:cNvSpPr>
              <a:spLocks noChangeArrowheads="1"/>
            </p:cNvSpPr>
            <p:nvPr/>
          </p:nvSpPr>
          <p:spPr bwMode="auto">
            <a:xfrm>
              <a:off x="765381" y="1151704"/>
              <a:ext cx="457200" cy="409074"/>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cs typeface="B Nazanin" panose="00000400000000000000" pitchFamily="2" charset="-78"/>
              </a:endParaRPr>
            </a:p>
          </p:txBody>
        </p:sp>
        <p:sp>
          <p:nvSpPr>
            <p:cNvPr id="42" name="Rectangle 4"/>
            <p:cNvSpPr>
              <a:spLocks noChangeArrowheads="1"/>
            </p:cNvSpPr>
            <p:nvPr/>
          </p:nvSpPr>
          <p:spPr bwMode="auto">
            <a:xfrm>
              <a:off x="1222581" y="1151704"/>
              <a:ext cx="457200" cy="409074"/>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cs typeface="B Nazanin" panose="00000400000000000000" pitchFamily="2" charset="-78"/>
              </a:endParaRPr>
            </a:p>
          </p:txBody>
        </p:sp>
        <p:sp>
          <p:nvSpPr>
            <p:cNvPr id="43" name="Rectangle 5"/>
            <p:cNvSpPr>
              <a:spLocks noChangeArrowheads="1"/>
            </p:cNvSpPr>
            <p:nvPr/>
          </p:nvSpPr>
          <p:spPr bwMode="auto">
            <a:xfrm>
              <a:off x="1679781" y="1151704"/>
              <a:ext cx="457200" cy="409074"/>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cs typeface="B Nazanin" panose="00000400000000000000" pitchFamily="2" charset="-78"/>
              </a:endParaRPr>
            </a:p>
          </p:txBody>
        </p:sp>
        <p:sp>
          <p:nvSpPr>
            <p:cNvPr id="44" name="Rectangle 6"/>
            <p:cNvSpPr>
              <a:spLocks noChangeArrowheads="1"/>
            </p:cNvSpPr>
            <p:nvPr/>
          </p:nvSpPr>
          <p:spPr bwMode="auto">
            <a:xfrm>
              <a:off x="2136981" y="1151704"/>
              <a:ext cx="457200" cy="409074"/>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cs typeface="B Nazanin" panose="00000400000000000000" pitchFamily="2" charset="-78"/>
              </a:endParaRPr>
            </a:p>
          </p:txBody>
        </p:sp>
        <p:sp>
          <p:nvSpPr>
            <p:cNvPr id="45" name="Rectangle 7"/>
            <p:cNvSpPr>
              <a:spLocks noChangeArrowheads="1"/>
            </p:cNvSpPr>
            <p:nvPr/>
          </p:nvSpPr>
          <p:spPr bwMode="auto">
            <a:xfrm>
              <a:off x="2594181" y="1151704"/>
              <a:ext cx="457200" cy="409074"/>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cs typeface="B Nazanin" panose="00000400000000000000" pitchFamily="2" charset="-78"/>
              </a:endParaRPr>
            </a:p>
          </p:txBody>
        </p:sp>
        <p:sp>
          <p:nvSpPr>
            <p:cNvPr id="46" name="Rectangle 8"/>
            <p:cNvSpPr>
              <a:spLocks noChangeArrowheads="1"/>
            </p:cNvSpPr>
            <p:nvPr/>
          </p:nvSpPr>
          <p:spPr bwMode="auto">
            <a:xfrm>
              <a:off x="3051381" y="1151704"/>
              <a:ext cx="457200" cy="409074"/>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cs typeface="B Nazanin" panose="00000400000000000000" pitchFamily="2" charset="-78"/>
              </a:endParaRPr>
            </a:p>
          </p:txBody>
        </p:sp>
        <p:sp>
          <p:nvSpPr>
            <p:cNvPr id="47" name="Rectangle 9"/>
            <p:cNvSpPr>
              <a:spLocks noChangeArrowheads="1"/>
            </p:cNvSpPr>
            <p:nvPr/>
          </p:nvSpPr>
          <p:spPr bwMode="auto">
            <a:xfrm>
              <a:off x="3508581" y="1151704"/>
              <a:ext cx="457200" cy="409074"/>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cs typeface="B Nazanin" panose="00000400000000000000" pitchFamily="2" charset="-78"/>
              </a:endParaRPr>
            </a:p>
          </p:txBody>
        </p:sp>
        <p:sp>
          <p:nvSpPr>
            <p:cNvPr id="48" name="Rectangle 10"/>
            <p:cNvSpPr>
              <a:spLocks noChangeArrowheads="1"/>
            </p:cNvSpPr>
            <p:nvPr/>
          </p:nvSpPr>
          <p:spPr bwMode="auto">
            <a:xfrm>
              <a:off x="3965781" y="1151704"/>
              <a:ext cx="457200" cy="409074"/>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cs typeface="B Nazanin" panose="00000400000000000000" pitchFamily="2" charset="-78"/>
              </a:endParaRPr>
            </a:p>
          </p:txBody>
        </p:sp>
        <p:sp>
          <p:nvSpPr>
            <p:cNvPr id="49" name="Rectangle 11"/>
            <p:cNvSpPr>
              <a:spLocks noChangeArrowheads="1"/>
            </p:cNvSpPr>
            <p:nvPr/>
          </p:nvSpPr>
          <p:spPr bwMode="auto">
            <a:xfrm>
              <a:off x="4422981" y="1151704"/>
              <a:ext cx="457200" cy="409074"/>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cs typeface="B Nazanin" panose="00000400000000000000" pitchFamily="2" charset="-78"/>
              </a:endParaRPr>
            </a:p>
          </p:txBody>
        </p:sp>
        <p:sp>
          <p:nvSpPr>
            <p:cNvPr id="50" name="Rectangle 12"/>
            <p:cNvSpPr>
              <a:spLocks noChangeArrowheads="1"/>
            </p:cNvSpPr>
            <p:nvPr/>
          </p:nvSpPr>
          <p:spPr bwMode="auto">
            <a:xfrm>
              <a:off x="4880181" y="1151704"/>
              <a:ext cx="457200" cy="409074"/>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cs typeface="B Nazanin" panose="00000400000000000000" pitchFamily="2" charset="-78"/>
              </a:endParaRPr>
            </a:p>
          </p:txBody>
        </p:sp>
        <p:sp>
          <p:nvSpPr>
            <p:cNvPr id="51" name="Rectangle 13"/>
            <p:cNvSpPr>
              <a:spLocks noChangeArrowheads="1"/>
            </p:cNvSpPr>
            <p:nvPr/>
          </p:nvSpPr>
          <p:spPr bwMode="auto">
            <a:xfrm>
              <a:off x="5337381" y="1151704"/>
              <a:ext cx="457200" cy="409074"/>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cs typeface="B Nazanin" panose="00000400000000000000" pitchFamily="2" charset="-78"/>
              </a:endParaRPr>
            </a:p>
          </p:txBody>
        </p:sp>
        <p:sp>
          <p:nvSpPr>
            <p:cNvPr id="52" name="Rectangle 14"/>
            <p:cNvSpPr>
              <a:spLocks noChangeArrowheads="1"/>
            </p:cNvSpPr>
            <p:nvPr/>
          </p:nvSpPr>
          <p:spPr bwMode="auto">
            <a:xfrm>
              <a:off x="5794581" y="1151704"/>
              <a:ext cx="457200" cy="409074"/>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cs typeface="B Nazanin" panose="00000400000000000000" pitchFamily="2" charset="-78"/>
              </a:endParaRPr>
            </a:p>
          </p:txBody>
        </p:sp>
        <p:sp>
          <p:nvSpPr>
            <p:cNvPr id="53" name="Oval 22"/>
            <p:cNvSpPr>
              <a:spLocks noChangeArrowheads="1"/>
            </p:cNvSpPr>
            <p:nvPr/>
          </p:nvSpPr>
          <p:spPr bwMode="auto">
            <a:xfrm>
              <a:off x="1222581" y="2254849"/>
              <a:ext cx="1447800" cy="1295400"/>
            </a:xfrm>
            <a:prstGeom prst="ellipse">
              <a:avLst/>
            </a:prstGeom>
            <a:solidFill>
              <a:srgbClr val="00B8FF"/>
            </a:solidFill>
            <a:ln w="9525" algn="ctr">
              <a:solidFill>
                <a:srgbClr val="000000"/>
              </a:solidFill>
              <a:round/>
              <a:headEnd/>
              <a:tailEnd/>
            </a:ln>
          </p:spPr>
          <p:txBody>
            <a:bodyPr lIns="360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smtClean="0">
                <a:ln>
                  <a:noFill/>
                </a:ln>
                <a:solidFill>
                  <a:srgbClr val="FFFFFF"/>
                </a:solidFill>
                <a:effectLst/>
                <a:uLnTx/>
                <a:uFillTx/>
                <a:latin typeface="Trebuchet MS"/>
                <a:cs typeface="B Nazanin" panose="00000400000000000000" pitchFamily="2" charset="-7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fa-IR" b="0" i="0" u="none" strike="noStrike" kern="0" cap="none" spc="0" normalizeH="0" baseline="0" noProof="0" dirty="0" smtClean="0">
                  <a:ln>
                    <a:noFill/>
                  </a:ln>
                  <a:solidFill>
                    <a:srgbClr val="FFFFFF"/>
                  </a:solidFill>
                  <a:effectLst/>
                  <a:uLnTx/>
                  <a:uFillTx/>
                  <a:latin typeface="Trebuchet MS"/>
                  <a:cs typeface="B Nazanin" panose="00000400000000000000" pitchFamily="2" charset="-78"/>
                </a:rPr>
                <a:t>نخ 1</a:t>
              </a:r>
              <a:endParaRPr kumimoji="0" lang="en-US" b="0" i="0" u="none" strike="noStrike" kern="0" cap="none" spc="0" normalizeH="0" baseline="0" noProof="0" dirty="0" smtClean="0">
                <a:ln>
                  <a:noFill/>
                </a:ln>
                <a:solidFill>
                  <a:srgbClr val="FFFFFF"/>
                </a:solidFill>
                <a:effectLst/>
                <a:uLnTx/>
                <a:uFillTx/>
                <a:latin typeface="Trebuchet MS"/>
                <a:cs typeface="B Nazanin" panose="00000400000000000000" pitchFamily="2" charset="-78"/>
              </a:endParaRPr>
            </a:p>
          </p:txBody>
        </p:sp>
        <p:sp>
          <p:nvSpPr>
            <p:cNvPr id="54" name="Oval 23"/>
            <p:cNvSpPr>
              <a:spLocks noChangeArrowheads="1"/>
            </p:cNvSpPr>
            <p:nvPr/>
          </p:nvSpPr>
          <p:spPr bwMode="auto">
            <a:xfrm>
              <a:off x="3775281" y="2241669"/>
              <a:ext cx="1447800" cy="1295400"/>
            </a:xfrm>
            <a:prstGeom prst="ellipse">
              <a:avLst/>
            </a:prstGeom>
            <a:solidFill>
              <a:srgbClr val="00B8FF"/>
            </a:solidFill>
            <a:ln w="9525" algn="ctr">
              <a:solidFill>
                <a:srgbClr val="000000"/>
              </a:solidFill>
              <a:round/>
              <a:headEnd/>
              <a:tailEnd/>
            </a:ln>
          </p:spPr>
          <p:txBody>
            <a:bodyPr lIns="360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smtClean="0">
                <a:ln>
                  <a:noFill/>
                </a:ln>
                <a:solidFill>
                  <a:srgbClr val="FFFFFF"/>
                </a:solidFill>
                <a:effectLst/>
                <a:uLnTx/>
                <a:uFillTx/>
                <a:latin typeface="Trebuchet MS"/>
                <a:cs typeface="B Nazanin" panose="00000400000000000000" pitchFamily="2" charset="-7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fa-IR" b="0" i="0" u="none" strike="noStrike" kern="0" cap="none" spc="0" normalizeH="0" baseline="0" noProof="0" dirty="0" smtClean="0">
                  <a:ln>
                    <a:noFill/>
                  </a:ln>
                  <a:solidFill>
                    <a:srgbClr val="FFFFFF"/>
                  </a:solidFill>
                  <a:effectLst/>
                  <a:uLnTx/>
                  <a:uFillTx/>
                  <a:latin typeface="Trebuchet MS"/>
                  <a:cs typeface="B Nazanin" panose="00000400000000000000" pitchFamily="2" charset="-78"/>
                </a:rPr>
                <a:t>نخ 2</a:t>
              </a:r>
              <a:endParaRPr kumimoji="0" lang="en-US" b="0" i="0" u="none" strike="noStrike" kern="0" cap="none" spc="0" normalizeH="0" baseline="0" noProof="0" dirty="0" smtClean="0">
                <a:ln>
                  <a:noFill/>
                </a:ln>
                <a:solidFill>
                  <a:srgbClr val="FFFFFF"/>
                </a:solidFill>
                <a:effectLst/>
                <a:uLnTx/>
                <a:uFillTx/>
                <a:latin typeface="Trebuchet MS"/>
                <a:cs typeface="B Nazanin" panose="00000400000000000000" pitchFamily="2" charset="-78"/>
              </a:endParaRPr>
            </a:p>
          </p:txBody>
        </p:sp>
        <p:sp>
          <p:nvSpPr>
            <p:cNvPr id="55" name="TextBox 72"/>
            <p:cNvSpPr txBox="1">
              <a:spLocks noChangeArrowheads="1"/>
            </p:cNvSpPr>
            <p:nvPr/>
          </p:nvSpPr>
          <p:spPr bwMode="auto">
            <a:xfrm>
              <a:off x="5337381" y="1886887"/>
              <a:ext cx="1524000" cy="9267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0" b="0" i="0" u="none" strike="noStrike" kern="0" cap="none" spc="0" normalizeH="0" baseline="0" noProof="0" dirty="0">
                  <a:ln>
                    <a:noFill/>
                  </a:ln>
                  <a:solidFill>
                    <a:srgbClr val="000000"/>
                  </a:solidFill>
                  <a:effectLst/>
                  <a:uLnTx/>
                  <a:uFillTx/>
                  <a:cs typeface="B Nazanin" panose="00000400000000000000" pitchFamily="2" charset="-78"/>
                </a:rPr>
                <a:t>…</a:t>
              </a:r>
            </a:p>
          </p:txBody>
        </p:sp>
        <p:sp>
          <p:nvSpPr>
            <p:cNvPr id="56" name="Rectangle 3"/>
            <p:cNvSpPr>
              <a:spLocks noChangeArrowheads="1"/>
            </p:cNvSpPr>
            <p:nvPr/>
          </p:nvSpPr>
          <p:spPr bwMode="auto">
            <a:xfrm>
              <a:off x="2365581" y="1723204"/>
              <a:ext cx="457200" cy="409074"/>
            </a:xfrm>
            <a:prstGeom prst="rect">
              <a:avLst/>
            </a:prstGeom>
            <a:solidFill>
              <a:srgbClr val="FF0000"/>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cs typeface="B Nazanin" panose="00000400000000000000" pitchFamily="2" charset="-78"/>
              </a:endParaRPr>
            </a:p>
          </p:txBody>
        </p:sp>
        <p:sp>
          <p:nvSpPr>
            <p:cNvPr id="57" name="Rectangle 4"/>
            <p:cNvSpPr>
              <a:spLocks noChangeArrowheads="1"/>
            </p:cNvSpPr>
            <p:nvPr/>
          </p:nvSpPr>
          <p:spPr bwMode="auto">
            <a:xfrm>
              <a:off x="2822781" y="1723204"/>
              <a:ext cx="457200" cy="409074"/>
            </a:xfrm>
            <a:prstGeom prst="rect">
              <a:avLst/>
            </a:prstGeom>
            <a:solidFill>
              <a:srgbClr val="FF0000"/>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cs typeface="B Nazanin" panose="00000400000000000000" pitchFamily="2" charset="-78"/>
              </a:endParaRPr>
            </a:p>
          </p:txBody>
        </p:sp>
        <p:sp>
          <p:nvSpPr>
            <p:cNvPr id="58" name="Rectangle 5"/>
            <p:cNvSpPr>
              <a:spLocks noChangeArrowheads="1"/>
            </p:cNvSpPr>
            <p:nvPr/>
          </p:nvSpPr>
          <p:spPr bwMode="auto">
            <a:xfrm>
              <a:off x="3279981" y="1723204"/>
              <a:ext cx="457200" cy="409074"/>
            </a:xfrm>
            <a:prstGeom prst="rect">
              <a:avLst/>
            </a:prstGeom>
            <a:solidFill>
              <a:srgbClr val="FF0000"/>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cs typeface="B Nazanin" panose="00000400000000000000" pitchFamily="2" charset="-78"/>
              </a:endParaRPr>
            </a:p>
          </p:txBody>
        </p:sp>
        <p:sp>
          <p:nvSpPr>
            <p:cNvPr id="59" name="Rectangle 6"/>
            <p:cNvSpPr>
              <a:spLocks noChangeArrowheads="1"/>
            </p:cNvSpPr>
            <p:nvPr/>
          </p:nvSpPr>
          <p:spPr bwMode="auto">
            <a:xfrm>
              <a:off x="3737181" y="1723204"/>
              <a:ext cx="457200" cy="409074"/>
            </a:xfrm>
            <a:prstGeom prst="rect">
              <a:avLst/>
            </a:prstGeom>
            <a:solidFill>
              <a:srgbClr val="FF0000"/>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cs typeface="B Nazanin" panose="00000400000000000000" pitchFamily="2" charset="-78"/>
              </a:endParaRPr>
            </a:p>
          </p:txBody>
        </p:sp>
        <p:cxnSp>
          <p:nvCxnSpPr>
            <p:cNvPr id="60" name="Straight Arrow Connector 74"/>
            <p:cNvCxnSpPr>
              <a:cxnSpLocks noChangeShapeType="1"/>
              <a:stCxn id="41" idx="2"/>
              <a:endCxn id="56" idx="0"/>
            </p:cNvCxnSpPr>
            <p:nvPr/>
          </p:nvCxnSpPr>
          <p:spPr bwMode="auto">
            <a:xfrm>
              <a:off x="993981" y="1560778"/>
              <a:ext cx="1600200" cy="162426"/>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1" name="Straight Arrow Connector 76"/>
            <p:cNvCxnSpPr>
              <a:cxnSpLocks noChangeShapeType="1"/>
              <a:stCxn id="42" idx="2"/>
              <a:endCxn id="57" idx="0"/>
            </p:cNvCxnSpPr>
            <p:nvPr/>
          </p:nvCxnSpPr>
          <p:spPr bwMode="auto">
            <a:xfrm>
              <a:off x="1451181" y="1560778"/>
              <a:ext cx="1600200" cy="162426"/>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2" name="Straight Arrow Connector 78"/>
            <p:cNvCxnSpPr>
              <a:cxnSpLocks noChangeShapeType="1"/>
              <a:stCxn id="43" idx="2"/>
              <a:endCxn id="58" idx="0"/>
            </p:cNvCxnSpPr>
            <p:nvPr/>
          </p:nvCxnSpPr>
          <p:spPr bwMode="auto">
            <a:xfrm>
              <a:off x="1908381" y="1560778"/>
              <a:ext cx="1600200" cy="162426"/>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3" name="Straight Arrow Connector 80"/>
            <p:cNvCxnSpPr>
              <a:cxnSpLocks noChangeShapeType="1"/>
              <a:stCxn id="44" idx="2"/>
              <a:endCxn id="59" idx="0"/>
            </p:cNvCxnSpPr>
            <p:nvPr/>
          </p:nvCxnSpPr>
          <p:spPr bwMode="auto">
            <a:xfrm>
              <a:off x="2365582" y="1560779"/>
              <a:ext cx="1600200" cy="162426"/>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4" name="Straight Arrow Connector 90"/>
            <p:cNvCxnSpPr>
              <a:cxnSpLocks noChangeShapeType="1"/>
              <a:stCxn id="56" idx="2"/>
            </p:cNvCxnSpPr>
            <p:nvPr/>
          </p:nvCxnSpPr>
          <p:spPr bwMode="auto">
            <a:xfrm flipH="1">
              <a:off x="2251281" y="2132278"/>
              <a:ext cx="342900" cy="174082"/>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5" name="Straight Arrow Connector 92"/>
            <p:cNvCxnSpPr>
              <a:cxnSpLocks noChangeShapeType="1"/>
              <a:stCxn id="57" idx="2"/>
            </p:cNvCxnSpPr>
            <p:nvPr/>
          </p:nvCxnSpPr>
          <p:spPr bwMode="auto">
            <a:xfrm flipH="1">
              <a:off x="2365581" y="2132278"/>
              <a:ext cx="685800" cy="243180"/>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6" name="Straight Arrow Connector 94"/>
            <p:cNvCxnSpPr>
              <a:cxnSpLocks noChangeShapeType="1"/>
              <a:stCxn id="58" idx="2"/>
              <a:endCxn id="53" idx="7"/>
            </p:cNvCxnSpPr>
            <p:nvPr/>
          </p:nvCxnSpPr>
          <p:spPr bwMode="auto">
            <a:xfrm flipH="1">
              <a:off x="2458357" y="2132278"/>
              <a:ext cx="1050225" cy="312278"/>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7" name="Straight Arrow Connector 97"/>
            <p:cNvCxnSpPr>
              <a:cxnSpLocks noChangeShapeType="1"/>
              <a:stCxn id="59" idx="2"/>
            </p:cNvCxnSpPr>
            <p:nvPr/>
          </p:nvCxnSpPr>
          <p:spPr bwMode="auto">
            <a:xfrm flipH="1">
              <a:off x="2594181" y="2132278"/>
              <a:ext cx="1371600" cy="448176"/>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8" name="Straight Arrow Connector 99"/>
            <p:cNvCxnSpPr>
              <a:cxnSpLocks noChangeShapeType="1"/>
              <a:stCxn id="56" idx="2"/>
            </p:cNvCxnSpPr>
            <p:nvPr/>
          </p:nvCxnSpPr>
          <p:spPr bwMode="auto">
            <a:xfrm>
              <a:off x="2594181" y="2132278"/>
              <a:ext cx="1274762" cy="348164"/>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9" name="Straight Arrow Connector 101"/>
            <p:cNvCxnSpPr>
              <a:cxnSpLocks noChangeShapeType="1"/>
              <a:stCxn id="57" idx="2"/>
              <a:endCxn id="54" idx="1"/>
            </p:cNvCxnSpPr>
            <p:nvPr/>
          </p:nvCxnSpPr>
          <p:spPr bwMode="auto">
            <a:xfrm>
              <a:off x="3051382" y="2132278"/>
              <a:ext cx="935925" cy="299098"/>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70" name="Straight Arrow Connector 103"/>
            <p:cNvCxnSpPr>
              <a:cxnSpLocks noChangeShapeType="1"/>
              <a:stCxn id="58" idx="2"/>
            </p:cNvCxnSpPr>
            <p:nvPr/>
          </p:nvCxnSpPr>
          <p:spPr bwMode="auto">
            <a:xfrm>
              <a:off x="3508581" y="2132278"/>
              <a:ext cx="571500" cy="243180"/>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71" name="Straight Arrow Connector 105"/>
            <p:cNvCxnSpPr>
              <a:cxnSpLocks noChangeShapeType="1"/>
              <a:stCxn id="59" idx="2"/>
            </p:cNvCxnSpPr>
            <p:nvPr/>
          </p:nvCxnSpPr>
          <p:spPr bwMode="auto">
            <a:xfrm>
              <a:off x="3965781" y="2132278"/>
              <a:ext cx="228600" cy="174082"/>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sp>
          <p:nvSpPr>
            <p:cNvPr id="72" name="TextBox 71"/>
            <p:cNvSpPr txBox="1"/>
            <p:nvPr/>
          </p:nvSpPr>
          <p:spPr>
            <a:xfrm>
              <a:off x="401022" y="666750"/>
              <a:ext cx="1129995" cy="337001"/>
            </a:xfrm>
            <a:prstGeom prst="rect">
              <a:avLst/>
            </a:prstGeom>
            <a:noFill/>
            <a:ln>
              <a:noFill/>
            </a:ln>
          </p:spPr>
          <p:txBody>
            <a:bodyPr wrap="none">
              <a:spAutoFit/>
            </a:bodyPr>
            <a:lstStyle/>
            <a:p>
              <a:pPr fontAlgn="auto">
                <a:spcBef>
                  <a:spcPts val="0"/>
                </a:spcBef>
                <a:spcAft>
                  <a:spcPts val="0"/>
                </a:spcAft>
                <a:defRPr/>
              </a:pPr>
              <a:r>
                <a:rPr lang="fa-IR" dirty="0" smtClean="0">
                  <a:solidFill>
                    <a:srgbClr val="000000"/>
                  </a:solidFill>
                  <a:latin typeface="Palatino" pitchFamily="18" charset="0"/>
                  <a:cs typeface="B Nazanin" panose="00000400000000000000" pitchFamily="2" charset="-78"/>
                </a:rPr>
                <a:t>حافظه سراسری</a:t>
              </a:r>
              <a:endParaRPr lang="en-US" dirty="0">
                <a:solidFill>
                  <a:srgbClr val="000000"/>
                </a:solidFill>
                <a:latin typeface="Palatino" pitchFamily="18" charset="0"/>
                <a:cs typeface="B Nazanin" panose="00000400000000000000" pitchFamily="2" charset="-78"/>
              </a:endParaRPr>
            </a:p>
          </p:txBody>
        </p:sp>
        <p:sp>
          <p:nvSpPr>
            <p:cNvPr id="73" name="TextBox 72"/>
            <p:cNvSpPr txBox="1"/>
            <p:nvPr/>
          </p:nvSpPr>
          <p:spPr>
            <a:xfrm>
              <a:off x="1255698" y="1772515"/>
              <a:ext cx="1127164" cy="337001"/>
            </a:xfrm>
            <a:prstGeom prst="rect">
              <a:avLst/>
            </a:prstGeom>
            <a:noFill/>
            <a:ln>
              <a:noFill/>
            </a:ln>
          </p:spPr>
          <p:txBody>
            <a:bodyPr wrap="none">
              <a:spAutoFit/>
            </a:bodyPr>
            <a:lstStyle/>
            <a:p>
              <a:pPr fontAlgn="auto">
                <a:spcBef>
                  <a:spcPts val="0"/>
                </a:spcBef>
                <a:spcAft>
                  <a:spcPts val="0"/>
                </a:spcAft>
                <a:defRPr/>
              </a:pPr>
              <a:r>
                <a:rPr lang="fa-IR" dirty="0" smtClean="0">
                  <a:solidFill>
                    <a:srgbClr val="000000"/>
                  </a:solidFill>
                  <a:latin typeface="Palatino" pitchFamily="18" charset="0"/>
                  <a:cs typeface="B Nazanin" panose="00000400000000000000" pitchFamily="2" charset="-78"/>
                </a:rPr>
                <a:t>حافظه مشترک</a:t>
              </a:r>
              <a:endParaRPr lang="en-US" dirty="0">
                <a:solidFill>
                  <a:srgbClr val="000000"/>
                </a:solidFill>
                <a:latin typeface="Palatino" pitchFamily="18" charset="0"/>
                <a:cs typeface="B Nazanin" panose="00000400000000000000" pitchFamily="2" charset="-78"/>
              </a:endParaRPr>
            </a:p>
          </p:txBody>
        </p:sp>
        <p:sp>
          <p:nvSpPr>
            <p:cNvPr id="74" name="TextBox 73"/>
            <p:cNvSpPr txBox="1"/>
            <p:nvPr/>
          </p:nvSpPr>
          <p:spPr>
            <a:xfrm>
              <a:off x="1110190" y="3773136"/>
              <a:ext cx="5368280" cy="842504"/>
            </a:xfrm>
            <a:prstGeom prst="rect">
              <a:avLst/>
            </a:prstGeom>
            <a:noFill/>
          </p:spPr>
          <p:txBody>
            <a:bodyPr wrap="square" rtlCol="0">
              <a:spAutoFit/>
            </a:bodyPr>
            <a:lstStyle/>
            <a:p>
              <a:pPr algn="r" rtl="1" fontAlgn="auto">
                <a:spcBef>
                  <a:spcPts val="0"/>
                </a:spcBef>
                <a:spcAft>
                  <a:spcPts val="0"/>
                </a:spcAft>
              </a:pPr>
              <a:r>
                <a:rPr lang="fa-IR" b="1" dirty="0" smtClean="0">
                  <a:solidFill>
                    <a:srgbClr val="FF0000"/>
                  </a:solidFill>
                  <a:latin typeface="Trebuchet MS"/>
                  <a:cs typeface="B Nazanin" panose="00000400000000000000" pitchFamily="2" charset="-78"/>
                </a:rPr>
                <a:t>ایده اصلی</a:t>
              </a:r>
              <a:r>
                <a:rPr lang="fa-IR" dirty="0" smtClean="0">
                  <a:solidFill>
                    <a:srgbClr val="000000"/>
                  </a:solidFill>
                  <a:latin typeface="Trebuchet MS"/>
                  <a:cs typeface="B Nazanin" panose="00000400000000000000" pitchFamily="2" charset="-78"/>
                </a:rPr>
                <a:t>: </a:t>
              </a:r>
            </a:p>
            <a:p>
              <a:pPr marL="285750" indent="-285750" algn="r" rtl="1" fontAlgn="auto">
                <a:spcBef>
                  <a:spcPts val="0"/>
                </a:spcBef>
                <a:spcAft>
                  <a:spcPts val="0"/>
                </a:spcAft>
                <a:buFontTx/>
                <a:buChar char="-"/>
              </a:pPr>
              <a:r>
                <a:rPr lang="fa-IR" dirty="0" smtClean="0">
                  <a:solidFill>
                    <a:srgbClr val="000000"/>
                  </a:solidFill>
                  <a:latin typeface="Trebuchet MS"/>
                  <a:cs typeface="B Nazanin" panose="00000400000000000000" pitchFamily="2" charset="-78"/>
                </a:rPr>
                <a:t>محتویات حافظه اصلی را به کاشی‌های (بلوک‌های) کوچکی تقسیم کن</a:t>
              </a:r>
            </a:p>
            <a:p>
              <a:pPr marL="285750" indent="-285750" algn="r" rtl="1" fontAlgn="auto">
                <a:spcBef>
                  <a:spcPts val="0"/>
                </a:spcBef>
                <a:spcAft>
                  <a:spcPts val="0"/>
                </a:spcAft>
                <a:buFontTx/>
                <a:buChar char="-"/>
              </a:pPr>
              <a:r>
                <a:rPr lang="fa-IR" dirty="0" smtClean="0">
                  <a:solidFill>
                    <a:srgbClr val="000000"/>
                  </a:solidFill>
                  <a:latin typeface="Trebuchet MS"/>
                  <a:cs typeface="B Nazanin" panose="00000400000000000000" pitchFamily="2" charset="-78"/>
                </a:rPr>
                <a:t>محاسبات نخ‌ها را در هر لحظه از زمان بر روی یک یا چند کاشی متمرکز کن</a:t>
              </a:r>
              <a:endParaRPr lang="en-US" dirty="0">
                <a:solidFill>
                  <a:srgbClr val="000000"/>
                </a:solidFill>
                <a:latin typeface="Trebuchet MS"/>
                <a:cs typeface="B Nazanin" panose="00000400000000000000" pitchFamily="2" charset="-78"/>
              </a:endParaRPr>
            </a:p>
          </p:txBody>
        </p:sp>
      </p:grpSp>
    </p:spTree>
    <p:extLst>
      <p:ext uri="{BB962C8B-B14F-4D97-AF65-F5344CB8AC3E}">
        <p14:creationId xmlns:p14="http://schemas.microsoft.com/office/powerpoint/2010/main" val="4862724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ایده اصلی: کاشی‌کاری  		         </a:t>
            </a:r>
            <a:r>
              <a:rPr lang="en-US" dirty="0" smtClean="0"/>
              <a:t>Tiling</a:t>
            </a:r>
            <a:endParaRPr lang="fa-IR" dirty="0"/>
          </a:p>
        </p:txBody>
      </p:sp>
      <p:sp>
        <p:nvSpPr>
          <p:cNvPr id="3" name="Content Placeholder 2"/>
          <p:cNvSpPr>
            <a:spLocks noGrp="1"/>
          </p:cNvSpPr>
          <p:nvPr>
            <p:ph sz="quarter" idx="1"/>
          </p:nvPr>
        </p:nvSpPr>
        <p:spPr/>
        <p:txBody>
          <a:bodyPr/>
          <a:lstStyle/>
          <a:p>
            <a:endParaRPr lang="fa-IR"/>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16</a:t>
            </a:fld>
            <a:endParaRPr lang="en-US" altLang="en-US" dirty="0"/>
          </a:p>
        </p:txBody>
      </p:sp>
      <p:grpSp>
        <p:nvGrpSpPr>
          <p:cNvPr id="75" name="Group 74"/>
          <p:cNvGrpSpPr/>
          <p:nvPr/>
        </p:nvGrpSpPr>
        <p:grpSpPr>
          <a:xfrm>
            <a:off x="1447801" y="1524000"/>
            <a:ext cx="7315200" cy="4327730"/>
            <a:chOff x="401022" y="666750"/>
            <a:chExt cx="6460359" cy="3948890"/>
          </a:xfrm>
        </p:grpSpPr>
        <p:sp>
          <p:nvSpPr>
            <p:cNvPr id="41" name="Rectangle 3"/>
            <p:cNvSpPr>
              <a:spLocks noChangeArrowheads="1"/>
            </p:cNvSpPr>
            <p:nvPr/>
          </p:nvSpPr>
          <p:spPr bwMode="auto">
            <a:xfrm>
              <a:off x="765381" y="1151704"/>
              <a:ext cx="457200" cy="409074"/>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cs typeface="B Nazanin" panose="00000400000000000000" pitchFamily="2" charset="-78"/>
              </a:endParaRPr>
            </a:p>
          </p:txBody>
        </p:sp>
        <p:sp>
          <p:nvSpPr>
            <p:cNvPr id="42" name="Rectangle 4"/>
            <p:cNvSpPr>
              <a:spLocks noChangeArrowheads="1"/>
            </p:cNvSpPr>
            <p:nvPr/>
          </p:nvSpPr>
          <p:spPr bwMode="auto">
            <a:xfrm>
              <a:off x="1222581" y="1151704"/>
              <a:ext cx="457200" cy="409074"/>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cs typeface="B Nazanin" panose="00000400000000000000" pitchFamily="2" charset="-78"/>
              </a:endParaRPr>
            </a:p>
          </p:txBody>
        </p:sp>
        <p:sp>
          <p:nvSpPr>
            <p:cNvPr id="43" name="Rectangle 5"/>
            <p:cNvSpPr>
              <a:spLocks noChangeArrowheads="1"/>
            </p:cNvSpPr>
            <p:nvPr/>
          </p:nvSpPr>
          <p:spPr bwMode="auto">
            <a:xfrm>
              <a:off x="1679781" y="1151704"/>
              <a:ext cx="457200" cy="409074"/>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cs typeface="B Nazanin" panose="00000400000000000000" pitchFamily="2" charset="-78"/>
              </a:endParaRPr>
            </a:p>
          </p:txBody>
        </p:sp>
        <p:sp>
          <p:nvSpPr>
            <p:cNvPr id="44" name="Rectangle 6"/>
            <p:cNvSpPr>
              <a:spLocks noChangeArrowheads="1"/>
            </p:cNvSpPr>
            <p:nvPr/>
          </p:nvSpPr>
          <p:spPr bwMode="auto">
            <a:xfrm>
              <a:off x="2136981" y="1151704"/>
              <a:ext cx="457200" cy="409074"/>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cs typeface="B Nazanin" panose="00000400000000000000" pitchFamily="2" charset="-78"/>
              </a:endParaRPr>
            </a:p>
          </p:txBody>
        </p:sp>
        <p:sp>
          <p:nvSpPr>
            <p:cNvPr id="45" name="Rectangle 7"/>
            <p:cNvSpPr>
              <a:spLocks noChangeArrowheads="1"/>
            </p:cNvSpPr>
            <p:nvPr/>
          </p:nvSpPr>
          <p:spPr bwMode="auto">
            <a:xfrm>
              <a:off x="2594181" y="1151704"/>
              <a:ext cx="457200" cy="409074"/>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cs typeface="B Nazanin" panose="00000400000000000000" pitchFamily="2" charset="-78"/>
              </a:endParaRPr>
            </a:p>
          </p:txBody>
        </p:sp>
        <p:sp>
          <p:nvSpPr>
            <p:cNvPr id="46" name="Rectangle 8"/>
            <p:cNvSpPr>
              <a:spLocks noChangeArrowheads="1"/>
            </p:cNvSpPr>
            <p:nvPr/>
          </p:nvSpPr>
          <p:spPr bwMode="auto">
            <a:xfrm>
              <a:off x="3051381" y="1151704"/>
              <a:ext cx="457200" cy="409074"/>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cs typeface="B Nazanin" panose="00000400000000000000" pitchFamily="2" charset="-78"/>
              </a:endParaRPr>
            </a:p>
          </p:txBody>
        </p:sp>
        <p:sp>
          <p:nvSpPr>
            <p:cNvPr id="47" name="Rectangle 9"/>
            <p:cNvSpPr>
              <a:spLocks noChangeArrowheads="1"/>
            </p:cNvSpPr>
            <p:nvPr/>
          </p:nvSpPr>
          <p:spPr bwMode="auto">
            <a:xfrm>
              <a:off x="3508581" y="1151704"/>
              <a:ext cx="457200" cy="409074"/>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cs typeface="B Nazanin" panose="00000400000000000000" pitchFamily="2" charset="-78"/>
              </a:endParaRPr>
            </a:p>
          </p:txBody>
        </p:sp>
        <p:sp>
          <p:nvSpPr>
            <p:cNvPr id="48" name="Rectangle 10"/>
            <p:cNvSpPr>
              <a:spLocks noChangeArrowheads="1"/>
            </p:cNvSpPr>
            <p:nvPr/>
          </p:nvSpPr>
          <p:spPr bwMode="auto">
            <a:xfrm>
              <a:off x="3965781" y="1151704"/>
              <a:ext cx="457200" cy="409074"/>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cs typeface="B Nazanin" panose="00000400000000000000" pitchFamily="2" charset="-78"/>
              </a:endParaRPr>
            </a:p>
          </p:txBody>
        </p:sp>
        <p:sp>
          <p:nvSpPr>
            <p:cNvPr id="49" name="Rectangle 11"/>
            <p:cNvSpPr>
              <a:spLocks noChangeArrowheads="1"/>
            </p:cNvSpPr>
            <p:nvPr/>
          </p:nvSpPr>
          <p:spPr bwMode="auto">
            <a:xfrm>
              <a:off x="4422981" y="1151704"/>
              <a:ext cx="457200" cy="409074"/>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cs typeface="B Nazanin" panose="00000400000000000000" pitchFamily="2" charset="-78"/>
              </a:endParaRPr>
            </a:p>
          </p:txBody>
        </p:sp>
        <p:sp>
          <p:nvSpPr>
            <p:cNvPr id="50" name="Rectangle 12"/>
            <p:cNvSpPr>
              <a:spLocks noChangeArrowheads="1"/>
            </p:cNvSpPr>
            <p:nvPr/>
          </p:nvSpPr>
          <p:spPr bwMode="auto">
            <a:xfrm>
              <a:off x="4880181" y="1151704"/>
              <a:ext cx="457200" cy="409074"/>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cs typeface="B Nazanin" panose="00000400000000000000" pitchFamily="2" charset="-78"/>
              </a:endParaRPr>
            </a:p>
          </p:txBody>
        </p:sp>
        <p:sp>
          <p:nvSpPr>
            <p:cNvPr id="51" name="Rectangle 13"/>
            <p:cNvSpPr>
              <a:spLocks noChangeArrowheads="1"/>
            </p:cNvSpPr>
            <p:nvPr/>
          </p:nvSpPr>
          <p:spPr bwMode="auto">
            <a:xfrm>
              <a:off x="5337381" y="1151704"/>
              <a:ext cx="457200" cy="409074"/>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cs typeface="B Nazanin" panose="00000400000000000000" pitchFamily="2" charset="-78"/>
              </a:endParaRPr>
            </a:p>
          </p:txBody>
        </p:sp>
        <p:sp>
          <p:nvSpPr>
            <p:cNvPr id="52" name="Rectangle 14"/>
            <p:cNvSpPr>
              <a:spLocks noChangeArrowheads="1"/>
            </p:cNvSpPr>
            <p:nvPr/>
          </p:nvSpPr>
          <p:spPr bwMode="auto">
            <a:xfrm>
              <a:off x="5794581" y="1151704"/>
              <a:ext cx="457200" cy="409074"/>
            </a:xfrm>
            <a:prstGeom prst="rect">
              <a:avLst/>
            </a:prstGeom>
            <a:solidFill>
              <a:srgbClr val="006A9A"/>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cs typeface="B Nazanin" panose="00000400000000000000" pitchFamily="2" charset="-78"/>
              </a:endParaRPr>
            </a:p>
          </p:txBody>
        </p:sp>
        <p:sp>
          <p:nvSpPr>
            <p:cNvPr id="53" name="Oval 22"/>
            <p:cNvSpPr>
              <a:spLocks noChangeArrowheads="1"/>
            </p:cNvSpPr>
            <p:nvPr/>
          </p:nvSpPr>
          <p:spPr bwMode="auto">
            <a:xfrm>
              <a:off x="1222581" y="2254849"/>
              <a:ext cx="1447800" cy="1295400"/>
            </a:xfrm>
            <a:prstGeom prst="ellipse">
              <a:avLst/>
            </a:prstGeom>
            <a:solidFill>
              <a:srgbClr val="00B8FF"/>
            </a:solidFill>
            <a:ln w="9525" algn="ctr">
              <a:solidFill>
                <a:srgbClr val="000000"/>
              </a:solidFill>
              <a:round/>
              <a:headEnd/>
              <a:tailEnd/>
            </a:ln>
          </p:spPr>
          <p:txBody>
            <a:bodyPr lIns="360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smtClean="0">
                <a:ln>
                  <a:noFill/>
                </a:ln>
                <a:solidFill>
                  <a:srgbClr val="FFFFFF"/>
                </a:solidFill>
                <a:effectLst/>
                <a:uLnTx/>
                <a:uFillTx/>
                <a:latin typeface="Trebuchet MS"/>
                <a:cs typeface="B Nazanin" panose="00000400000000000000" pitchFamily="2" charset="-7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fa-IR" b="0" i="0" u="none" strike="noStrike" kern="0" cap="none" spc="0" normalizeH="0" baseline="0" noProof="0" dirty="0" smtClean="0">
                  <a:ln>
                    <a:noFill/>
                  </a:ln>
                  <a:solidFill>
                    <a:srgbClr val="FFFFFF"/>
                  </a:solidFill>
                  <a:effectLst/>
                  <a:uLnTx/>
                  <a:uFillTx/>
                  <a:latin typeface="Trebuchet MS"/>
                  <a:cs typeface="B Nazanin" panose="00000400000000000000" pitchFamily="2" charset="-78"/>
                </a:rPr>
                <a:t>نخ 1</a:t>
              </a:r>
              <a:endParaRPr kumimoji="0" lang="en-US" b="0" i="0" u="none" strike="noStrike" kern="0" cap="none" spc="0" normalizeH="0" baseline="0" noProof="0" dirty="0" smtClean="0">
                <a:ln>
                  <a:noFill/>
                </a:ln>
                <a:solidFill>
                  <a:srgbClr val="FFFFFF"/>
                </a:solidFill>
                <a:effectLst/>
                <a:uLnTx/>
                <a:uFillTx/>
                <a:latin typeface="Trebuchet MS"/>
                <a:cs typeface="B Nazanin" panose="00000400000000000000" pitchFamily="2" charset="-78"/>
              </a:endParaRPr>
            </a:p>
          </p:txBody>
        </p:sp>
        <p:sp>
          <p:nvSpPr>
            <p:cNvPr id="54" name="Oval 23"/>
            <p:cNvSpPr>
              <a:spLocks noChangeArrowheads="1"/>
            </p:cNvSpPr>
            <p:nvPr/>
          </p:nvSpPr>
          <p:spPr bwMode="auto">
            <a:xfrm>
              <a:off x="3775281" y="2241669"/>
              <a:ext cx="1447800" cy="1295400"/>
            </a:xfrm>
            <a:prstGeom prst="ellipse">
              <a:avLst/>
            </a:prstGeom>
            <a:solidFill>
              <a:srgbClr val="00B8FF"/>
            </a:solidFill>
            <a:ln w="9525" algn="ctr">
              <a:solidFill>
                <a:srgbClr val="000000"/>
              </a:solidFill>
              <a:round/>
              <a:headEnd/>
              <a:tailEnd/>
            </a:ln>
          </p:spPr>
          <p:txBody>
            <a:bodyPr lIns="360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smtClean="0">
                <a:ln>
                  <a:noFill/>
                </a:ln>
                <a:solidFill>
                  <a:srgbClr val="FFFFFF"/>
                </a:solidFill>
                <a:effectLst/>
                <a:uLnTx/>
                <a:uFillTx/>
                <a:latin typeface="Trebuchet MS"/>
                <a:cs typeface="B Nazanin" panose="00000400000000000000" pitchFamily="2" charset="-7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fa-IR" b="0" i="0" u="none" strike="noStrike" kern="0" cap="none" spc="0" normalizeH="0" baseline="0" noProof="0" dirty="0" smtClean="0">
                  <a:ln>
                    <a:noFill/>
                  </a:ln>
                  <a:solidFill>
                    <a:srgbClr val="FFFFFF"/>
                  </a:solidFill>
                  <a:effectLst/>
                  <a:uLnTx/>
                  <a:uFillTx/>
                  <a:latin typeface="Trebuchet MS"/>
                  <a:cs typeface="B Nazanin" panose="00000400000000000000" pitchFamily="2" charset="-78"/>
                </a:rPr>
                <a:t>نخ 2</a:t>
              </a:r>
              <a:endParaRPr kumimoji="0" lang="en-US" b="0" i="0" u="none" strike="noStrike" kern="0" cap="none" spc="0" normalizeH="0" baseline="0" noProof="0" dirty="0" smtClean="0">
                <a:ln>
                  <a:noFill/>
                </a:ln>
                <a:solidFill>
                  <a:srgbClr val="FFFFFF"/>
                </a:solidFill>
                <a:effectLst/>
                <a:uLnTx/>
                <a:uFillTx/>
                <a:latin typeface="Trebuchet MS"/>
                <a:cs typeface="B Nazanin" panose="00000400000000000000" pitchFamily="2" charset="-78"/>
              </a:endParaRPr>
            </a:p>
          </p:txBody>
        </p:sp>
        <p:sp>
          <p:nvSpPr>
            <p:cNvPr id="55" name="TextBox 72"/>
            <p:cNvSpPr txBox="1">
              <a:spLocks noChangeArrowheads="1"/>
            </p:cNvSpPr>
            <p:nvPr/>
          </p:nvSpPr>
          <p:spPr bwMode="auto">
            <a:xfrm>
              <a:off x="5337381" y="1886887"/>
              <a:ext cx="1524000" cy="9267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0" b="0" i="0" u="none" strike="noStrike" kern="0" cap="none" spc="0" normalizeH="0" baseline="0" noProof="0" dirty="0">
                  <a:ln>
                    <a:noFill/>
                  </a:ln>
                  <a:solidFill>
                    <a:srgbClr val="000000"/>
                  </a:solidFill>
                  <a:effectLst/>
                  <a:uLnTx/>
                  <a:uFillTx/>
                  <a:cs typeface="B Nazanin" panose="00000400000000000000" pitchFamily="2" charset="-78"/>
                </a:rPr>
                <a:t>…</a:t>
              </a:r>
            </a:p>
          </p:txBody>
        </p:sp>
        <p:sp>
          <p:nvSpPr>
            <p:cNvPr id="56" name="Rectangle 3"/>
            <p:cNvSpPr>
              <a:spLocks noChangeArrowheads="1"/>
            </p:cNvSpPr>
            <p:nvPr/>
          </p:nvSpPr>
          <p:spPr bwMode="auto">
            <a:xfrm>
              <a:off x="2365581" y="1723204"/>
              <a:ext cx="457200" cy="409074"/>
            </a:xfrm>
            <a:prstGeom prst="rect">
              <a:avLst/>
            </a:prstGeom>
            <a:solidFill>
              <a:srgbClr val="FF0000"/>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cs typeface="B Nazanin" panose="00000400000000000000" pitchFamily="2" charset="-78"/>
              </a:endParaRPr>
            </a:p>
          </p:txBody>
        </p:sp>
        <p:sp>
          <p:nvSpPr>
            <p:cNvPr id="57" name="Rectangle 4"/>
            <p:cNvSpPr>
              <a:spLocks noChangeArrowheads="1"/>
            </p:cNvSpPr>
            <p:nvPr/>
          </p:nvSpPr>
          <p:spPr bwMode="auto">
            <a:xfrm>
              <a:off x="2822781" y="1723204"/>
              <a:ext cx="457200" cy="409074"/>
            </a:xfrm>
            <a:prstGeom prst="rect">
              <a:avLst/>
            </a:prstGeom>
            <a:solidFill>
              <a:srgbClr val="FF0000"/>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cs typeface="B Nazanin" panose="00000400000000000000" pitchFamily="2" charset="-78"/>
              </a:endParaRPr>
            </a:p>
          </p:txBody>
        </p:sp>
        <p:sp>
          <p:nvSpPr>
            <p:cNvPr id="58" name="Rectangle 5"/>
            <p:cNvSpPr>
              <a:spLocks noChangeArrowheads="1"/>
            </p:cNvSpPr>
            <p:nvPr/>
          </p:nvSpPr>
          <p:spPr bwMode="auto">
            <a:xfrm>
              <a:off x="3279981" y="1723204"/>
              <a:ext cx="457200" cy="409074"/>
            </a:xfrm>
            <a:prstGeom prst="rect">
              <a:avLst/>
            </a:prstGeom>
            <a:solidFill>
              <a:srgbClr val="FF0000"/>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cs typeface="B Nazanin" panose="00000400000000000000" pitchFamily="2" charset="-78"/>
              </a:endParaRPr>
            </a:p>
          </p:txBody>
        </p:sp>
        <p:sp>
          <p:nvSpPr>
            <p:cNvPr id="59" name="Rectangle 6"/>
            <p:cNvSpPr>
              <a:spLocks noChangeArrowheads="1"/>
            </p:cNvSpPr>
            <p:nvPr/>
          </p:nvSpPr>
          <p:spPr bwMode="auto">
            <a:xfrm>
              <a:off x="3737181" y="1723204"/>
              <a:ext cx="457200" cy="409074"/>
            </a:xfrm>
            <a:prstGeom prst="rect">
              <a:avLst/>
            </a:prstGeom>
            <a:solidFill>
              <a:srgbClr val="FF0000"/>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cs typeface="B Nazanin" panose="00000400000000000000" pitchFamily="2" charset="-78"/>
              </a:endParaRPr>
            </a:p>
          </p:txBody>
        </p:sp>
        <p:cxnSp>
          <p:nvCxnSpPr>
            <p:cNvPr id="60" name="Straight Arrow Connector 74"/>
            <p:cNvCxnSpPr>
              <a:cxnSpLocks noChangeShapeType="1"/>
              <a:stCxn id="45" idx="2"/>
              <a:endCxn id="56" idx="0"/>
            </p:cNvCxnSpPr>
            <p:nvPr/>
          </p:nvCxnSpPr>
          <p:spPr bwMode="auto">
            <a:xfrm flipH="1">
              <a:off x="2594181" y="1560778"/>
              <a:ext cx="228600" cy="162426"/>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1" name="Straight Arrow Connector 76"/>
            <p:cNvCxnSpPr>
              <a:cxnSpLocks noChangeShapeType="1"/>
              <a:stCxn id="46" idx="2"/>
              <a:endCxn id="57" idx="0"/>
            </p:cNvCxnSpPr>
            <p:nvPr/>
          </p:nvCxnSpPr>
          <p:spPr bwMode="auto">
            <a:xfrm flipH="1">
              <a:off x="3051382" y="1560778"/>
              <a:ext cx="228599" cy="162426"/>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2" name="Straight Arrow Connector 78"/>
            <p:cNvCxnSpPr>
              <a:cxnSpLocks noChangeShapeType="1"/>
              <a:stCxn id="47" idx="2"/>
              <a:endCxn id="58" idx="0"/>
            </p:cNvCxnSpPr>
            <p:nvPr/>
          </p:nvCxnSpPr>
          <p:spPr bwMode="auto">
            <a:xfrm flipH="1">
              <a:off x="3508582" y="1560778"/>
              <a:ext cx="228599" cy="162426"/>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3" name="Straight Arrow Connector 80"/>
            <p:cNvCxnSpPr>
              <a:cxnSpLocks noChangeShapeType="1"/>
              <a:stCxn id="48" idx="2"/>
              <a:endCxn id="59" idx="0"/>
            </p:cNvCxnSpPr>
            <p:nvPr/>
          </p:nvCxnSpPr>
          <p:spPr bwMode="auto">
            <a:xfrm flipH="1">
              <a:off x="3965782" y="1560778"/>
              <a:ext cx="228599" cy="162426"/>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4" name="Straight Arrow Connector 90"/>
            <p:cNvCxnSpPr>
              <a:cxnSpLocks noChangeShapeType="1"/>
              <a:stCxn id="56" idx="2"/>
            </p:cNvCxnSpPr>
            <p:nvPr/>
          </p:nvCxnSpPr>
          <p:spPr bwMode="auto">
            <a:xfrm flipH="1">
              <a:off x="2251281" y="2132278"/>
              <a:ext cx="342900" cy="174082"/>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5" name="Straight Arrow Connector 92"/>
            <p:cNvCxnSpPr>
              <a:cxnSpLocks noChangeShapeType="1"/>
              <a:stCxn id="57" idx="2"/>
            </p:cNvCxnSpPr>
            <p:nvPr/>
          </p:nvCxnSpPr>
          <p:spPr bwMode="auto">
            <a:xfrm flipH="1">
              <a:off x="2365581" y="2132278"/>
              <a:ext cx="685800" cy="243180"/>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6" name="Straight Arrow Connector 94"/>
            <p:cNvCxnSpPr>
              <a:cxnSpLocks noChangeShapeType="1"/>
              <a:stCxn id="58" idx="2"/>
              <a:endCxn id="53" idx="7"/>
            </p:cNvCxnSpPr>
            <p:nvPr/>
          </p:nvCxnSpPr>
          <p:spPr bwMode="auto">
            <a:xfrm flipH="1">
              <a:off x="2458357" y="2132278"/>
              <a:ext cx="1050225" cy="312278"/>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7" name="Straight Arrow Connector 97"/>
            <p:cNvCxnSpPr>
              <a:cxnSpLocks noChangeShapeType="1"/>
              <a:stCxn id="59" idx="2"/>
            </p:cNvCxnSpPr>
            <p:nvPr/>
          </p:nvCxnSpPr>
          <p:spPr bwMode="auto">
            <a:xfrm flipH="1">
              <a:off x="2594181" y="2132278"/>
              <a:ext cx="1371600" cy="448176"/>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8" name="Straight Arrow Connector 99"/>
            <p:cNvCxnSpPr>
              <a:cxnSpLocks noChangeShapeType="1"/>
              <a:stCxn id="56" idx="2"/>
            </p:cNvCxnSpPr>
            <p:nvPr/>
          </p:nvCxnSpPr>
          <p:spPr bwMode="auto">
            <a:xfrm>
              <a:off x="2594181" y="2132278"/>
              <a:ext cx="1274762" cy="348164"/>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9" name="Straight Arrow Connector 101"/>
            <p:cNvCxnSpPr>
              <a:cxnSpLocks noChangeShapeType="1"/>
              <a:stCxn id="57" idx="2"/>
              <a:endCxn id="54" idx="1"/>
            </p:cNvCxnSpPr>
            <p:nvPr/>
          </p:nvCxnSpPr>
          <p:spPr bwMode="auto">
            <a:xfrm>
              <a:off x="3051382" y="2132278"/>
              <a:ext cx="935925" cy="299098"/>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70" name="Straight Arrow Connector 103"/>
            <p:cNvCxnSpPr>
              <a:cxnSpLocks noChangeShapeType="1"/>
              <a:stCxn id="58" idx="2"/>
            </p:cNvCxnSpPr>
            <p:nvPr/>
          </p:nvCxnSpPr>
          <p:spPr bwMode="auto">
            <a:xfrm>
              <a:off x="3508581" y="2132278"/>
              <a:ext cx="571500" cy="243180"/>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71" name="Straight Arrow Connector 105"/>
            <p:cNvCxnSpPr>
              <a:cxnSpLocks noChangeShapeType="1"/>
              <a:stCxn id="59" idx="2"/>
            </p:cNvCxnSpPr>
            <p:nvPr/>
          </p:nvCxnSpPr>
          <p:spPr bwMode="auto">
            <a:xfrm>
              <a:off x="3965781" y="2132278"/>
              <a:ext cx="228600" cy="174082"/>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sp>
          <p:nvSpPr>
            <p:cNvPr id="72" name="TextBox 71"/>
            <p:cNvSpPr txBox="1"/>
            <p:nvPr/>
          </p:nvSpPr>
          <p:spPr>
            <a:xfrm>
              <a:off x="401022" y="666750"/>
              <a:ext cx="1129995" cy="337001"/>
            </a:xfrm>
            <a:prstGeom prst="rect">
              <a:avLst/>
            </a:prstGeom>
            <a:noFill/>
            <a:ln>
              <a:noFill/>
            </a:ln>
          </p:spPr>
          <p:txBody>
            <a:bodyPr wrap="none">
              <a:spAutoFit/>
            </a:bodyPr>
            <a:lstStyle/>
            <a:p>
              <a:pPr fontAlgn="auto">
                <a:spcBef>
                  <a:spcPts val="0"/>
                </a:spcBef>
                <a:spcAft>
                  <a:spcPts val="0"/>
                </a:spcAft>
                <a:defRPr/>
              </a:pPr>
              <a:r>
                <a:rPr lang="fa-IR" dirty="0" smtClean="0">
                  <a:solidFill>
                    <a:srgbClr val="000000"/>
                  </a:solidFill>
                  <a:latin typeface="Palatino" pitchFamily="18" charset="0"/>
                  <a:cs typeface="B Nazanin" panose="00000400000000000000" pitchFamily="2" charset="-78"/>
                </a:rPr>
                <a:t>حافظه سراسری</a:t>
              </a:r>
              <a:endParaRPr lang="en-US" dirty="0">
                <a:solidFill>
                  <a:srgbClr val="000000"/>
                </a:solidFill>
                <a:latin typeface="Palatino" pitchFamily="18" charset="0"/>
                <a:cs typeface="B Nazanin" panose="00000400000000000000" pitchFamily="2" charset="-78"/>
              </a:endParaRPr>
            </a:p>
          </p:txBody>
        </p:sp>
        <p:sp>
          <p:nvSpPr>
            <p:cNvPr id="73" name="TextBox 72"/>
            <p:cNvSpPr txBox="1"/>
            <p:nvPr/>
          </p:nvSpPr>
          <p:spPr>
            <a:xfrm>
              <a:off x="1255698" y="1772515"/>
              <a:ext cx="1127164" cy="337001"/>
            </a:xfrm>
            <a:prstGeom prst="rect">
              <a:avLst/>
            </a:prstGeom>
            <a:noFill/>
            <a:ln>
              <a:noFill/>
            </a:ln>
          </p:spPr>
          <p:txBody>
            <a:bodyPr wrap="none">
              <a:spAutoFit/>
            </a:bodyPr>
            <a:lstStyle/>
            <a:p>
              <a:pPr fontAlgn="auto">
                <a:spcBef>
                  <a:spcPts val="0"/>
                </a:spcBef>
                <a:spcAft>
                  <a:spcPts val="0"/>
                </a:spcAft>
                <a:defRPr/>
              </a:pPr>
              <a:r>
                <a:rPr lang="fa-IR" dirty="0" smtClean="0">
                  <a:solidFill>
                    <a:srgbClr val="000000"/>
                  </a:solidFill>
                  <a:latin typeface="Palatino" pitchFamily="18" charset="0"/>
                  <a:cs typeface="B Nazanin" panose="00000400000000000000" pitchFamily="2" charset="-78"/>
                </a:rPr>
                <a:t>حافظه مشترک</a:t>
              </a:r>
              <a:endParaRPr lang="en-US" dirty="0">
                <a:solidFill>
                  <a:srgbClr val="000000"/>
                </a:solidFill>
                <a:latin typeface="Palatino" pitchFamily="18" charset="0"/>
                <a:cs typeface="B Nazanin" panose="00000400000000000000" pitchFamily="2" charset="-78"/>
              </a:endParaRPr>
            </a:p>
          </p:txBody>
        </p:sp>
        <p:sp>
          <p:nvSpPr>
            <p:cNvPr id="74" name="TextBox 73"/>
            <p:cNvSpPr txBox="1"/>
            <p:nvPr/>
          </p:nvSpPr>
          <p:spPr>
            <a:xfrm>
              <a:off x="1110190" y="3773136"/>
              <a:ext cx="5368280" cy="842504"/>
            </a:xfrm>
            <a:prstGeom prst="rect">
              <a:avLst/>
            </a:prstGeom>
            <a:noFill/>
          </p:spPr>
          <p:txBody>
            <a:bodyPr wrap="square" rtlCol="0">
              <a:spAutoFit/>
            </a:bodyPr>
            <a:lstStyle/>
            <a:p>
              <a:pPr algn="r" rtl="1" fontAlgn="auto">
                <a:spcBef>
                  <a:spcPts val="0"/>
                </a:spcBef>
                <a:spcAft>
                  <a:spcPts val="0"/>
                </a:spcAft>
              </a:pPr>
              <a:r>
                <a:rPr lang="fa-IR" b="1" dirty="0" smtClean="0">
                  <a:solidFill>
                    <a:srgbClr val="FF0000"/>
                  </a:solidFill>
                  <a:latin typeface="Trebuchet MS"/>
                  <a:cs typeface="B Nazanin" panose="00000400000000000000" pitchFamily="2" charset="-78"/>
                </a:rPr>
                <a:t>ایده اصلی</a:t>
              </a:r>
              <a:r>
                <a:rPr lang="fa-IR" dirty="0" smtClean="0">
                  <a:solidFill>
                    <a:srgbClr val="000000"/>
                  </a:solidFill>
                  <a:latin typeface="Trebuchet MS"/>
                  <a:cs typeface="B Nazanin" panose="00000400000000000000" pitchFamily="2" charset="-78"/>
                </a:rPr>
                <a:t>: </a:t>
              </a:r>
            </a:p>
            <a:p>
              <a:pPr marL="285750" indent="-285750" algn="r" rtl="1" fontAlgn="auto">
                <a:spcBef>
                  <a:spcPts val="0"/>
                </a:spcBef>
                <a:spcAft>
                  <a:spcPts val="0"/>
                </a:spcAft>
                <a:buFontTx/>
                <a:buChar char="-"/>
              </a:pPr>
              <a:r>
                <a:rPr lang="fa-IR" dirty="0" smtClean="0">
                  <a:solidFill>
                    <a:srgbClr val="000000"/>
                  </a:solidFill>
                  <a:latin typeface="Trebuchet MS"/>
                  <a:cs typeface="B Nazanin" panose="00000400000000000000" pitchFamily="2" charset="-78"/>
                </a:rPr>
                <a:t>سپس در فاز بعدی کاشی بعدی را از حافظه سراسری بارگذاری کن و همینطور ادامه بده تا نخ‌ها به کل داده‌ای که نیاز دارند برسند.</a:t>
              </a:r>
              <a:endParaRPr lang="en-US" dirty="0">
                <a:solidFill>
                  <a:srgbClr val="000000"/>
                </a:solidFill>
                <a:latin typeface="Trebuchet MS"/>
                <a:cs typeface="B Nazanin" panose="00000400000000000000" pitchFamily="2" charset="-78"/>
              </a:endParaRPr>
            </a:p>
          </p:txBody>
        </p:sp>
      </p:grpSp>
    </p:spTree>
    <p:extLst>
      <p:ext uri="{BB962C8B-B14F-4D97-AF65-F5344CB8AC3E}">
        <p14:creationId xmlns:p14="http://schemas.microsoft.com/office/powerpoint/2010/main" val="31699483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کاشی‌کاری مؤثر</a:t>
            </a:r>
            <a:endParaRPr lang="fa-IR" dirty="0"/>
          </a:p>
        </p:txBody>
      </p:sp>
      <p:sp>
        <p:nvSpPr>
          <p:cNvPr id="3" name="Content Placeholder 2"/>
          <p:cNvSpPr>
            <a:spLocks noGrp="1"/>
          </p:cNvSpPr>
          <p:nvPr>
            <p:ph sz="quarter" idx="1"/>
          </p:nvPr>
        </p:nvSpPr>
        <p:spPr/>
        <p:txBody>
          <a:bodyPr/>
          <a:lstStyle/>
          <a:p>
            <a:r>
              <a:rPr lang="fa-IR" dirty="0" smtClean="0"/>
              <a:t>موقعی که زمان دسترسی نخ‌ها به حافظه مشابه است: </a:t>
            </a:r>
            <a:r>
              <a:rPr lang="fa-IR" dirty="0" smtClean="0">
                <a:solidFill>
                  <a:srgbClr val="008000"/>
                </a:solidFill>
              </a:rPr>
              <a:t>خوب</a:t>
            </a:r>
          </a:p>
          <a:p>
            <a:endParaRPr lang="fa-IR" dirty="0">
              <a:solidFill>
                <a:srgbClr val="008000"/>
              </a:solidFill>
            </a:endParaRPr>
          </a:p>
          <a:p>
            <a:endParaRPr lang="fa-IR" dirty="0" smtClean="0">
              <a:solidFill>
                <a:srgbClr val="008000"/>
              </a:solidFill>
            </a:endParaRPr>
          </a:p>
          <a:p>
            <a:endParaRPr lang="fa-IR" dirty="0">
              <a:solidFill>
                <a:srgbClr val="008000"/>
              </a:solidFill>
            </a:endParaRPr>
          </a:p>
          <a:p>
            <a:endParaRPr lang="fa-IR" dirty="0" smtClean="0">
              <a:solidFill>
                <a:srgbClr val="008000"/>
              </a:solidFill>
            </a:endParaRPr>
          </a:p>
          <a:p>
            <a:endParaRPr lang="fa-IR" dirty="0">
              <a:solidFill>
                <a:srgbClr val="008000"/>
              </a:solidFill>
            </a:endParaRPr>
          </a:p>
          <a:p>
            <a:endParaRPr lang="fa-IR" dirty="0" smtClean="0">
              <a:solidFill>
                <a:srgbClr val="008000"/>
              </a:solidFill>
            </a:endParaRPr>
          </a:p>
          <a:p>
            <a:endParaRPr lang="fa-IR" dirty="0">
              <a:solidFill>
                <a:srgbClr val="008000"/>
              </a:solidFill>
            </a:endParaRPr>
          </a:p>
          <a:p>
            <a:r>
              <a:rPr lang="fa-IR" dirty="0"/>
              <a:t>موقعی که زمان دسترسی نخ‌ها به حافظه مشابه </a:t>
            </a:r>
            <a:r>
              <a:rPr lang="fa-IR" dirty="0" smtClean="0"/>
              <a:t>نیست: </a:t>
            </a:r>
            <a:r>
              <a:rPr lang="fa-IR" dirty="0" smtClean="0">
                <a:solidFill>
                  <a:srgbClr val="FF0000"/>
                </a:solidFill>
              </a:rPr>
              <a:t>بد</a:t>
            </a:r>
            <a:endParaRPr lang="fa-IR" dirty="0">
              <a:solidFill>
                <a:srgbClr val="FF0000"/>
              </a:solidFill>
            </a:endParaRPr>
          </a:p>
          <a:p>
            <a:endParaRPr lang="fa-IR" dirty="0">
              <a:solidFill>
                <a:srgbClr val="008000"/>
              </a:solidFill>
            </a:endParaRPr>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17</a:t>
            </a:fld>
            <a:endParaRPr lang="en-US" altLang="en-US" dirty="0"/>
          </a:p>
        </p:txBody>
      </p:sp>
      <p:grpSp>
        <p:nvGrpSpPr>
          <p:cNvPr id="40" name="Group 39"/>
          <p:cNvGrpSpPr/>
          <p:nvPr/>
        </p:nvGrpSpPr>
        <p:grpSpPr>
          <a:xfrm>
            <a:off x="950589" y="1828800"/>
            <a:ext cx="7477517" cy="3395333"/>
            <a:chOff x="675883" y="1428750"/>
            <a:chExt cx="5801117" cy="2602666"/>
          </a:xfrm>
        </p:grpSpPr>
        <p:sp>
          <p:nvSpPr>
            <p:cNvPr id="41" name="TextBox 8"/>
            <p:cNvSpPr txBox="1">
              <a:spLocks noChangeArrowheads="1"/>
            </p:cNvSpPr>
            <p:nvPr/>
          </p:nvSpPr>
          <p:spPr bwMode="auto">
            <a:xfrm>
              <a:off x="752083" y="1428750"/>
              <a:ext cx="1447800" cy="25951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fa-IR" sz="1600" b="0" i="0" u="none" strike="noStrike" kern="0" cap="none" spc="0" normalizeH="0" baseline="0" noProof="0" dirty="0" smtClean="0">
                  <a:ln>
                    <a:noFill/>
                  </a:ln>
                  <a:solidFill>
                    <a:srgbClr val="000000"/>
                  </a:solidFill>
                  <a:effectLst/>
                  <a:uLnTx/>
                  <a:uFillTx/>
                  <a:latin typeface="Palatino"/>
                </a:rPr>
                <a:t>نخ‌ 1</a:t>
              </a:r>
              <a:endParaRPr kumimoji="0" lang="en-US" sz="1600" b="0" i="0" u="none" strike="noStrike" kern="0" cap="none" spc="0" normalizeH="0" baseline="0" noProof="0" dirty="0">
                <a:ln>
                  <a:noFill/>
                </a:ln>
                <a:solidFill>
                  <a:srgbClr val="000000"/>
                </a:solidFill>
                <a:effectLst/>
                <a:uLnTx/>
                <a:uFillTx/>
                <a:latin typeface="Palatino"/>
              </a:endParaRPr>
            </a:p>
          </p:txBody>
        </p:sp>
        <p:sp>
          <p:nvSpPr>
            <p:cNvPr id="42" name="TextBox 9"/>
            <p:cNvSpPr txBox="1">
              <a:spLocks noChangeArrowheads="1"/>
            </p:cNvSpPr>
            <p:nvPr/>
          </p:nvSpPr>
          <p:spPr bwMode="auto">
            <a:xfrm>
              <a:off x="752083" y="2057400"/>
              <a:ext cx="1447800" cy="25951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fa-IR" kern="0" dirty="0" smtClean="0">
                  <a:solidFill>
                    <a:srgbClr val="000000"/>
                  </a:solidFill>
                </a:rPr>
                <a:t>نخ 2</a:t>
              </a:r>
              <a:endParaRPr kumimoji="0" lang="en-US" sz="1600" b="0" i="0" u="none" strike="noStrike" kern="0" cap="none" spc="0" normalizeH="0" baseline="0" noProof="0" dirty="0">
                <a:ln>
                  <a:noFill/>
                </a:ln>
                <a:solidFill>
                  <a:srgbClr val="000000"/>
                </a:solidFill>
                <a:effectLst/>
                <a:uLnTx/>
                <a:uFillTx/>
                <a:latin typeface="Palatino"/>
              </a:endParaRPr>
            </a:p>
          </p:txBody>
        </p:sp>
        <p:sp>
          <p:nvSpPr>
            <p:cNvPr id="43" name="TextBox 10"/>
            <p:cNvSpPr txBox="1">
              <a:spLocks noChangeArrowheads="1"/>
            </p:cNvSpPr>
            <p:nvPr/>
          </p:nvSpPr>
          <p:spPr bwMode="auto">
            <a:xfrm>
              <a:off x="1904609" y="1771650"/>
              <a:ext cx="632289" cy="338554"/>
            </a:xfrm>
            <a:prstGeom prst="rect">
              <a:avLst/>
            </a:prstGeom>
            <a:noFill/>
            <a:ln>
              <a:noFill/>
            </a:ln>
            <a:extLst/>
          </p:spPr>
          <p:txBody>
            <a:bodyPr wrap="none">
              <a:spAutoFit/>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Palatino"/>
                </a:rPr>
                <a:t>Time</a:t>
              </a:r>
            </a:p>
          </p:txBody>
        </p:sp>
        <p:sp>
          <p:nvSpPr>
            <p:cNvPr id="44" name="TextBox 18"/>
            <p:cNvSpPr txBox="1">
              <a:spLocks noChangeArrowheads="1"/>
            </p:cNvSpPr>
            <p:nvPr/>
          </p:nvSpPr>
          <p:spPr bwMode="auto">
            <a:xfrm>
              <a:off x="675883" y="3143250"/>
              <a:ext cx="1447800" cy="25951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fa-IR" kern="0" dirty="0" smtClean="0">
                  <a:solidFill>
                    <a:srgbClr val="000000"/>
                  </a:solidFill>
                </a:rPr>
                <a:t>نخ 1</a:t>
              </a:r>
              <a:endParaRPr kumimoji="0" lang="en-US" sz="1600" b="0" i="0" u="none" strike="noStrike" kern="0" cap="none" spc="0" normalizeH="0" baseline="0" noProof="0" dirty="0">
                <a:ln>
                  <a:noFill/>
                </a:ln>
                <a:solidFill>
                  <a:srgbClr val="000000"/>
                </a:solidFill>
                <a:effectLst/>
                <a:uLnTx/>
                <a:uFillTx/>
                <a:latin typeface="Palatino"/>
              </a:endParaRPr>
            </a:p>
          </p:txBody>
        </p:sp>
        <p:sp>
          <p:nvSpPr>
            <p:cNvPr id="45" name="TextBox 19"/>
            <p:cNvSpPr txBox="1">
              <a:spLocks noChangeArrowheads="1"/>
            </p:cNvSpPr>
            <p:nvPr/>
          </p:nvSpPr>
          <p:spPr bwMode="auto">
            <a:xfrm>
              <a:off x="675883" y="3771900"/>
              <a:ext cx="1447800" cy="25951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fa-IR" kern="0" dirty="0" smtClean="0">
                  <a:solidFill>
                    <a:srgbClr val="000000"/>
                  </a:solidFill>
                </a:rPr>
                <a:t>نخ 2</a:t>
              </a:r>
              <a:endParaRPr kumimoji="0" lang="en-US" sz="1600" b="0" i="0" u="none" strike="noStrike" kern="0" cap="none" spc="0" normalizeH="0" baseline="0" noProof="0" dirty="0">
                <a:ln>
                  <a:noFill/>
                </a:ln>
                <a:solidFill>
                  <a:srgbClr val="000000"/>
                </a:solidFill>
                <a:effectLst/>
                <a:uLnTx/>
                <a:uFillTx/>
                <a:latin typeface="Palatino"/>
              </a:endParaRPr>
            </a:p>
          </p:txBody>
        </p:sp>
        <p:sp>
          <p:nvSpPr>
            <p:cNvPr id="46" name="TextBox 20"/>
            <p:cNvSpPr txBox="1">
              <a:spLocks noChangeArrowheads="1"/>
            </p:cNvSpPr>
            <p:nvPr/>
          </p:nvSpPr>
          <p:spPr bwMode="auto">
            <a:xfrm>
              <a:off x="1892850" y="3486150"/>
              <a:ext cx="63228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Palatino"/>
                </a:rPr>
                <a:t>Time</a:t>
              </a:r>
            </a:p>
          </p:txBody>
        </p:sp>
        <p:sp>
          <p:nvSpPr>
            <p:cNvPr id="47" name="Rectangle 3"/>
            <p:cNvSpPr>
              <a:spLocks noChangeArrowheads="1"/>
            </p:cNvSpPr>
            <p:nvPr/>
          </p:nvSpPr>
          <p:spPr bwMode="auto">
            <a:xfrm>
              <a:off x="2352283" y="2628899"/>
              <a:ext cx="457200" cy="342900"/>
            </a:xfrm>
            <a:prstGeom prst="rect">
              <a:avLst/>
            </a:prstGeom>
            <a:solidFill>
              <a:srgbClr val="0070C0"/>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endParaRPr>
            </a:p>
          </p:txBody>
        </p:sp>
        <p:sp>
          <p:nvSpPr>
            <p:cNvPr id="48" name="Rectangle 4"/>
            <p:cNvSpPr>
              <a:spLocks noChangeArrowheads="1"/>
            </p:cNvSpPr>
            <p:nvPr/>
          </p:nvSpPr>
          <p:spPr bwMode="auto">
            <a:xfrm>
              <a:off x="2809483" y="2628899"/>
              <a:ext cx="457200" cy="342900"/>
            </a:xfrm>
            <a:prstGeom prst="rect">
              <a:avLst/>
            </a:prstGeom>
            <a:solidFill>
              <a:srgbClr val="0070C0"/>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endParaRPr>
            </a:p>
          </p:txBody>
        </p:sp>
        <p:sp>
          <p:nvSpPr>
            <p:cNvPr id="49" name="Rectangle 5"/>
            <p:cNvSpPr>
              <a:spLocks noChangeArrowheads="1"/>
            </p:cNvSpPr>
            <p:nvPr/>
          </p:nvSpPr>
          <p:spPr bwMode="auto">
            <a:xfrm>
              <a:off x="3266683" y="2628899"/>
              <a:ext cx="457200" cy="342900"/>
            </a:xfrm>
            <a:prstGeom prst="rect">
              <a:avLst/>
            </a:prstGeom>
            <a:solidFill>
              <a:srgbClr val="0070C0"/>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endParaRPr>
            </a:p>
          </p:txBody>
        </p:sp>
        <p:sp>
          <p:nvSpPr>
            <p:cNvPr id="50" name="Rectangle 6"/>
            <p:cNvSpPr>
              <a:spLocks noChangeArrowheads="1"/>
            </p:cNvSpPr>
            <p:nvPr/>
          </p:nvSpPr>
          <p:spPr bwMode="auto">
            <a:xfrm>
              <a:off x="3723883" y="2628899"/>
              <a:ext cx="457200" cy="342900"/>
            </a:xfrm>
            <a:prstGeom prst="rect">
              <a:avLst/>
            </a:prstGeom>
            <a:solidFill>
              <a:srgbClr val="0070C0"/>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endParaRPr>
            </a:p>
          </p:txBody>
        </p:sp>
        <p:sp>
          <p:nvSpPr>
            <p:cNvPr id="51" name="Rectangle 7"/>
            <p:cNvSpPr>
              <a:spLocks noChangeArrowheads="1"/>
            </p:cNvSpPr>
            <p:nvPr/>
          </p:nvSpPr>
          <p:spPr bwMode="auto">
            <a:xfrm>
              <a:off x="4181083" y="2628899"/>
              <a:ext cx="457200" cy="342900"/>
            </a:xfrm>
            <a:prstGeom prst="rect">
              <a:avLst/>
            </a:prstGeom>
            <a:solidFill>
              <a:srgbClr val="0070C0"/>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endParaRPr>
            </a:p>
          </p:txBody>
        </p:sp>
        <p:sp>
          <p:nvSpPr>
            <p:cNvPr id="52" name="Rectangle 8"/>
            <p:cNvSpPr>
              <a:spLocks noChangeArrowheads="1"/>
            </p:cNvSpPr>
            <p:nvPr/>
          </p:nvSpPr>
          <p:spPr bwMode="auto">
            <a:xfrm>
              <a:off x="4638283" y="2628899"/>
              <a:ext cx="457200" cy="342900"/>
            </a:xfrm>
            <a:prstGeom prst="rect">
              <a:avLst/>
            </a:prstGeom>
            <a:solidFill>
              <a:srgbClr val="0070C0"/>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endParaRPr>
            </a:p>
          </p:txBody>
        </p:sp>
        <p:sp>
          <p:nvSpPr>
            <p:cNvPr id="53" name="Rectangle 12"/>
            <p:cNvSpPr>
              <a:spLocks noChangeArrowheads="1"/>
            </p:cNvSpPr>
            <p:nvPr/>
          </p:nvSpPr>
          <p:spPr bwMode="auto">
            <a:xfrm>
              <a:off x="5105400" y="2628899"/>
              <a:ext cx="457200" cy="342900"/>
            </a:xfrm>
            <a:prstGeom prst="rect">
              <a:avLst/>
            </a:prstGeom>
            <a:solidFill>
              <a:srgbClr val="0070C0"/>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endParaRPr>
            </a:p>
          </p:txBody>
        </p:sp>
        <p:sp>
          <p:nvSpPr>
            <p:cNvPr id="54" name="Rectangle 13"/>
            <p:cNvSpPr>
              <a:spLocks noChangeArrowheads="1"/>
            </p:cNvSpPr>
            <p:nvPr/>
          </p:nvSpPr>
          <p:spPr bwMode="auto">
            <a:xfrm>
              <a:off x="5562600" y="2628899"/>
              <a:ext cx="457200" cy="342900"/>
            </a:xfrm>
            <a:prstGeom prst="rect">
              <a:avLst/>
            </a:prstGeom>
            <a:solidFill>
              <a:srgbClr val="0070C0"/>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endParaRPr>
            </a:p>
          </p:txBody>
        </p:sp>
        <p:sp>
          <p:nvSpPr>
            <p:cNvPr id="55" name="Rectangle 14"/>
            <p:cNvSpPr>
              <a:spLocks noChangeArrowheads="1"/>
            </p:cNvSpPr>
            <p:nvPr/>
          </p:nvSpPr>
          <p:spPr bwMode="auto">
            <a:xfrm>
              <a:off x="6019800" y="2628899"/>
              <a:ext cx="457200" cy="342900"/>
            </a:xfrm>
            <a:prstGeom prst="rect">
              <a:avLst/>
            </a:prstGeom>
            <a:solidFill>
              <a:srgbClr val="0070C0"/>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endParaRPr>
            </a:p>
          </p:txBody>
        </p:sp>
        <p:cxnSp>
          <p:nvCxnSpPr>
            <p:cNvPr id="56" name="Straight Arrow Connector 44"/>
            <p:cNvCxnSpPr>
              <a:cxnSpLocks noChangeShapeType="1"/>
              <a:stCxn id="47" idx="0"/>
            </p:cNvCxnSpPr>
            <p:nvPr/>
          </p:nvCxnSpPr>
          <p:spPr bwMode="auto">
            <a:xfrm rot="16200000" flipV="1">
              <a:off x="2266558" y="2314574"/>
              <a:ext cx="400050" cy="228600"/>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57" name="Straight Arrow Connector 46"/>
            <p:cNvCxnSpPr>
              <a:cxnSpLocks noChangeShapeType="1"/>
            </p:cNvCxnSpPr>
            <p:nvPr/>
          </p:nvCxnSpPr>
          <p:spPr bwMode="auto">
            <a:xfrm rot="5400000" flipH="1" flipV="1">
              <a:off x="2257033" y="2076449"/>
              <a:ext cx="1028700" cy="76200"/>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58" name="Straight Arrow Connector 48"/>
            <p:cNvCxnSpPr>
              <a:cxnSpLocks noChangeShapeType="1"/>
              <a:stCxn id="48" idx="0"/>
            </p:cNvCxnSpPr>
            <p:nvPr/>
          </p:nvCxnSpPr>
          <p:spPr bwMode="auto">
            <a:xfrm rot="16200000" flipV="1">
              <a:off x="2761858" y="2352674"/>
              <a:ext cx="400050" cy="152400"/>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59" name="Straight Arrow Connector 50"/>
            <p:cNvCxnSpPr>
              <a:cxnSpLocks noChangeShapeType="1"/>
            </p:cNvCxnSpPr>
            <p:nvPr/>
          </p:nvCxnSpPr>
          <p:spPr bwMode="auto">
            <a:xfrm rot="5400000" flipH="1" flipV="1">
              <a:off x="2714233" y="2076449"/>
              <a:ext cx="1028700" cy="76200"/>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0" name="Straight Arrow Connector 54"/>
            <p:cNvCxnSpPr>
              <a:cxnSpLocks noChangeShapeType="1"/>
              <a:stCxn id="53" idx="0"/>
            </p:cNvCxnSpPr>
            <p:nvPr/>
          </p:nvCxnSpPr>
          <p:spPr bwMode="auto">
            <a:xfrm flipV="1">
              <a:off x="5334000" y="2228849"/>
              <a:ext cx="457200" cy="400051"/>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1" name="Straight Arrow Connector 56"/>
            <p:cNvCxnSpPr>
              <a:cxnSpLocks noChangeShapeType="1"/>
              <a:stCxn id="54" idx="0"/>
            </p:cNvCxnSpPr>
            <p:nvPr/>
          </p:nvCxnSpPr>
          <p:spPr bwMode="auto">
            <a:xfrm rot="5400000" flipH="1" flipV="1">
              <a:off x="5819775" y="2200274"/>
              <a:ext cx="400050" cy="457200"/>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2" name="Straight Arrow Connector 58"/>
            <p:cNvCxnSpPr>
              <a:cxnSpLocks noChangeShapeType="1"/>
              <a:stCxn id="53" idx="0"/>
            </p:cNvCxnSpPr>
            <p:nvPr/>
          </p:nvCxnSpPr>
          <p:spPr bwMode="auto">
            <a:xfrm rot="16200000" flipV="1">
              <a:off x="4591050" y="1885949"/>
              <a:ext cx="1028700" cy="457200"/>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3" name="Straight Arrow Connector 60"/>
            <p:cNvCxnSpPr>
              <a:cxnSpLocks noChangeShapeType="1"/>
              <a:stCxn id="54" idx="0"/>
            </p:cNvCxnSpPr>
            <p:nvPr/>
          </p:nvCxnSpPr>
          <p:spPr bwMode="auto">
            <a:xfrm rot="16200000" flipV="1">
              <a:off x="5048250" y="1885949"/>
              <a:ext cx="1028700" cy="457200"/>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sp>
          <p:nvSpPr>
            <p:cNvPr id="64" name="TextBox 72"/>
            <p:cNvSpPr txBox="1">
              <a:spLocks noChangeArrowheads="1"/>
            </p:cNvSpPr>
            <p:nvPr/>
          </p:nvSpPr>
          <p:spPr bwMode="auto">
            <a:xfrm>
              <a:off x="4104883" y="1828800"/>
              <a:ext cx="1524000" cy="101566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0" b="0" i="0" u="none" strike="noStrike" kern="0" cap="none" spc="0" normalizeH="0" baseline="0" noProof="0" dirty="0">
                  <a:ln>
                    <a:noFill/>
                  </a:ln>
                  <a:solidFill>
                    <a:srgbClr val="000000"/>
                  </a:solidFill>
                  <a:effectLst/>
                  <a:uLnTx/>
                  <a:uFillTx/>
                  <a:latin typeface="Palatino"/>
                </a:rPr>
                <a:t>…</a:t>
              </a:r>
            </a:p>
          </p:txBody>
        </p:sp>
        <p:cxnSp>
          <p:nvCxnSpPr>
            <p:cNvPr id="65" name="Straight Arrow Connector 79"/>
            <p:cNvCxnSpPr>
              <a:cxnSpLocks noChangeShapeType="1"/>
              <a:stCxn id="47" idx="2"/>
            </p:cNvCxnSpPr>
            <p:nvPr/>
          </p:nvCxnSpPr>
          <p:spPr bwMode="auto">
            <a:xfrm rot="5400000">
              <a:off x="2304658" y="3095624"/>
              <a:ext cx="400050" cy="152400"/>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6" name="Straight Arrow Connector 81"/>
            <p:cNvCxnSpPr>
              <a:cxnSpLocks noChangeShapeType="1"/>
            </p:cNvCxnSpPr>
            <p:nvPr/>
          </p:nvCxnSpPr>
          <p:spPr bwMode="auto">
            <a:xfrm>
              <a:off x="2733283" y="2971800"/>
              <a:ext cx="2667000" cy="973337"/>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7" name="Straight Arrow Connector 83"/>
            <p:cNvCxnSpPr>
              <a:cxnSpLocks noChangeShapeType="1"/>
              <a:stCxn id="48" idx="2"/>
            </p:cNvCxnSpPr>
            <p:nvPr/>
          </p:nvCxnSpPr>
          <p:spPr bwMode="auto">
            <a:xfrm rot="5400000">
              <a:off x="2799958" y="3133724"/>
              <a:ext cx="400050" cy="76200"/>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8" name="Straight Arrow Connector 85"/>
            <p:cNvCxnSpPr>
              <a:cxnSpLocks noChangeShapeType="1"/>
            </p:cNvCxnSpPr>
            <p:nvPr/>
          </p:nvCxnSpPr>
          <p:spPr bwMode="auto">
            <a:xfrm>
              <a:off x="3190483" y="2971800"/>
              <a:ext cx="2819400" cy="973337"/>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9" name="Straight Arrow Connector 68"/>
            <p:cNvCxnSpPr/>
            <p:nvPr/>
          </p:nvCxnSpPr>
          <p:spPr>
            <a:xfrm flipV="1">
              <a:off x="1895083" y="1600200"/>
              <a:ext cx="4343400" cy="1787"/>
            </a:xfrm>
            <a:prstGeom prst="straightConnector1">
              <a:avLst/>
            </a:prstGeom>
            <a:noFill/>
            <a:ln w="57150" cap="flat" cmpd="sng" algn="ctr">
              <a:solidFill>
                <a:srgbClr val="0070C0"/>
              </a:solidFill>
              <a:prstDash val="solid"/>
              <a:tailEnd type="arrow"/>
            </a:ln>
            <a:effectLst/>
          </p:spPr>
        </p:cxnSp>
        <p:cxnSp>
          <p:nvCxnSpPr>
            <p:cNvPr id="70" name="Straight Arrow Connector 69"/>
            <p:cNvCxnSpPr/>
            <p:nvPr/>
          </p:nvCxnSpPr>
          <p:spPr>
            <a:xfrm>
              <a:off x="1895083" y="2202060"/>
              <a:ext cx="4343400" cy="26788"/>
            </a:xfrm>
            <a:prstGeom prst="straightConnector1">
              <a:avLst/>
            </a:prstGeom>
            <a:noFill/>
            <a:ln w="57150" cap="flat" cmpd="sng" algn="ctr">
              <a:solidFill>
                <a:srgbClr val="0070C0"/>
              </a:solidFill>
              <a:prstDash val="solid"/>
              <a:tailEnd type="arrow"/>
            </a:ln>
            <a:effectLst/>
          </p:spPr>
        </p:cxnSp>
        <p:cxnSp>
          <p:nvCxnSpPr>
            <p:cNvPr id="71" name="Straight Arrow Connector 70"/>
            <p:cNvCxnSpPr/>
            <p:nvPr/>
          </p:nvCxnSpPr>
          <p:spPr>
            <a:xfrm>
              <a:off x="1895083" y="3371849"/>
              <a:ext cx="4343400" cy="0"/>
            </a:xfrm>
            <a:prstGeom prst="straightConnector1">
              <a:avLst/>
            </a:prstGeom>
            <a:noFill/>
            <a:ln w="57150" cap="flat" cmpd="sng" algn="ctr">
              <a:solidFill>
                <a:srgbClr val="0070C0"/>
              </a:solidFill>
              <a:prstDash val="solid"/>
              <a:tailEnd type="arrow"/>
            </a:ln>
            <a:effectLst/>
          </p:spPr>
        </p:cxnSp>
        <p:cxnSp>
          <p:nvCxnSpPr>
            <p:cNvPr id="72" name="Straight Arrow Connector 71"/>
            <p:cNvCxnSpPr/>
            <p:nvPr/>
          </p:nvCxnSpPr>
          <p:spPr>
            <a:xfrm flipV="1">
              <a:off x="1876033" y="3945137"/>
              <a:ext cx="4362450" cy="57149"/>
            </a:xfrm>
            <a:prstGeom prst="straightConnector1">
              <a:avLst/>
            </a:prstGeom>
            <a:noFill/>
            <a:ln w="57150" cap="flat" cmpd="sng" algn="ctr">
              <a:solidFill>
                <a:srgbClr val="0070C0"/>
              </a:solidFill>
              <a:prstDash val="solid"/>
              <a:tailEnd type="arrow"/>
            </a:ln>
            <a:effectLst/>
          </p:spPr>
        </p:cxnSp>
      </p:grpSp>
    </p:spTree>
    <p:extLst>
      <p:ext uri="{BB962C8B-B14F-4D97-AF65-F5344CB8AC3E}">
        <p14:creationId xmlns:p14="http://schemas.microsoft.com/office/powerpoint/2010/main" val="3554086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همگام‌سازی مانع</a:t>
            </a:r>
            <a:endParaRPr lang="fa-IR" dirty="0"/>
          </a:p>
        </p:txBody>
      </p:sp>
      <p:sp>
        <p:nvSpPr>
          <p:cNvPr id="3" name="Content Placeholder 2"/>
          <p:cNvSpPr>
            <a:spLocks noGrp="1"/>
          </p:cNvSpPr>
          <p:nvPr>
            <p:ph sz="quarter" idx="1"/>
          </p:nvPr>
        </p:nvSpPr>
        <p:spPr/>
        <p:txBody>
          <a:bodyPr/>
          <a:lstStyle/>
          <a:p>
            <a:r>
              <a:rPr lang="fa-IR" dirty="0" smtClean="0"/>
              <a:t>همگام‌سازی مانع برای عملیات کاشی‌کاری لازم است.</a:t>
            </a:r>
          </a:p>
          <a:p>
            <a:pPr lvl="1"/>
            <a:r>
              <a:rPr lang="fa-IR" dirty="0" smtClean="0"/>
              <a:t>نیاز است نخ‌ها در انتهای یک فاز و ورود به فاز بعدی با هم همگام شوند.</a:t>
            </a:r>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18</a:t>
            </a:fld>
            <a:endParaRPr lang="en-US" altLang="en-US" dirty="0"/>
          </a:p>
        </p:txBody>
      </p:sp>
      <p:grpSp>
        <p:nvGrpSpPr>
          <p:cNvPr id="39" name="Group 38"/>
          <p:cNvGrpSpPr/>
          <p:nvPr/>
        </p:nvGrpSpPr>
        <p:grpSpPr>
          <a:xfrm>
            <a:off x="1790700" y="2457451"/>
            <a:ext cx="5829300" cy="3562349"/>
            <a:chOff x="685800" y="52849"/>
            <a:chExt cx="7265709" cy="6155397"/>
          </a:xfrm>
        </p:grpSpPr>
        <p:sp>
          <p:nvSpPr>
            <p:cNvPr id="40" name="Right Arrow 39"/>
            <p:cNvSpPr/>
            <p:nvPr/>
          </p:nvSpPr>
          <p:spPr>
            <a:xfrm>
              <a:off x="2414875" y="443681"/>
              <a:ext cx="1295400" cy="381000"/>
            </a:xfrm>
            <a:prstGeom prst="rightArrow">
              <a:avLst/>
            </a:prstGeom>
            <a:noFill/>
            <a:ln w="25400" cap="flat" cmpd="sng" algn="ctr">
              <a:solidFill>
                <a:srgbClr val="76B9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solidFill>
                    <a:srgbClr val="000000"/>
                  </a:solidFill>
                </a:ln>
                <a:solidFill>
                  <a:srgbClr val="000000"/>
                </a:solidFill>
                <a:effectLst/>
                <a:uLnTx/>
                <a:uFillTx/>
                <a:latin typeface="Trebuchet MS"/>
                <a:ea typeface="+mn-ea"/>
                <a:cs typeface="+mn-cs"/>
              </a:endParaRPr>
            </a:p>
          </p:txBody>
        </p:sp>
        <p:sp>
          <p:nvSpPr>
            <p:cNvPr id="41" name="Right Arrow 40"/>
            <p:cNvSpPr/>
            <p:nvPr/>
          </p:nvSpPr>
          <p:spPr>
            <a:xfrm>
              <a:off x="2414875" y="977081"/>
              <a:ext cx="2362200" cy="381000"/>
            </a:xfrm>
            <a:prstGeom prst="rightArrow">
              <a:avLst/>
            </a:prstGeom>
            <a:noFill/>
            <a:ln w="25400" cap="flat" cmpd="sng" algn="ctr">
              <a:solidFill>
                <a:srgbClr val="76B9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solidFill>
                    <a:srgbClr val="000000"/>
                  </a:solidFill>
                </a:ln>
                <a:solidFill>
                  <a:srgbClr val="000000"/>
                </a:solidFill>
                <a:effectLst/>
                <a:uLnTx/>
                <a:uFillTx/>
                <a:latin typeface="Trebuchet MS"/>
                <a:ea typeface="+mn-ea"/>
                <a:cs typeface="+mn-cs"/>
              </a:endParaRPr>
            </a:p>
          </p:txBody>
        </p:sp>
        <p:sp>
          <p:nvSpPr>
            <p:cNvPr id="42" name="Right Arrow 41"/>
            <p:cNvSpPr/>
            <p:nvPr/>
          </p:nvSpPr>
          <p:spPr>
            <a:xfrm>
              <a:off x="2414875" y="1510481"/>
              <a:ext cx="1905000" cy="381000"/>
            </a:xfrm>
            <a:prstGeom prst="rightArrow">
              <a:avLst/>
            </a:prstGeom>
            <a:noFill/>
            <a:ln w="25400" cap="flat" cmpd="sng" algn="ctr">
              <a:solidFill>
                <a:srgbClr val="76B9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solidFill>
                    <a:srgbClr val="000000"/>
                  </a:solidFill>
                </a:ln>
                <a:solidFill>
                  <a:srgbClr val="000000"/>
                </a:solidFill>
                <a:effectLst/>
                <a:uLnTx/>
                <a:uFillTx/>
                <a:latin typeface="Trebuchet MS"/>
                <a:ea typeface="+mn-ea"/>
                <a:cs typeface="+mn-cs"/>
              </a:endParaRPr>
            </a:p>
          </p:txBody>
        </p:sp>
        <p:sp>
          <p:nvSpPr>
            <p:cNvPr id="43" name="Right Arrow 42"/>
            <p:cNvSpPr/>
            <p:nvPr/>
          </p:nvSpPr>
          <p:spPr>
            <a:xfrm>
              <a:off x="2414875" y="2120081"/>
              <a:ext cx="838200" cy="381000"/>
            </a:xfrm>
            <a:prstGeom prst="rightArrow">
              <a:avLst/>
            </a:prstGeom>
            <a:noFill/>
            <a:ln w="25400" cap="flat" cmpd="sng" algn="ctr">
              <a:solidFill>
                <a:srgbClr val="76B9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solidFill>
                    <a:srgbClr val="000000"/>
                  </a:solidFill>
                </a:ln>
                <a:solidFill>
                  <a:srgbClr val="000000"/>
                </a:solidFill>
                <a:effectLst/>
                <a:uLnTx/>
                <a:uFillTx/>
                <a:latin typeface="Trebuchet MS"/>
                <a:ea typeface="+mn-ea"/>
                <a:cs typeface="+mn-cs"/>
              </a:endParaRPr>
            </a:p>
          </p:txBody>
        </p:sp>
        <p:sp>
          <p:nvSpPr>
            <p:cNvPr id="44" name="Right Arrow 43"/>
            <p:cNvSpPr/>
            <p:nvPr/>
          </p:nvSpPr>
          <p:spPr>
            <a:xfrm>
              <a:off x="2414875" y="2729681"/>
              <a:ext cx="3276600" cy="381000"/>
            </a:xfrm>
            <a:prstGeom prst="rightArrow">
              <a:avLst/>
            </a:prstGeom>
            <a:noFill/>
            <a:ln w="25400" cap="flat" cmpd="sng" algn="ctr">
              <a:solidFill>
                <a:srgbClr val="76B9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solidFill>
                    <a:srgbClr val="000000"/>
                  </a:solidFill>
                </a:ln>
                <a:solidFill>
                  <a:srgbClr val="000000"/>
                </a:solidFill>
                <a:effectLst/>
                <a:uLnTx/>
                <a:uFillTx/>
                <a:latin typeface="Trebuchet MS"/>
                <a:ea typeface="+mn-ea"/>
                <a:cs typeface="+mn-cs"/>
              </a:endParaRPr>
            </a:p>
          </p:txBody>
        </p:sp>
        <p:sp>
          <p:nvSpPr>
            <p:cNvPr id="45" name="Right Arrow 44"/>
            <p:cNvSpPr/>
            <p:nvPr/>
          </p:nvSpPr>
          <p:spPr>
            <a:xfrm>
              <a:off x="2414875" y="4329881"/>
              <a:ext cx="1447800" cy="381000"/>
            </a:xfrm>
            <a:prstGeom prst="rightArrow">
              <a:avLst/>
            </a:prstGeom>
            <a:noFill/>
            <a:ln w="25400" cap="flat" cmpd="sng" algn="ctr">
              <a:solidFill>
                <a:srgbClr val="76B9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solidFill>
                    <a:srgbClr val="000000"/>
                  </a:solidFill>
                </a:ln>
                <a:solidFill>
                  <a:srgbClr val="000000"/>
                </a:solidFill>
                <a:effectLst/>
                <a:uLnTx/>
                <a:uFillTx/>
                <a:latin typeface="Trebuchet MS"/>
                <a:ea typeface="+mn-ea"/>
                <a:cs typeface="+mn-cs"/>
              </a:endParaRPr>
            </a:p>
          </p:txBody>
        </p:sp>
        <p:sp>
          <p:nvSpPr>
            <p:cNvPr id="46" name="Right Arrow 45"/>
            <p:cNvSpPr/>
            <p:nvPr/>
          </p:nvSpPr>
          <p:spPr>
            <a:xfrm>
              <a:off x="2397667" y="4951772"/>
              <a:ext cx="4155360" cy="381000"/>
            </a:xfrm>
            <a:prstGeom prst="rightArrow">
              <a:avLst/>
            </a:prstGeom>
            <a:noFill/>
            <a:ln w="25400" cap="flat" cmpd="sng" algn="ctr">
              <a:solidFill>
                <a:srgbClr val="76B9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solidFill>
                    <a:srgbClr val="000000"/>
                  </a:solidFill>
                </a:ln>
                <a:solidFill>
                  <a:srgbClr val="000000"/>
                </a:solidFill>
                <a:effectLst/>
                <a:uLnTx/>
                <a:uFillTx/>
                <a:latin typeface="Trebuchet MS"/>
                <a:ea typeface="+mn-ea"/>
                <a:cs typeface="+mn-cs"/>
              </a:endParaRPr>
            </a:p>
          </p:txBody>
        </p:sp>
        <p:sp>
          <p:nvSpPr>
            <p:cNvPr id="47" name="Right Arrow 46"/>
            <p:cNvSpPr/>
            <p:nvPr/>
          </p:nvSpPr>
          <p:spPr>
            <a:xfrm>
              <a:off x="2397667" y="5625281"/>
              <a:ext cx="1295400" cy="381000"/>
            </a:xfrm>
            <a:prstGeom prst="rightArrow">
              <a:avLst/>
            </a:prstGeom>
            <a:noFill/>
            <a:ln w="25400" cap="flat" cmpd="sng" algn="ctr">
              <a:solidFill>
                <a:srgbClr val="76B9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solidFill>
                    <a:srgbClr val="000000"/>
                  </a:solidFill>
                </a:ln>
                <a:solidFill>
                  <a:srgbClr val="000000"/>
                </a:solidFill>
                <a:effectLst/>
                <a:uLnTx/>
                <a:uFillTx/>
                <a:latin typeface="Trebuchet MS"/>
                <a:ea typeface="+mn-ea"/>
                <a:cs typeface="+mn-cs"/>
              </a:endParaRPr>
            </a:p>
          </p:txBody>
        </p:sp>
        <p:sp>
          <p:nvSpPr>
            <p:cNvPr id="48" name="Freeform 47"/>
            <p:cNvSpPr/>
            <p:nvPr/>
          </p:nvSpPr>
          <p:spPr>
            <a:xfrm>
              <a:off x="3236200" y="52849"/>
              <a:ext cx="3382139" cy="5827972"/>
            </a:xfrm>
            <a:custGeom>
              <a:avLst/>
              <a:gdLst>
                <a:gd name="connsiteX0" fmla="*/ 609269 w 3382139"/>
                <a:gd name="connsiteY0" fmla="*/ 0 h 5827972"/>
                <a:gd name="connsiteX1" fmla="*/ 476533 w 3382139"/>
                <a:gd name="connsiteY1" fmla="*/ 619432 h 5827972"/>
                <a:gd name="connsiteX2" fmla="*/ 1553165 w 3382139"/>
                <a:gd name="connsiteY2" fmla="*/ 1106129 h 5827972"/>
                <a:gd name="connsiteX3" fmla="*/ 1066469 w 3382139"/>
                <a:gd name="connsiteY3" fmla="*/ 1681316 h 5827972"/>
                <a:gd name="connsiteX4" fmla="*/ 34081 w 3382139"/>
                <a:gd name="connsiteY4" fmla="*/ 2300748 h 5827972"/>
                <a:gd name="connsiteX5" fmla="*/ 2452817 w 3382139"/>
                <a:gd name="connsiteY5" fmla="*/ 2831690 h 5827972"/>
                <a:gd name="connsiteX6" fmla="*/ 668262 w 3382139"/>
                <a:gd name="connsiteY6" fmla="*/ 4483509 h 5827972"/>
                <a:gd name="connsiteX7" fmla="*/ 3381965 w 3382139"/>
                <a:gd name="connsiteY7" fmla="*/ 5088193 h 5827972"/>
                <a:gd name="connsiteX8" fmla="*/ 520778 w 3382139"/>
                <a:gd name="connsiteY8" fmla="*/ 5766619 h 5827972"/>
                <a:gd name="connsiteX9" fmla="*/ 461785 w 3382139"/>
                <a:gd name="connsiteY9" fmla="*/ 5796116 h 5827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82139" h="5827972">
                  <a:moveTo>
                    <a:pt x="609269" y="0"/>
                  </a:moveTo>
                  <a:cubicBezTo>
                    <a:pt x="464243" y="217538"/>
                    <a:pt x="319217" y="435077"/>
                    <a:pt x="476533" y="619432"/>
                  </a:cubicBezTo>
                  <a:cubicBezTo>
                    <a:pt x="633849" y="803787"/>
                    <a:pt x="1454842" y="929148"/>
                    <a:pt x="1553165" y="1106129"/>
                  </a:cubicBezTo>
                  <a:cubicBezTo>
                    <a:pt x="1651488" y="1283110"/>
                    <a:pt x="1319650" y="1482213"/>
                    <a:pt x="1066469" y="1681316"/>
                  </a:cubicBezTo>
                  <a:cubicBezTo>
                    <a:pt x="813288" y="1880419"/>
                    <a:pt x="-196977" y="2109019"/>
                    <a:pt x="34081" y="2300748"/>
                  </a:cubicBezTo>
                  <a:cubicBezTo>
                    <a:pt x="265139" y="2492477"/>
                    <a:pt x="2347120" y="2467896"/>
                    <a:pt x="2452817" y="2831690"/>
                  </a:cubicBezTo>
                  <a:cubicBezTo>
                    <a:pt x="2558514" y="3195484"/>
                    <a:pt x="513404" y="4107425"/>
                    <a:pt x="668262" y="4483509"/>
                  </a:cubicBezTo>
                  <a:cubicBezTo>
                    <a:pt x="823120" y="4859593"/>
                    <a:pt x="3406546" y="4874341"/>
                    <a:pt x="3381965" y="5088193"/>
                  </a:cubicBezTo>
                  <a:cubicBezTo>
                    <a:pt x="3357384" y="5302045"/>
                    <a:pt x="1007475" y="5648632"/>
                    <a:pt x="520778" y="5766619"/>
                  </a:cubicBezTo>
                  <a:cubicBezTo>
                    <a:pt x="34081" y="5884606"/>
                    <a:pt x="461785" y="5796116"/>
                    <a:pt x="461785" y="5796116"/>
                  </a:cubicBezTo>
                </a:path>
              </a:pathLst>
            </a:custGeom>
            <a:noFill/>
            <a:ln w="25400" cap="flat" cmpd="sng" algn="ctr">
              <a:solidFill>
                <a:srgbClr val="76B9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solidFill>
                    <a:srgbClr val="000000"/>
                  </a:solidFill>
                </a:ln>
                <a:solidFill>
                  <a:srgbClr val="000000"/>
                </a:solidFill>
                <a:effectLst/>
                <a:uLnTx/>
                <a:uFillTx/>
                <a:latin typeface="Trebuchet MS"/>
                <a:ea typeface="+mn-ea"/>
                <a:cs typeface="+mn-cs"/>
              </a:endParaRPr>
            </a:p>
          </p:txBody>
        </p:sp>
        <p:cxnSp>
          <p:nvCxnSpPr>
            <p:cNvPr id="49" name="Straight Connector 48"/>
            <p:cNvCxnSpPr/>
            <p:nvPr/>
          </p:nvCxnSpPr>
          <p:spPr>
            <a:xfrm>
              <a:off x="6603764" y="152400"/>
              <a:ext cx="0" cy="5853881"/>
            </a:xfrm>
            <a:prstGeom prst="line">
              <a:avLst/>
            </a:prstGeom>
            <a:noFill/>
            <a:ln w="76200" cap="flat" cmpd="sng" algn="ctr">
              <a:solidFill>
                <a:srgbClr val="76B900">
                  <a:shade val="95000"/>
                  <a:satMod val="105000"/>
                </a:srgbClr>
              </a:solidFill>
              <a:prstDash val="solid"/>
            </a:ln>
            <a:effectLst/>
          </p:spPr>
        </p:cxnSp>
        <p:sp>
          <p:nvSpPr>
            <p:cNvPr id="50" name="Right Arrow 49"/>
            <p:cNvSpPr/>
            <p:nvPr/>
          </p:nvSpPr>
          <p:spPr>
            <a:xfrm>
              <a:off x="6618339" y="458430"/>
              <a:ext cx="1295400" cy="381000"/>
            </a:xfrm>
            <a:prstGeom prst="rightArrow">
              <a:avLst/>
            </a:prstGeom>
            <a:noFill/>
            <a:ln w="25400" cap="flat" cmpd="sng" algn="ctr">
              <a:solidFill>
                <a:srgbClr val="76B9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solidFill>
                    <a:srgbClr val="000000"/>
                  </a:solidFill>
                </a:ln>
                <a:solidFill>
                  <a:srgbClr val="000000"/>
                </a:solidFill>
                <a:effectLst/>
                <a:uLnTx/>
                <a:uFillTx/>
                <a:latin typeface="Trebuchet MS"/>
                <a:ea typeface="+mn-ea"/>
                <a:cs typeface="+mn-cs"/>
              </a:endParaRPr>
            </a:p>
          </p:txBody>
        </p:sp>
        <p:sp>
          <p:nvSpPr>
            <p:cNvPr id="51" name="Right Arrow 50"/>
            <p:cNvSpPr/>
            <p:nvPr/>
          </p:nvSpPr>
          <p:spPr>
            <a:xfrm>
              <a:off x="6618339" y="977081"/>
              <a:ext cx="1295400" cy="381000"/>
            </a:xfrm>
            <a:prstGeom prst="rightArrow">
              <a:avLst/>
            </a:prstGeom>
            <a:noFill/>
            <a:ln w="25400" cap="flat" cmpd="sng" algn="ctr">
              <a:solidFill>
                <a:srgbClr val="76B9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solidFill>
                    <a:srgbClr val="000000"/>
                  </a:solidFill>
                </a:ln>
                <a:solidFill>
                  <a:srgbClr val="000000"/>
                </a:solidFill>
                <a:effectLst/>
                <a:uLnTx/>
                <a:uFillTx/>
                <a:latin typeface="Trebuchet MS"/>
                <a:ea typeface="+mn-ea"/>
                <a:cs typeface="+mn-cs"/>
              </a:endParaRPr>
            </a:p>
          </p:txBody>
        </p:sp>
        <p:sp>
          <p:nvSpPr>
            <p:cNvPr id="52" name="Right Arrow 51"/>
            <p:cNvSpPr/>
            <p:nvPr/>
          </p:nvSpPr>
          <p:spPr>
            <a:xfrm>
              <a:off x="6603764" y="1510481"/>
              <a:ext cx="1295400" cy="381000"/>
            </a:xfrm>
            <a:prstGeom prst="rightArrow">
              <a:avLst/>
            </a:prstGeom>
            <a:noFill/>
            <a:ln w="25400" cap="flat" cmpd="sng" algn="ctr">
              <a:solidFill>
                <a:srgbClr val="76B9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solidFill>
                    <a:srgbClr val="000000"/>
                  </a:solidFill>
                </a:ln>
                <a:solidFill>
                  <a:srgbClr val="000000"/>
                </a:solidFill>
                <a:effectLst/>
                <a:uLnTx/>
                <a:uFillTx/>
                <a:latin typeface="Trebuchet MS"/>
                <a:ea typeface="+mn-ea"/>
                <a:cs typeface="+mn-cs"/>
              </a:endParaRPr>
            </a:p>
          </p:txBody>
        </p:sp>
        <p:sp>
          <p:nvSpPr>
            <p:cNvPr id="53" name="Right Arrow 52"/>
            <p:cNvSpPr/>
            <p:nvPr/>
          </p:nvSpPr>
          <p:spPr>
            <a:xfrm>
              <a:off x="6618339" y="2120081"/>
              <a:ext cx="1295400" cy="381000"/>
            </a:xfrm>
            <a:prstGeom prst="rightArrow">
              <a:avLst/>
            </a:prstGeom>
            <a:noFill/>
            <a:ln w="25400" cap="flat" cmpd="sng" algn="ctr">
              <a:solidFill>
                <a:srgbClr val="76B9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solidFill>
                    <a:srgbClr val="000000"/>
                  </a:solidFill>
                </a:ln>
                <a:solidFill>
                  <a:srgbClr val="000000"/>
                </a:solidFill>
                <a:effectLst/>
                <a:uLnTx/>
                <a:uFillTx/>
                <a:latin typeface="Trebuchet MS"/>
                <a:ea typeface="+mn-ea"/>
                <a:cs typeface="+mn-cs"/>
              </a:endParaRPr>
            </a:p>
          </p:txBody>
        </p:sp>
        <p:sp>
          <p:nvSpPr>
            <p:cNvPr id="54" name="Right Arrow 53"/>
            <p:cNvSpPr/>
            <p:nvPr/>
          </p:nvSpPr>
          <p:spPr>
            <a:xfrm>
              <a:off x="6618339" y="2716776"/>
              <a:ext cx="1295400" cy="381000"/>
            </a:xfrm>
            <a:prstGeom prst="rightArrow">
              <a:avLst/>
            </a:prstGeom>
            <a:noFill/>
            <a:ln w="25400" cap="flat" cmpd="sng" algn="ctr">
              <a:solidFill>
                <a:srgbClr val="76B9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solidFill>
                    <a:srgbClr val="000000"/>
                  </a:solidFill>
                </a:ln>
                <a:solidFill>
                  <a:srgbClr val="000000"/>
                </a:solidFill>
                <a:effectLst/>
                <a:uLnTx/>
                <a:uFillTx/>
                <a:latin typeface="Trebuchet MS"/>
                <a:ea typeface="+mn-ea"/>
                <a:cs typeface="+mn-cs"/>
              </a:endParaRPr>
            </a:p>
          </p:txBody>
        </p:sp>
        <p:sp>
          <p:nvSpPr>
            <p:cNvPr id="55" name="TextBox 54"/>
            <p:cNvSpPr txBox="1"/>
            <p:nvPr/>
          </p:nvSpPr>
          <p:spPr>
            <a:xfrm>
              <a:off x="2458785" y="2366062"/>
              <a:ext cx="1044318" cy="236027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500" b="0" i="0" u="none" strike="noStrike" kern="0" cap="none" spc="0" normalizeH="0" baseline="0" noProof="0" dirty="0" smtClean="0">
                  <a:ln>
                    <a:solidFill>
                      <a:srgbClr val="000000"/>
                    </a:solidFill>
                  </a:ln>
                  <a:solidFill>
                    <a:srgbClr val="000000"/>
                  </a:solidFill>
                  <a:effectLst/>
                  <a:uLnTx/>
                  <a:uFillTx/>
                  <a:latin typeface="Trebuchet MS"/>
                </a:rPr>
                <a:t>…</a:t>
              </a:r>
            </a:p>
          </p:txBody>
        </p:sp>
        <p:sp>
          <p:nvSpPr>
            <p:cNvPr id="56" name="Right Arrow 55"/>
            <p:cNvSpPr/>
            <p:nvPr/>
          </p:nvSpPr>
          <p:spPr>
            <a:xfrm>
              <a:off x="6593932" y="4329881"/>
              <a:ext cx="1295400" cy="381000"/>
            </a:xfrm>
            <a:prstGeom prst="rightArrow">
              <a:avLst/>
            </a:prstGeom>
            <a:noFill/>
            <a:ln w="25400" cap="flat" cmpd="sng" algn="ctr">
              <a:solidFill>
                <a:srgbClr val="76B9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solidFill>
                    <a:srgbClr val="000000"/>
                  </a:solidFill>
                </a:ln>
                <a:solidFill>
                  <a:srgbClr val="000000"/>
                </a:solidFill>
                <a:effectLst/>
                <a:uLnTx/>
                <a:uFillTx/>
                <a:latin typeface="Trebuchet MS"/>
                <a:ea typeface="+mn-ea"/>
                <a:cs typeface="+mn-cs"/>
              </a:endParaRPr>
            </a:p>
          </p:txBody>
        </p:sp>
        <p:sp>
          <p:nvSpPr>
            <p:cNvPr id="57" name="Right Arrow 56"/>
            <p:cNvSpPr/>
            <p:nvPr/>
          </p:nvSpPr>
          <p:spPr>
            <a:xfrm>
              <a:off x="6605546" y="4951772"/>
              <a:ext cx="1295400" cy="381000"/>
            </a:xfrm>
            <a:prstGeom prst="rightArrow">
              <a:avLst/>
            </a:prstGeom>
            <a:noFill/>
            <a:ln w="25400" cap="flat" cmpd="sng" algn="ctr">
              <a:solidFill>
                <a:srgbClr val="76B9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solidFill>
                    <a:srgbClr val="000000"/>
                  </a:solidFill>
                </a:ln>
                <a:solidFill>
                  <a:srgbClr val="000000"/>
                </a:solidFill>
                <a:effectLst/>
                <a:uLnTx/>
                <a:uFillTx/>
                <a:latin typeface="Trebuchet MS"/>
                <a:ea typeface="+mn-ea"/>
                <a:cs typeface="+mn-cs"/>
              </a:endParaRPr>
            </a:p>
          </p:txBody>
        </p:sp>
        <p:sp>
          <p:nvSpPr>
            <p:cNvPr id="58" name="Right Arrow 57"/>
            <p:cNvSpPr/>
            <p:nvPr/>
          </p:nvSpPr>
          <p:spPr>
            <a:xfrm>
              <a:off x="6656109" y="5625281"/>
              <a:ext cx="1295400" cy="381000"/>
            </a:xfrm>
            <a:prstGeom prst="rightArrow">
              <a:avLst/>
            </a:prstGeom>
            <a:noFill/>
            <a:ln w="25400" cap="flat" cmpd="sng" algn="ctr">
              <a:solidFill>
                <a:srgbClr val="76B9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solidFill>
                    <a:srgbClr val="000000"/>
                  </a:solidFill>
                </a:ln>
                <a:solidFill>
                  <a:srgbClr val="000000"/>
                </a:solidFill>
                <a:effectLst/>
                <a:uLnTx/>
                <a:uFillTx/>
                <a:latin typeface="Trebuchet MS"/>
                <a:ea typeface="+mn-ea"/>
                <a:cs typeface="+mn-cs"/>
              </a:endParaRPr>
            </a:p>
          </p:txBody>
        </p:sp>
        <p:sp>
          <p:nvSpPr>
            <p:cNvPr id="59" name="TextBox 58"/>
            <p:cNvSpPr txBox="1"/>
            <p:nvPr/>
          </p:nvSpPr>
          <p:spPr>
            <a:xfrm>
              <a:off x="685800" y="224717"/>
              <a:ext cx="1361030" cy="83303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solidFill>
                      <a:srgbClr val="000000"/>
                    </a:solidFill>
                  </a:ln>
                  <a:solidFill>
                    <a:srgbClr val="000000"/>
                  </a:solidFill>
                  <a:effectLst/>
                  <a:uLnTx/>
                  <a:uFillTx/>
                  <a:latin typeface="Trebuchet MS"/>
                </a:rPr>
                <a:t>Thread 0</a:t>
              </a:r>
            </a:p>
          </p:txBody>
        </p:sp>
        <p:sp>
          <p:nvSpPr>
            <p:cNvPr id="60" name="TextBox 59"/>
            <p:cNvSpPr txBox="1"/>
            <p:nvPr/>
          </p:nvSpPr>
          <p:spPr>
            <a:xfrm>
              <a:off x="685800" y="776847"/>
              <a:ext cx="1361030" cy="83303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solidFill>
                      <a:srgbClr val="000000"/>
                    </a:solidFill>
                  </a:ln>
                  <a:solidFill>
                    <a:srgbClr val="000000"/>
                  </a:solidFill>
                  <a:effectLst/>
                  <a:uLnTx/>
                  <a:uFillTx/>
                  <a:latin typeface="Trebuchet MS"/>
                </a:rPr>
                <a:t>Thread 1</a:t>
              </a:r>
            </a:p>
          </p:txBody>
        </p:sp>
        <p:sp>
          <p:nvSpPr>
            <p:cNvPr id="61" name="TextBox 60"/>
            <p:cNvSpPr txBox="1"/>
            <p:nvPr/>
          </p:nvSpPr>
          <p:spPr>
            <a:xfrm>
              <a:off x="707923" y="1288749"/>
              <a:ext cx="1361030" cy="83303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solidFill>
                      <a:srgbClr val="000000"/>
                    </a:solidFill>
                  </a:ln>
                  <a:solidFill>
                    <a:srgbClr val="000000"/>
                  </a:solidFill>
                  <a:effectLst/>
                  <a:uLnTx/>
                  <a:uFillTx/>
                  <a:latin typeface="Trebuchet MS"/>
                </a:rPr>
                <a:t>Thread 2</a:t>
              </a:r>
            </a:p>
          </p:txBody>
        </p:sp>
        <p:sp>
          <p:nvSpPr>
            <p:cNvPr id="62" name="TextBox 61"/>
            <p:cNvSpPr txBox="1"/>
            <p:nvPr/>
          </p:nvSpPr>
          <p:spPr>
            <a:xfrm>
              <a:off x="720214" y="1850728"/>
              <a:ext cx="1361030" cy="83303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solidFill>
                      <a:srgbClr val="000000"/>
                    </a:solidFill>
                  </a:ln>
                  <a:solidFill>
                    <a:srgbClr val="000000"/>
                  </a:solidFill>
                  <a:effectLst/>
                  <a:uLnTx/>
                  <a:uFillTx/>
                  <a:latin typeface="Trebuchet MS"/>
                </a:rPr>
                <a:t>Thread 3</a:t>
              </a:r>
            </a:p>
          </p:txBody>
        </p:sp>
        <p:sp>
          <p:nvSpPr>
            <p:cNvPr id="63" name="TextBox 62"/>
            <p:cNvSpPr txBox="1"/>
            <p:nvPr/>
          </p:nvSpPr>
          <p:spPr>
            <a:xfrm>
              <a:off x="720214" y="2382536"/>
              <a:ext cx="1361030" cy="83303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solidFill>
                      <a:srgbClr val="000000"/>
                    </a:solidFill>
                  </a:ln>
                  <a:solidFill>
                    <a:srgbClr val="000000"/>
                  </a:solidFill>
                  <a:effectLst/>
                  <a:uLnTx/>
                  <a:uFillTx/>
                  <a:latin typeface="Trebuchet MS"/>
                </a:rPr>
                <a:t>Thread 4</a:t>
              </a:r>
            </a:p>
          </p:txBody>
        </p:sp>
        <p:sp>
          <p:nvSpPr>
            <p:cNvPr id="64" name="TextBox 63"/>
            <p:cNvSpPr txBox="1"/>
            <p:nvPr/>
          </p:nvSpPr>
          <p:spPr>
            <a:xfrm>
              <a:off x="6556170" y="2282451"/>
              <a:ext cx="1044318" cy="236027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500" b="0" i="0" u="none" strike="noStrike" kern="0" cap="none" spc="0" normalizeH="0" baseline="0" noProof="0" dirty="0" smtClean="0">
                  <a:ln>
                    <a:solidFill>
                      <a:srgbClr val="000000"/>
                    </a:solidFill>
                  </a:ln>
                  <a:solidFill>
                    <a:srgbClr val="000000"/>
                  </a:solidFill>
                  <a:effectLst/>
                  <a:uLnTx/>
                  <a:uFillTx/>
                  <a:latin typeface="Trebuchet MS"/>
                </a:rPr>
                <a:t>…</a:t>
              </a:r>
            </a:p>
          </p:txBody>
        </p:sp>
        <p:sp>
          <p:nvSpPr>
            <p:cNvPr id="65" name="TextBox 64"/>
            <p:cNvSpPr txBox="1"/>
            <p:nvPr/>
          </p:nvSpPr>
          <p:spPr>
            <a:xfrm>
              <a:off x="737420" y="4120466"/>
              <a:ext cx="1625414" cy="83303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solidFill>
                      <a:srgbClr val="000000"/>
                    </a:solidFill>
                  </a:ln>
                  <a:solidFill>
                    <a:srgbClr val="000000"/>
                  </a:solidFill>
                  <a:effectLst/>
                  <a:uLnTx/>
                  <a:uFillTx/>
                  <a:latin typeface="Trebuchet MS"/>
                </a:rPr>
                <a:t>Thread N-3</a:t>
              </a:r>
            </a:p>
          </p:txBody>
        </p:sp>
        <p:sp>
          <p:nvSpPr>
            <p:cNvPr id="66" name="TextBox 65"/>
            <p:cNvSpPr txBox="1"/>
            <p:nvPr/>
          </p:nvSpPr>
          <p:spPr>
            <a:xfrm>
              <a:off x="737420" y="4796742"/>
              <a:ext cx="1625414" cy="83303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solidFill>
                      <a:srgbClr val="000000"/>
                    </a:solidFill>
                  </a:ln>
                  <a:solidFill>
                    <a:srgbClr val="000000"/>
                  </a:solidFill>
                  <a:effectLst/>
                  <a:uLnTx/>
                  <a:uFillTx/>
                  <a:latin typeface="Trebuchet MS"/>
                </a:rPr>
                <a:t>Thread N-2</a:t>
              </a:r>
            </a:p>
          </p:txBody>
        </p:sp>
        <p:sp>
          <p:nvSpPr>
            <p:cNvPr id="67" name="TextBox 66"/>
            <p:cNvSpPr txBox="1"/>
            <p:nvPr/>
          </p:nvSpPr>
          <p:spPr>
            <a:xfrm>
              <a:off x="742777" y="5375207"/>
              <a:ext cx="1625414" cy="83303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solidFill>
                      <a:srgbClr val="000000"/>
                    </a:solidFill>
                  </a:ln>
                  <a:solidFill>
                    <a:srgbClr val="000000"/>
                  </a:solidFill>
                  <a:effectLst/>
                  <a:uLnTx/>
                  <a:uFillTx/>
                  <a:latin typeface="Trebuchet MS"/>
                </a:rPr>
                <a:t>Thread N-1</a:t>
              </a:r>
            </a:p>
          </p:txBody>
        </p:sp>
        <p:sp>
          <p:nvSpPr>
            <p:cNvPr id="68" name="TextBox 67"/>
            <p:cNvSpPr txBox="1"/>
            <p:nvPr/>
          </p:nvSpPr>
          <p:spPr>
            <a:xfrm>
              <a:off x="4053175" y="152399"/>
              <a:ext cx="1065027" cy="90245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solidFill>
                      <a:srgbClr val="000000"/>
                    </a:solidFill>
                  </a:ln>
                  <a:solidFill>
                    <a:srgbClr val="000000"/>
                  </a:solidFill>
                  <a:effectLst/>
                  <a:uLnTx/>
                  <a:uFillTx/>
                  <a:latin typeface="Trebuchet MS"/>
                </a:rPr>
                <a:t>Time </a:t>
              </a:r>
            </a:p>
          </p:txBody>
        </p:sp>
        <p:cxnSp>
          <p:nvCxnSpPr>
            <p:cNvPr id="69" name="Straight Arrow Connector 68"/>
            <p:cNvCxnSpPr/>
            <p:nvPr/>
          </p:nvCxnSpPr>
          <p:spPr>
            <a:xfrm>
              <a:off x="4858086" y="337066"/>
              <a:ext cx="475914" cy="0"/>
            </a:xfrm>
            <a:prstGeom prst="straightConnector1">
              <a:avLst/>
            </a:prstGeom>
            <a:noFill/>
            <a:ln w="57150" cap="flat" cmpd="sng" algn="ctr">
              <a:solidFill>
                <a:srgbClr val="FFFFFF"/>
              </a:solidFill>
              <a:prstDash val="solid"/>
              <a:tailEnd type="arrow"/>
            </a:ln>
            <a:effectLst/>
          </p:spPr>
        </p:cxnSp>
      </p:grpSp>
    </p:spTree>
    <p:extLst>
      <p:ext uri="{BB962C8B-B14F-4D97-AF65-F5344CB8AC3E}">
        <p14:creationId xmlns:p14="http://schemas.microsoft.com/office/powerpoint/2010/main" val="15957121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عملیات هر فاز از کاشی‌کاری</a:t>
            </a:r>
            <a:endParaRPr lang="fa-IR" dirty="0"/>
          </a:p>
        </p:txBody>
      </p:sp>
      <p:sp>
        <p:nvSpPr>
          <p:cNvPr id="3" name="Content Placeholder 2"/>
          <p:cNvSpPr>
            <a:spLocks noGrp="1"/>
          </p:cNvSpPr>
          <p:nvPr>
            <p:ph sz="quarter" idx="1"/>
          </p:nvPr>
        </p:nvSpPr>
        <p:spPr/>
        <p:txBody>
          <a:bodyPr/>
          <a:lstStyle/>
          <a:p>
            <a:r>
              <a:rPr lang="fa-IR" dirty="0" smtClean="0"/>
              <a:t>یک کاشی از محتویات حافظه سراسری که چند نخ به آن دسترسی دارند را شناسایی کن</a:t>
            </a:r>
            <a:endParaRPr lang="en-US" dirty="0"/>
          </a:p>
          <a:p>
            <a:r>
              <a:rPr lang="fa-IR" dirty="0" smtClean="0"/>
              <a:t>کاشی را از حافظه سراسری به حافظه مشترک بارگذاری کن</a:t>
            </a:r>
          </a:p>
          <a:p>
            <a:pPr lvl="1"/>
            <a:r>
              <a:rPr lang="fa-IR" dirty="0" smtClean="0"/>
              <a:t>این عملیات را می‌توان با چند نخ به صورت </a:t>
            </a:r>
            <a:r>
              <a:rPr lang="fa-IR" dirty="0" smtClean="0">
                <a:solidFill>
                  <a:srgbClr val="FF6600"/>
                </a:solidFill>
              </a:rPr>
              <a:t>موازی</a:t>
            </a:r>
            <a:r>
              <a:rPr lang="fa-IR" dirty="0" smtClean="0"/>
              <a:t> انجام داد.</a:t>
            </a:r>
          </a:p>
          <a:p>
            <a:r>
              <a:rPr lang="fa-IR" dirty="0" smtClean="0"/>
              <a:t>با استفاده از همگام‌سازی مانع مطمئن شو که نخ‌ها بارگذاری داده را به طور کامل اجرا کرده‌اند.</a:t>
            </a:r>
            <a:endParaRPr lang="en-US" dirty="0"/>
          </a:p>
          <a:p>
            <a:r>
              <a:rPr lang="fa-IR" dirty="0" smtClean="0"/>
              <a:t>محاسبات هر نخ را با دسترسی به داده در حافظه مشترک شروع کن</a:t>
            </a:r>
            <a:endParaRPr lang="en-US" dirty="0"/>
          </a:p>
          <a:p>
            <a:r>
              <a:rPr lang="fa-IR" dirty="0"/>
              <a:t>با استفاده از همگام‌سازی مانع مطمئن شو که نخ‌ها </a:t>
            </a:r>
            <a:r>
              <a:rPr lang="fa-IR" dirty="0" smtClean="0"/>
              <a:t>این فاز از محاسبات و دسترسی به </a:t>
            </a:r>
            <a:r>
              <a:rPr lang="fa-IR" dirty="0"/>
              <a:t>داده را به طور کامل اجرا کرده‌اند.</a:t>
            </a:r>
            <a:endParaRPr lang="en-US" dirty="0"/>
          </a:p>
          <a:p>
            <a:r>
              <a:rPr lang="fa-IR" dirty="0" smtClean="0"/>
              <a:t>به سراغ فاز بعدی و کاشی بعدی برو</a:t>
            </a:r>
            <a:endParaRPr lang="en-US"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19</a:t>
            </a:fld>
            <a:endParaRPr lang="en-US" altLang="en-US" dirty="0"/>
          </a:p>
        </p:txBody>
      </p:sp>
    </p:spTree>
    <p:extLst>
      <p:ext uri="{BB962C8B-B14F-4D97-AF65-F5344CB8AC3E}">
        <p14:creationId xmlns:p14="http://schemas.microsoft.com/office/powerpoint/2010/main" val="409430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152400"/>
            <a:ext cx="8229600" cy="822325"/>
          </a:xfrm>
          <a:noFill/>
        </p:spPr>
        <p:txBody>
          <a:bodyPr/>
          <a:lstStyle/>
          <a:p>
            <a:pPr eaLnBrk="1" hangingPunct="1"/>
            <a:r>
              <a:rPr lang="fa-IR" altLang="en-US" dirty="0" smtClean="0"/>
              <a:t>فهرست</a:t>
            </a:r>
            <a:endParaRPr lang="en-US" altLang="en-US" dirty="0"/>
          </a:p>
        </p:txBody>
      </p:sp>
      <p:sp>
        <p:nvSpPr>
          <p:cNvPr id="11267" name="Footer Placeholder 5"/>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r>
              <a:rPr lang="fa-IR" altLang="en-US" sz="1400" smtClean="0">
                <a:solidFill>
                  <a:schemeClr val="tx2"/>
                </a:solidFill>
                <a:latin typeface="Arial" pitchFamily="34" charset="0"/>
              </a:rPr>
              <a:t>6 - برنامه‌نویسی پردازنده گرافیکی با </a:t>
            </a:r>
            <a:r>
              <a:rPr lang="en-US" altLang="en-US" sz="1400" smtClean="0">
                <a:solidFill>
                  <a:schemeClr val="tx2"/>
                </a:solidFill>
                <a:latin typeface="Arial" pitchFamily="34" charset="0"/>
              </a:rPr>
              <a:t>CUDA</a:t>
            </a:r>
            <a:endParaRPr lang="en-US" altLang="en-US" sz="1400">
              <a:solidFill>
                <a:schemeClr val="tx2"/>
              </a:solidFill>
              <a:latin typeface="Arial" pitchFamily="34" charset="0"/>
            </a:endParaRPr>
          </a:p>
        </p:txBody>
      </p:sp>
      <p:sp>
        <p:nvSpPr>
          <p:cNvPr id="3" name="Slide Number Placeholder 2"/>
          <p:cNvSpPr>
            <a:spLocks noGrp="1"/>
          </p:cNvSpPr>
          <p:nvPr>
            <p:ph type="sldNum" sz="quarter" idx="12"/>
          </p:nvPr>
        </p:nvSpPr>
        <p:spPr/>
        <p:txBody>
          <a:bodyPr>
            <a:normAutofit fontScale="85000" lnSpcReduction="20000"/>
          </a:bodyPr>
          <a:lstStyle/>
          <a:p>
            <a:pPr>
              <a:defRPr/>
            </a:pPr>
            <a:fld id="{A1A49216-A321-4EE8-B001-158F3BAA2239}" type="slidenum">
              <a:rPr lang="en-US" altLang="en-US"/>
              <a:pPr>
                <a:defRPr/>
              </a:pPr>
              <a:t>2</a:t>
            </a:fld>
            <a:endParaRPr lang="en-US" altLang="en-US"/>
          </a:p>
        </p:txBody>
      </p:sp>
      <p:sp>
        <p:nvSpPr>
          <p:cNvPr id="11269" name="Rectangle 3"/>
          <p:cNvSpPr>
            <a:spLocks noGrp="1" noChangeArrowheads="1"/>
          </p:cNvSpPr>
          <p:nvPr>
            <p:ph sz="quarter" idx="1"/>
          </p:nvPr>
        </p:nvSpPr>
        <p:spPr>
          <a:xfrm>
            <a:off x="612775" y="1219200"/>
            <a:ext cx="8153400" cy="4876800"/>
          </a:xfrm>
        </p:spPr>
        <p:txBody>
          <a:bodyPr/>
          <a:lstStyle/>
          <a:p>
            <a:pPr eaLnBrk="1" hangingPunct="1"/>
            <a:r>
              <a:rPr lang="fa-IR" altLang="en-US" dirty="0" smtClean="0"/>
              <a:t>مفهوم حافظه مشترک و نحوه بهبود دسترسی به حافظه</a:t>
            </a:r>
          </a:p>
          <a:p>
            <a:pPr eaLnBrk="1" hangingPunct="1"/>
            <a:endParaRPr lang="en-US" altLang="en-US" dirty="0"/>
          </a:p>
          <a:p>
            <a:pPr lvl="6"/>
            <a:endParaRPr lang="en-US" altLang="en-US" dirty="0"/>
          </a:p>
        </p:txBody>
      </p:sp>
      <p:sp>
        <p:nvSpPr>
          <p:cNvPr id="11270" name="TextBox 6"/>
          <p:cNvSpPr txBox="1">
            <a:spLocks noChangeArrowheads="1"/>
          </p:cNvSpPr>
          <p:nvPr/>
        </p:nvSpPr>
        <p:spPr bwMode="auto">
          <a:xfrm>
            <a:off x="-1752600" y="4724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endParaRPr lang="en-US" altLang="en-US" sz="1800">
              <a:latin typeface="Arial" pitchFamily="34" charset="0"/>
            </a:endParaRPr>
          </a:p>
        </p:txBody>
      </p:sp>
      <p:sp>
        <p:nvSpPr>
          <p:cNvPr id="11271" name="Date Placeholder 7"/>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r>
              <a:rPr lang="fa-IR" altLang="en-US" sz="1400" smtClean="0">
                <a:solidFill>
                  <a:schemeClr val="tx2"/>
                </a:solidFill>
                <a:latin typeface="Arial" pitchFamily="34" charset="0"/>
              </a:rPr>
              <a:t>برنامه‌نویسی چند‌هسته‌ای</a:t>
            </a:r>
            <a:endParaRPr lang="en-US" altLang="en-US" sz="1400">
              <a:solidFill>
                <a:schemeClr val="tx2"/>
              </a:solidFill>
              <a:latin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ضرب ماتریسی</a:t>
            </a:r>
            <a:endParaRPr lang="fa-IR" dirty="0"/>
          </a:p>
        </p:txBody>
      </p:sp>
      <p:sp>
        <p:nvSpPr>
          <p:cNvPr id="3" name="Content Placeholder 2"/>
          <p:cNvSpPr>
            <a:spLocks noGrp="1"/>
          </p:cNvSpPr>
          <p:nvPr>
            <p:ph sz="quarter" idx="1"/>
          </p:nvPr>
        </p:nvSpPr>
        <p:spPr>
          <a:xfrm>
            <a:off x="612648" y="1219200"/>
            <a:ext cx="4833474" cy="4876800"/>
          </a:xfrm>
        </p:spPr>
        <p:txBody>
          <a:bodyPr/>
          <a:lstStyle/>
          <a:p>
            <a:r>
              <a:rPr lang="fa-IR" dirty="0" smtClean="0"/>
              <a:t>الگوی دسترسی به داده</a:t>
            </a:r>
          </a:p>
          <a:p>
            <a:pPr lvl="1"/>
            <a:r>
              <a:rPr lang="fa-IR" dirty="0" smtClean="0"/>
              <a:t>هر نخ: یک ردیف از </a:t>
            </a:r>
            <a:r>
              <a:rPr lang="en-US" dirty="0" smtClean="0"/>
              <a:t>M</a:t>
            </a:r>
            <a:r>
              <a:rPr lang="fa-IR" dirty="0" smtClean="0"/>
              <a:t> و یک ستون از </a:t>
            </a:r>
            <a:r>
              <a:rPr lang="en-US" dirty="0" smtClean="0"/>
              <a:t>N</a:t>
            </a:r>
          </a:p>
          <a:p>
            <a:pPr lvl="1"/>
            <a:r>
              <a:rPr lang="fa-IR" dirty="0" smtClean="0"/>
              <a:t>هر بلوک نخ: یک نوار از </a:t>
            </a:r>
            <a:r>
              <a:rPr lang="en-US" dirty="0" smtClean="0"/>
              <a:t>M</a:t>
            </a:r>
            <a:r>
              <a:rPr lang="fa-IR" dirty="0" smtClean="0"/>
              <a:t> و یک نوار از </a:t>
            </a:r>
            <a:r>
              <a:rPr lang="en-US" dirty="0" smtClean="0"/>
              <a:t>N</a:t>
            </a:r>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20</a:t>
            </a:fld>
            <a:endParaRPr lang="en-US" altLang="en-US" dirty="0"/>
          </a:p>
        </p:txBody>
      </p:sp>
      <p:grpSp>
        <p:nvGrpSpPr>
          <p:cNvPr id="67" name="Group 66"/>
          <p:cNvGrpSpPr/>
          <p:nvPr/>
        </p:nvGrpSpPr>
        <p:grpSpPr>
          <a:xfrm>
            <a:off x="2667000" y="1388996"/>
            <a:ext cx="5810768" cy="4747820"/>
            <a:chOff x="2767909" y="1356276"/>
            <a:chExt cx="6223691" cy="5439170"/>
          </a:xfrm>
        </p:grpSpPr>
        <p:sp>
          <p:nvSpPr>
            <p:cNvPr id="68" name="Text Box 2"/>
            <p:cNvSpPr txBox="1">
              <a:spLocks noChangeArrowheads="1"/>
            </p:cNvSpPr>
            <p:nvPr/>
          </p:nvSpPr>
          <p:spPr bwMode="auto">
            <a:xfrm>
              <a:off x="3886200" y="3838575"/>
              <a:ext cx="2438400" cy="2486025"/>
            </a:xfrm>
            <a:prstGeom prst="rect">
              <a:avLst/>
            </a:prstGeom>
            <a:solidFill>
              <a:srgbClr val="FFC000"/>
            </a:solidFill>
            <a:ln w="9525">
              <a:solidFill>
                <a:srgbClr val="969696"/>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FFFFF"/>
                  </a:solidFill>
                  <a:effectLst/>
                  <a:uLnTx/>
                  <a:uFillTx/>
                  <a:latin typeface="Arial" charset="0"/>
                  <a:cs typeface="Arial" charset="0"/>
                </a:rPr>
                <a:t>M</a:t>
              </a:r>
              <a:endParaRPr kumimoji="0" lang="en-US" sz="1350" b="0" i="0" u="none" strike="noStrike" kern="0" cap="none" spc="0" normalizeH="0" baseline="0" noProof="0" dirty="0">
                <a:ln>
                  <a:noFill/>
                </a:ln>
                <a:solidFill>
                  <a:srgbClr val="FFFFFF"/>
                </a:solidFill>
                <a:effectLst/>
                <a:uLnTx/>
                <a:uFillTx/>
                <a:latin typeface="Arial" charset="0"/>
                <a:cs typeface="Arial" charset="0"/>
              </a:endParaRPr>
            </a:p>
          </p:txBody>
        </p:sp>
        <p:sp>
          <p:nvSpPr>
            <p:cNvPr id="69" name="Text Box 3"/>
            <p:cNvSpPr txBox="1">
              <a:spLocks noChangeArrowheads="1"/>
            </p:cNvSpPr>
            <p:nvPr/>
          </p:nvSpPr>
          <p:spPr bwMode="auto">
            <a:xfrm>
              <a:off x="6400800" y="1356276"/>
              <a:ext cx="2590800" cy="2438400"/>
            </a:xfrm>
            <a:prstGeom prst="rect">
              <a:avLst/>
            </a:prstGeom>
            <a:solidFill>
              <a:srgbClr val="FFC000"/>
            </a:solidFill>
            <a:ln w="9525">
              <a:solidFill>
                <a:srgbClr val="969696"/>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FFFFF"/>
                  </a:solidFill>
                  <a:effectLst/>
                  <a:uLnTx/>
                  <a:uFillTx/>
                  <a:latin typeface="Arial" charset="0"/>
                  <a:cs typeface="Arial" charset="0"/>
                </a:rPr>
                <a:t>N</a:t>
              </a:r>
              <a:endParaRPr kumimoji="0" lang="en-US" sz="1350" b="0" i="0" u="none" strike="noStrike" kern="0" cap="none" spc="0" normalizeH="0" baseline="0" noProof="0" dirty="0">
                <a:ln>
                  <a:noFill/>
                </a:ln>
                <a:solidFill>
                  <a:srgbClr val="FFFFFF"/>
                </a:solidFill>
                <a:effectLst/>
                <a:uLnTx/>
                <a:uFillTx/>
                <a:latin typeface="Arial" charset="0"/>
                <a:cs typeface="Arial" charset="0"/>
              </a:endParaRPr>
            </a:p>
          </p:txBody>
        </p:sp>
        <p:sp>
          <p:nvSpPr>
            <p:cNvPr id="70" name="Text Box 4"/>
            <p:cNvSpPr txBox="1">
              <a:spLocks noChangeArrowheads="1"/>
            </p:cNvSpPr>
            <p:nvPr/>
          </p:nvSpPr>
          <p:spPr bwMode="auto">
            <a:xfrm>
              <a:off x="6400800" y="3843338"/>
              <a:ext cx="2590800" cy="2481262"/>
            </a:xfrm>
            <a:prstGeom prst="rect">
              <a:avLst/>
            </a:prstGeom>
            <a:solidFill>
              <a:schemeClr val="accent1">
                <a:lumMod val="75000"/>
              </a:schemeClr>
            </a:solidFill>
            <a:ln w="9525" algn="ctr">
              <a:solidFill>
                <a:srgbClr val="000000">
                  <a:lumMod val="75000"/>
                </a:srgb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FFFFF"/>
                  </a:solidFill>
                  <a:effectLst/>
                  <a:uLnTx/>
                  <a:uFillTx/>
                  <a:latin typeface="Arial" charset="0"/>
                  <a:cs typeface="Arial" charset="0"/>
                </a:rPr>
                <a:t>P</a:t>
              </a:r>
              <a:endParaRPr kumimoji="0" lang="en-US" sz="1350" b="0" i="0" u="none" strike="noStrike" kern="0" cap="none" spc="0" normalizeH="0" baseline="0" noProof="0" dirty="0">
                <a:ln>
                  <a:noFill/>
                </a:ln>
                <a:solidFill>
                  <a:srgbClr val="FFFFFF"/>
                </a:solidFill>
                <a:effectLst/>
                <a:uLnTx/>
                <a:uFillTx/>
                <a:latin typeface="Arial" charset="0"/>
                <a:cs typeface="Arial" charset="0"/>
              </a:endParaRPr>
            </a:p>
          </p:txBody>
        </p:sp>
        <p:sp>
          <p:nvSpPr>
            <p:cNvPr id="71" name="Text Box 5"/>
            <p:cNvSpPr txBox="1">
              <a:spLocks noChangeArrowheads="1"/>
            </p:cNvSpPr>
            <p:nvPr/>
          </p:nvSpPr>
          <p:spPr bwMode="auto">
            <a:xfrm>
              <a:off x="7229475" y="4697413"/>
              <a:ext cx="823913" cy="822325"/>
            </a:xfrm>
            <a:prstGeom prst="rect">
              <a:avLst/>
            </a:prstGeom>
            <a:solidFill>
              <a:srgbClr val="000000">
                <a:lumMod val="85000"/>
              </a:srgbClr>
            </a:solidFill>
            <a:ln w="9525">
              <a:solidFill>
                <a:srgbClr val="969696"/>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72" name="Line 6"/>
            <p:cNvSpPr>
              <a:spLocks noChangeShapeType="1"/>
            </p:cNvSpPr>
            <p:nvPr/>
          </p:nvSpPr>
          <p:spPr bwMode="auto">
            <a:xfrm>
              <a:off x="7734300" y="3749675"/>
              <a:ext cx="1588" cy="1563688"/>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73" name="Line 7"/>
            <p:cNvSpPr>
              <a:spLocks noChangeShapeType="1"/>
            </p:cNvSpPr>
            <p:nvPr/>
          </p:nvSpPr>
          <p:spPr bwMode="auto">
            <a:xfrm>
              <a:off x="7680325" y="3744913"/>
              <a:ext cx="0" cy="1560512"/>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74" name="Line 8"/>
            <p:cNvSpPr>
              <a:spLocks noChangeShapeType="1"/>
            </p:cNvSpPr>
            <p:nvPr/>
          </p:nvSpPr>
          <p:spPr bwMode="auto">
            <a:xfrm>
              <a:off x="8763000" y="3833813"/>
              <a:ext cx="4763" cy="2541587"/>
            </a:xfrm>
            <a:prstGeom prst="line">
              <a:avLst/>
            </a:prstGeom>
            <a:noFill/>
            <a:ln w="63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75" name="Line 9"/>
            <p:cNvSpPr>
              <a:spLocks noChangeShapeType="1"/>
            </p:cNvSpPr>
            <p:nvPr/>
          </p:nvSpPr>
          <p:spPr bwMode="auto">
            <a:xfrm rot="-5400000" flipH="1" flipV="1">
              <a:off x="7658100" y="4914900"/>
              <a:ext cx="0" cy="2667000"/>
            </a:xfrm>
            <a:prstGeom prst="line">
              <a:avLst/>
            </a:prstGeom>
            <a:noFill/>
            <a:ln w="63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76" name="Line 10"/>
            <p:cNvSpPr>
              <a:spLocks noChangeShapeType="1"/>
            </p:cNvSpPr>
            <p:nvPr/>
          </p:nvSpPr>
          <p:spPr bwMode="auto">
            <a:xfrm>
              <a:off x="8166100" y="4694238"/>
              <a:ext cx="6350" cy="822325"/>
            </a:xfrm>
            <a:prstGeom prst="line">
              <a:avLst/>
            </a:prstGeom>
            <a:noFill/>
            <a:ln w="63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77" name="Line 11"/>
            <p:cNvSpPr>
              <a:spLocks noChangeShapeType="1"/>
            </p:cNvSpPr>
            <p:nvPr/>
          </p:nvSpPr>
          <p:spPr bwMode="auto">
            <a:xfrm rot="-5400000">
              <a:off x="7631907" y="5233193"/>
              <a:ext cx="6350" cy="823913"/>
            </a:xfrm>
            <a:prstGeom prst="line">
              <a:avLst/>
            </a:prstGeom>
            <a:noFill/>
            <a:ln w="63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78" name="Text Box 12"/>
            <p:cNvSpPr txBox="1">
              <a:spLocks noChangeArrowheads="1"/>
            </p:cNvSpPr>
            <p:nvPr/>
          </p:nvSpPr>
          <p:spPr bwMode="auto">
            <a:xfrm>
              <a:off x="7044383" y="5718175"/>
              <a:ext cx="1179812" cy="18466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Times New Roman" pitchFamily="18" charset="0"/>
                  <a:cs typeface="Arial" charset="0"/>
                </a:rPr>
                <a:t>BLOCK_WIDTH</a:t>
              </a:r>
            </a:p>
          </p:txBody>
        </p:sp>
        <p:sp>
          <p:nvSpPr>
            <p:cNvPr id="79" name="Text Box 13"/>
            <p:cNvSpPr txBox="1">
              <a:spLocks noChangeArrowheads="1"/>
            </p:cNvSpPr>
            <p:nvPr/>
          </p:nvSpPr>
          <p:spPr bwMode="auto">
            <a:xfrm>
              <a:off x="7360709" y="6042026"/>
              <a:ext cx="547160" cy="18466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Times New Roman" pitchFamily="18" charset="0"/>
                  <a:cs typeface="Arial" charset="0"/>
                </a:rPr>
                <a:t>WIDTH</a:t>
              </a:r>
              <a:endParaRPr kumimoji="0" lang="en-US" sz="900" b="0" i="0" u="none" strike="noStrike" kern="0" cap="none" spc="0" normalizeH="0" baseline="0" noProof="0" dirty="0">
                <a:ln>
                  <a:noFill/>
                </a:ln>
                <a:solidFill>
                  <a:srgbClr val="FFFFFF"/>
                </a:solidFill>
                <a:effectLst/>
                <a:uLnTx/>
                <a:uFillTx/>
                <a:latin typeface="Arial" charset="0"/>
                <a:cs typeface="Arial" charset="0"/>
              </a:endParaRPr>
            </a:p>
          </p:txBody>
        </p:sp>
        <p:sp>
          <p:nvSpPr>
            <p:cNvPr id="80" name="Text Box 14"/>
            <p:cNvSpPr txBox="1">
              <a:spLocks noChangeArrowheads="1"/>
            </p:cNvSpPr>
            <p:nvPr/>
          </p:nvSpPr>
          <p:spPr bwMode="auto">
            <a:xfrm>
              <a:off x="4812772" y="6042026"/>
              <a:ext cx="547160" cy="18466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Times New Roman" pitchFamily="18" charset="0"/>
                  <a:cs typeface="Arial" charset="0"/>
                </a:rPr>
                <a:t>WIDTH</a:t>
              </a:r>
              <a:endParaRPr kumimoji="0" lang="en-US" sz="900" b="1" i="0" u="none" strike="noStrike" kern="0" cap="none" spc="0" normalizeH="0" baseline="0" noProof="0" dirty="0">
                <a:ln>
                  <a:noFill/>
                </a:ln>
                <a:solidFill>
                  <a:srgbClr val="FFFFFF"/>
                </a:solidFill>
                <a:effectLst/>
                <a:uLnTx/>
                <a:uFillTx/>
                <a:latin typeface="Arial" charset="0"/>
                <a:cs typeface="Arial" charset="0"/>
              </a:endParaRPr>
            </a:p>
          </p:txBody>
        </p:sp>
        <p:sp>
          <p:nvSpPr>
            <p:cNvPr id="81" name="Text Box 15"/>
            <p:cNvSpPr txBox="1">
              <a:spLocks noChangeArrowheads="1"/>
            </p:cNvSpPr>
            <p:nvPr/>
          </p:nvSpPr>
          <p:spPr bwMode="auto">
            <a:xfrm>
              <a:off x="7680325" y="5313363"/>
              <a:ext cx="55563" cy="53975"/>
            </a:xfrm>
            <a:prstGeom prst="rect">
              <a:avLst/>
            </a:prstGeom>
            <a:solidFill>
              <a:srgbClr val="FF6600"/>
            </a:solidFill>
            <a:ln w="9525">
              <a:solidFill>
                <a:srgbClr val="969696"/>
              </a:solidFill>
              <a:miter lim="800000"/>
              <a:headEnd/>
              <a:tailEnd/>
            </a:ln>
          </p:spPr>
          <p:txBody>
            <a:bodyPr lIns="0" tIns="6858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Times New Roman" pitchFamily="18" charset="0"/>
                <a:cs typeface="Arial"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Times New Roman" pitchFamily="18" charset="0"/>
                <a:cs typeface="Arial"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charset="0"/>
                <a:cs typeface="Arial" charset="0"/>
              </a:endParaRPr>
            </a:p>
          </p:txBody>
        </p:sp>
        <p:sp>
          <p:nvSpPr>
            <p:cNvPr id="82" name="Line 16"/>
            <p:cNvSpPr>
              <a:spLocks noChangeShapeType="1"/>
            </p:cNvSpPr>
            <p:nvPr/>
          </p:nvSpPr>
          <p:spPr bwMode="auto">
            <a:xfrm>
              <a:off x="6283325" y="5313363"/>
              <a:ext cx="1379538" cy="0"/>
            </a:xfrm>
            <a:prstGeom prst="line">
              <a:avLst/>
            </a:prstGeom>
            <a:noFill/>
            <a:ln w="9525">
              <a:solidFill>
                <a:schemeClr val="bg1"/>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83" name="Line 17"/>
            <p:cNvSpPr>
              <a:spLocks noChangeShapeType="1"/>
            </p:cNvSpPr>
            <p:nvPr/>
          </p:nvSpPr>
          <p:spPr bwMode="auto">
            <a:xfrm>
              <a:off x="6283325" y="5367338"/>
              <a:ext cx="1379538" cy="0"/>
            </a:xfrm>
            <a:prstGeom prst="line">
              <a:avLst/>
            </a:prstGeom>
            <a:noFill/>
            <a:ln w="9525">
              <a:solidFill>
                <a:schemeClr val="bg1"/>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84" name="Line 18"/>
            <p:cNvSpPr>
              <a:spLocks noChangeShapeType="1"/>
            </p:cNvSpPr>
            <p:nvPr/>
          </p:nvSpPr>
          <p:spPr bwMode="auto">
            <a:xfrm rot="-5400000">
              <a:off x="5097463" y="5032375"/>
              <a:ext cx="4762" cy="2427288"/>
            </a:xfrm>
            <a:prstGeom prst="line">
              <a:avLst/>
            </a:prstGeom>
            <a:noFill/>
            <a:ln w="63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85" name="Line 19"/>
            <p:cNvSpPr>
              <a:spLocks noChangeShapeType="1"/>
            </p:cNvSpPr>
            <p:nvPr/>
          </p:nvSpPr>
          <p:spPr bwMode="auto">
            <a:xfrm rot="10800000" flipH="1">
              <a:off x="8759825" y="1371600"/>
              <a:ext cx="3175" cy="2413000"/>
            </a:xfrm>
            <a:prstGeom prst="line">
              <a:avLst/>
            </a:prstGeom>
            <a:noFill/>
            <a:ln w="63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86" name="Rectangle 20"/>
            <p:cNvSpPr>
              <a:spLocks noChangeArrowheads="1"/>
            </p:cNvSpPr>
            <p:nvPr/>
          </p:nvSpPr>
          <p:spPr bwMode="auto">
            <a:xfrm>
              <a:off x="3933825" y="5711825"/>
              <a:ext cx="182563"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87" name="Rectangle 21"/>
            <p:cNvSpPr>
              <a:spLocks noChangeArrowheads="1"/>
            </p:cNvSpPr>
            <p:nvPr/>
          </p:nvSpPr>
          <p:spPr bwMode="auto">
            <a:xfrm>
              <a:off x="6221413" y="4703763"/>
              <a:ext cx="182562"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88" name="Rectangle 22"/>
            <p:cNvSpPr>
              <a:spLocks noChangeArrowheads="1"/>
            </p:cNvSpPr>
            <p:nvPr/>
          </p:nvSpPr>
          <p:spPr bwMode="auto">
            <a:xfrm>
              <a:off x="7989888" y="1911350"/>
              <a:ext cx="182562"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89" name="Text Box 65"/>
            <p:cNvSpPr txBox="1">
              <a:spLocks noChangeArrowheads="1"/>
            </p:cNvSpPr>
            <p:nvPr/>
          </p:nvSpPr>
          <p:spPr bwMode="auto">
            <a:xfrm rot="16200000">
              <a:off x="7651897" y="4991636"/>
              <a:ext cx="1282404" cy="18466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Times New Roman" pitchFamily="18" charset="0"/>
                  <a:cs typeface="Arial" charset="0"/>
                </a:rPr>
                <a:t>BLOCK_WIDTHE</a:t>
              </a:r>
              <a:endParaRPr kumimoji="0" lang="en-US" sz="900" b="0" i="0" u="none" strike="noStrike" kern="0" cap="none" spc="0" normalizeH="0" baseline="0" noProof="0" dirty="0">
                <a:ln>
                  <a:noFill/>
                </a:ln>
                <a:solidFill>
                  <a:srgbClr val="FFFFFF"/>
                </a:solidFill>
                <a:effectLst/>
                <a:uLnTx/>
                <a:uFillTx/>
                <a:latin typeface="Arial" charset="0"/>
                <a:cs typeface="Arial" charset="0"/>
              </a:endParaRPr>
            </a:p>
          </p:txBody>
        </p:sp>
        <p:sp>
          <p:nvSpPr>
            <p:cNvPr id="90" name="Text Box 67"/>
            <p:cNvSpPr txBox="1">
              <a:spLocks noChangeArrowheads="1"/>
            </p:cNvSpPr>
            <p:nvPr/>
          </p:nvSpPr>
          <p:spPr bwMode="auto">
            <a:xfrm rot="16200000">
              <a:off x="8593884" y="2365641"/>
              <a:ext cx="547160" cy="18466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Times New Roman" pitchFamily="18" charset="0"/>
                  <a:cs typeface="Arial" charset="0"/>
                </a:rPr>
                <a:t>WIDTH</a:t>
              </a:r>
              <a:endParaRPr kumimoji="0" lang="en-US" sz="900" b="1" i="0" u="none" strike="noStrike" kern="0" cap="none" spc="0" normalizeH="0" baseline="0" noProof="0" dirty="0">
                <a:ln>
                  <a:noFill/>
                </a:ln>
                <a:solidFill>
                  <a:srgbClr val="FFFFFF"/>
                </a:solidFill>
                <a:effectLst/>
                <a:uLnTx/>
                <a:uFillTx/>
                <a:latin typeface="Arial" charset="0"/>
                <a:cs typeface="Arial" charset="0"/>
              </a:endParaRPr>
            </a:p>
          </p:txBody>
        </p:sp>
        <p:sp>
          <p:nvSpPr>
            <p:cNvPr id="91" name="Text Box 68"/>
            <p:cNvSpPr txBox="1">
              <a:spLocks noChangeArrowheads="1"/>
            </p:cNvSpPr>
            <p:nvPr/>
          </p:nvSpPr>
          <p:spPr bwMode="auto">
            <a:xfrm>
              <a:off x="3886200" y="5305424"/>
              <a:ext cx="2400300" cy="63500"/>
            </a:xfrm>
            <a:prstGeom prst="rect">
              <a:avLst/>
            </a:prstGeom>
            <a:solidFill>
              <a:srgbClr val="000000">
                <a:lumMod val="50000"/>
              </a:srgbClr>
            </a:solidFill>
            <a:ln w="9525">
              <a:solidFill>
                <a:srgbClr val="969696"/>
              </a:solidFill>
              <a:miter lim="800000"/>
              <a:headEnd/>
              <a:tailEnd/>
            </a:ln>
          </p:spPr>
          <p:txBody>
            <a:bodyPr lIns="0" tIns="6858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charset="0"/>
                <a:cs typeface="Arial" charset="0"/>
              </a:endParaRPr>
            </a:p>
          </p:txBody>
        </p:sp>
        <p:sp>
          <p:nvSpPr>
            <p:cNvPr id="92" name="Text Box 69"/>
            <p:cNvSpPr txBox="1">
              <a:spLocks noChangeArrowheads="1"/>
            </p:cNvSpPr>
            <p:nvPr/>
          </p:nvSpPr>
          <p:spPr bwMode="auto">
            <a:xfrm>
              <a:off x="7664803" y="1371600"/>
              <a:ext cx="76200" cy="2438400"/>
            </a:xfrm>
            <a:prstGeom prst="rect">
              <a:avLst/>
            </a:prstGeom>
            <a:solidFill>
              <a:srgbClr val="000000">
                <a:lumMod val="50000"/>
              </a:srgbClr>
            </a:solidFill>
            <a:ln w="9525">
              <a:solidFill>
                <a:srgbClr val="969696"/>
              </a:solidFill>
              <a:miter lim="800000"/>
              <a:headEnd/>
              <a:tailEnd/>
            </a:ln>
          </p:spPr>
          <p:txBody>
            <a:bodyPr lIns="0" tIns="6858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charset="0"/>
                <a:cs typeface="Arial" charset="0"/>
              </a:endParaRPr>
            </a:p>
          </p:txBody>
        </p:sp>
        <p:sp>
          <p:nvSpPr>
            <p:cNvPr id="93" name="Rectangle 70"/>
            <p:cNvSpPr>
              <a:spLocks noChangeArrowheads="1"/>
            </p:cNvSpPr>
            <p:nvPr/>
          </p:nvSpPr>
          <p:spPr bwMode="auto">
            <a:xfrm rot="-5400000">
              <a:off x="3868738" y="6446838"/>
              <a:ext cx="182562"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94" name="Text Box 67"/>
            <p:cNvSpPr txBox="1">
              <a:spLocks noChangeArrowheads="1"/>
            </p:cNvSpPr>
            <p:nvPr/>
          </p:nvSpPr>
          <p:spPr bwMode="auto">
            <a:xfrm rot="16200000">
              <a:off x="8589848" y="5058907"/>
              <a:ext cx="547160" cy="18466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Times New Roman" pitchFamily="18" charset="0"/>
                  <a:cs typeface="Arial" charset="0"/>
                </a:rPr>
                <a:t>WIDTH</a:t>
              </a:r>
              <a:endParaRPr kumimoji="0" lang="en-US" sz="900" b="1" i="0" u="none" strike="noStrike" kern="0" cap="none" spc="0" normalizeH="0" baseline="0" noProof="0" dirty="0">
                <a:ln>
                  <a:noFill/>
                </a:ln>
                <a:solidFill>
                  <a:srgbClr val="FFFFFF"/>
                </a:solidFill>
                <a:effectLst/>
                <a:uLnTx/>
                <a:uFillTx/>
                <a:latin typeface="Arial" charset="0"/>
                <a:cs typeface="Arial" charset="0"/>
              </a:endParaRPr>
            </a:p>
          </p:txBody>
        </p:sp>
        <p:sp>
          <p:nvSpPr>
            <p:cNvPr id="95" name="TextBox 94"/>
            <p:cNvSpPr txBox="1"/>
            <p:nvPr/>
          </p:nvSpPr>
          <p:spPr>
            <a:xfrm>
              <a:off x="2767909" y="5034809"/>
              <a:ext cx="542889" cy="34377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effectLst/>
                  <a:uLnTx/>
                  <a:uFillTx/>
                  <a:latin typeface="Trebuchet MS"/>
                </a:rPr>
                <a:t>Row</a:t>
              </a:r>
            </a:p>
          </p:txBody>
        </p:sp>
        <p:cxnSp>
          <p:nvCxnSpPr>
            <p:cNvPr id="96" name="Straight Arrow Connector 95"/>
            <p:cNvCxnSpPr/>
            <p:nvPr/>
          </p:nvCxnSpPr>
          <p:spPr>
            <a:xfrm>
              <a:off x="3275909" y="5305426"/>
              <a:ext cx="482600" cy="0"/>
            </a:xfrm>
            <a:prstGeom prst="straightConnector1">
              <a:avLst/>
            </a:prstGeom>
            <a:noFill/>
            <a:ln w="57150" cap="flat" cmpd="sng" algn="ctr">
              <a:solidFill>
                <a:srgbClr val="76B900">
                  <a:shade val="95000"/>
                  <a:satMod val="105000"/>
                </a:srgbClr>
              </a:solidFill>
              <a:prstDash val="solid"/>
              <a:tailEnd type="arrow"/>
            </a:ln>
            <a:effectLst/>
          </p:spPr>
        </p:cxnSp>
        <p:sp>
          <p:nvSpPr>
            <p:cNvPr id="97" name="TextBox 96"/>
            <p:cNvSpPr txBox="1"/>
            <p:nvPr/>
          </p:nvSpPr>
          <p:spPr>
            <a:xfrm>
              <a:off x="7740213" y="6451668"/>
              <a:ext cx="577509" cy="34377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effectLst/>
                  <a:uLnTx/>
                  <a:uFillTx/>
                  <a:latin typeface="Trebuchet MS"/>
                </a:rPr>
                <a:t>Col</a:t>
              </a:r>
            </a:p>
          </p:txBody>
        </p:sp>
        <p:cxnSp>
          <p:nvCxnSpPr>
            <p:cNvPr id="98" name="Straight Arrow Connector 97"/>
            <p:cNvCxnSpPr/>
            <p:nvPr/>
          </p:nvCxnSpPr>
          <p:spPr>
            <a:xfrm flipV="1">
              <a:off x="7684128" y="6301978"/>
              <a:ext cx="0" cy="289719"/>
            </a:xfrm>
            <a:prstGeom prst="straightConnector1">
              <a:avLst/>
            </a:prstGeom>
            <a:noFill/>
            <a:ln w="38100" cap="flat" cmpd="sng" algn="ctr">
              <a:solidFill>
                <a:srgbClr val="76B900">
                  <a:shade val="95000"/>
                  <a:satMod val="105000"/>
                </a:srgbClr>
              </a:solidFill>
              <a:prstDash val="solid"/>
              <a:tailEnd type="arrow"/>
            </a:ln>
            <a:effectLst/>
          </p:spPr>
        </p:cxnSp>
      </p:grpSp>
      <p:sp>
        <p:nvSpPr>
          <p:cNvPr id="99" name="Text Box 5"/>
          <p:cNvSpPr txBox="1">
            <a:spLocks noChangeArrowheads="1"/>
          </p:cNvSpPr>
          <p:nvPr/>
        </p:nvSpPr>
        <p:spPr bwMode="auto">
          <a:xfrm>
            <a:off x="6834032" y="1371600"/>
            <a:ext cx="766263" cy="2927575"/>
          </a:xfrm>
          <a:prstGeom prst="rect">
            <a:avLst/>
          </a:prstGeom>
          <a:noFill/>
          <a:ln w="9525">
            <a:solidFill>
              <a:schemeClr val="tx1"/>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sz="1350" dirty="0">
              <a:solidFill>
                <a:schemeClr val="bg1"/>
              </a:solidFill>
              <a:cs typeface="Arial" charset="0"/>
            </a:endParaRPr>
          </a:p>
        </p:txBody>
      </p:sp>
      <p:sp>
        <p:nvSpPr>
          <p:cNvPr id="100" name="Text Box 5"/>
          <p:cNvSpPr txBox="1">
            <a:spLocks noChangeArrowheads="1"/>
          </p:cNvSpPr>
          <p:nvPr/>
        </p:nvSpPr>
        <p:spPr bwMode="auto">
          <a:xfrm>
            <a:off x="3711096" y="4312471"/>
            <a:ext cx="3120419" cy="681345"/>
          </a:xfrm>
          <a:prstGeom prst="rect">
            <a:avLst/>
          </a:prstGeom>
          <a:noFill/>
          <a:ln w="9525">
            <a:solidFill>
              <a:schemeClr val="tx1"/>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sz="1350" dirty="0">
              <a:solidFill>
                <a:schemeClr val="bg1"/>
              </a:solidFill>
              <a:cs typeface="Arial" charset="0"/>
            </a:endParaRPr>
          </a:p>
        </p:txBody>
      </p:sp>
    </p:spTree>
    <p:extLst>
      <p:ext uri="{BB962C8B-B14F-4D97-AF65-F5344CB8AC3E}">
        <p14:creationId xmlns:p14="http://schemas.microsoft.com/office/powerpoint/2010/main" val="16705218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ضرب ماتریسی: کاشی‌کاری</a:t>
            </a:r>
            <a:endParaRPr lang="fa-IR" dirty="0"/>
          </a:p>
        </p:txBody>
      </p:sp>
      <p:sp>
        <p:nvSpPr>
          <p:cNvPr id="3" name="Content Placeholder 2"/>
          <p:cNvSpPr>
            <a:spLocks noGrp="1"/>
          </p:cNvSpPr>
          <p:nvPr>
            <p:ph sz="quarter" idx="1"/>
          </p:nvPr>
        </p:nvSpPr>
        <p:spPr>
          <a:xfrm>
            <a:off x="612648" y="1219200"/>
            <a:ext cx="4833474" cy="4876800"/>
          </a:xfrm>
        </p:spPr>
        <p:txBody>
          <a:bodyPr/>
          <a:lstStyle/>
          <a:p>
            <a:r>
              <a:rPr lang="fa-IR" dirty="0" smtClean="0"/>
              <a:t>محاسبات هر نخ را طوری به فازهای کوچکتر بشکن که در هر فاز، کل نخ‌های یک بلوک نخ فقط به یک کاشی داده از </a:t>
            </a:r>
            <a:r>
              <a:rPr lang="en-US" dirty="0" smtClean="0"/>
              <a:t>M</a:t>
            </a:r>
            <a:r>
              <a:rPr lang="fa-IR" dirty="0" smtClean="0"/>
              <a:t> و یک کاشی از </a:t>
            </a:r>
            <a:r>
              <a:rPr lang="en-US" dirty="0" smtClean="0"/>
              <a:t>N</a:t>
            </a:r>
            <a:r>
              <a:rPr lang="fa-IR" dirty="0" smtClean="0"/>
              <a:t> دسترسی داشته باشند. </a:t>
            </a:r>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21</a:t>
            </a:fld>
            <a:endParaRPr lang="en-US" altLang="en-US" dirty="0"/>
          </a:p>
        </p:txBody>
      </p:sp>
      <p:grpSp>
        <p:nvGrpSpPr>
          <p:cNvPr id="7" name="Group 6"/>
          <p:cNvGrpSpPr/>
          <p:nvPr/>
        </p:nvGrpSpPr>
        <p:grpSpPr>
          <a:xfrm>
            <a:off x="2667000" y="1371600"/>
            <a:ext cx="5810768" cy="4753393"/>
            <a:chOff x="2667000" y="1371600"/>
            <a:chExt cx="5810768" cy="4753393"/>
          </a:xfrm>
        </p:grpSpPr>
        <p:sp>
          <p:nvSpPr>
            <p:cNvPr id="68" name="Text Box 2"/>
            <p:cNvSpPr txBox="1">
              <a:spLocks noChangeArrowheads="1"/>
            </p:cNvSpPr>
            <p:nvPr/>
          </p:nvSpPr>
          <p:spPr bwMode="auto">
            <a:xfrm>
              <a:off x="3711096" y="3543957"/>
              <a:ext cx="2276620" cy="2170037"/>
            </a:xfrm>
            <a:prstGeom prst="rect">
              <a:avLst/>
            </a:prstGeom>
            <a:solidFill>
              <a:srgbClr val="FFC000"/>
            </a:solidFill>
            <a:ln w="9525">
              <a:solidFill>
                <a:srgbClr val="969696"/>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FFFFF"/>
                  </a:solidFill>
                  <a:effectLst/>
                  <a:uLnTx/>
                  <a:uFillTx/>
                  <a:latin typeface="Arial" charset="0"/>
                  <a:cs typeface="Arial" charset="0"/>
                </a:rPr>
                <a:t>M</a:t>
              </a:r>
              <a:endParaRPr kumimoji="0" lang="en-US" sz="1350" b="0" i="0" u="none" strike="noStrike" kern="0" cap="none" spc="0" normalizeH="0" baseline="0" noProof="0" dirty="0">
                <a:ln>
                  <a:noFill/>
                </a:ln>
                <a:solidFill>
                  <a:srgbClr val="FFFFFF"/>
                </a:solidFill>
                <a:effectLst/>
                <a:uLnTx/>
                <a:uFillTx/>
                <a:latin typeface="Arial" charset="0"/>
                <a:cs typeface="Arial" charset="0"/>
              </a:endParaRPr>
            </a:p>
          </p:txBody>
        </p:sp>
        <p:sp>
          <p:nvSpPr>
            <p:cNvPr id="100" name="Text Box 5"/>
            <p:cNvSpPr txBox="1">
              <a:spLocks noChangeArrowheads="1"/>
            </p:cNvSpPr>
            <p:nvPr/>
          </p:nvSpPr>
          <p:spPr bwMode="auto">
            <a:xfrm>
              <a:off x="3711096" y="4312471"/>
              <a:ext cx="3120419" cy="681345"/>
            </a:xfrm>
            <a:prstGeom prst="rect">
              <a:avLst/>
            </a:prstGeom>
            <a:noFill/>
            <a:ln w="9525">
              <a:solidFill>
                <a:schemeClr val="tx1"/>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sz="1350" dirty="0">
                <a:solidFill>
                  <a:schemeClr val="bg1"/>
                </a:solidFill>
                <a:cs typeface="Arial" charset="0"/>
              </a:endParaRPr>
            </a:p>
          </p:txBody>
        </p:sp>
        <p:sp>
          <p:nvSpPr>
            <p:cNvPr id="69" name="Text Box 3"/>
            <p:cNvSpPr txBox="1">
              <a:spLocks noChangeArrowheads="1"/>
            </p:cNvSpPr>
            <p:nvPr/>
          </p:nvSpPr>
          <p:spPr bwMode="auto">
            <a:xfrm>
              <a:off x="6058860" y="1377173"/>
              <a:ext cx="2418908" cy="2128465"/>
            </a:xfrm>
            <a:prstGeom prst="rect">
              <a:avLst/>
            </a:prstGeom>
            <a:solidFill>
              <a:srgbClr val="FFC000"/>
            </a:solidFill>
            <a:ln w="9525">
              <a:solidFill>
                <a:srgbClr val="969696"/>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FFFFF"/>
                  </a:solidFill>
                  <a:effectLst/>
                  <a:uLnTx/>
                  <a:uFillTx/>
                  <a:latin typeface="Arial" charset="0"/>
                  <a:cs typeface="Arial" charset="0"/>
                </a:rPr>
                <a:t>N</a:t>
              </a:r>
              <a:endParaRPr kumimoji="0" lang="en-US" sz="1350" b="0" i="0" u="none" strike="noStrike" kern="0" cap="none" spc="0" normalizeH="0" baseline="0" noProof="0" dirty="0">
                <a:ln>
                  <a:noFill/>
                </a:ln>
                <a:solidFill>
                  <a:srgbClr val="FFFFFF"/>
                </a:solidFill>
                <a:effectLst/>
                <a:uLnTx/>
                <a:uFillTx/>
                <a:latin typeface="Arial" charset="0"/>
                <a:cs typeface="Arial" charset="0"/>
              </a:endParaRPr>
            </a:p>
          </p:txBody>
        </p:sp>
        <p:sp>
          <p:nvSpPr>
            <p:cNvPr id="70" name="Text Box 4"/>
            <p:cNvSpPr txBox="1">
              <a:spLocks noChangeArrowheads="1"/>
            </p:cNvSpPr>
            <p:nvPr/>
          </p:nvSpPr>
          <p:spPr bwMode="auto">
            <a:xfrm>
              <a:off x="6058860" y="3548115"/>
              <a:ext cx="2418908" cy="2165879"/>
            </a:xfrm>
            <a:prstGeom prst="rect">
              <a:avLst/>
            </a:prstGeom>
            <a:solidFill>
              <a:schemeClr val="accent1">
                <a:lumMod val="75000"/>
              </a:schemeClr>
            </a:solidFill>
            <a:ln w="9525" algn="ctr">
              <a:solidFill>
                <a:srgbClr val="000000">
                  <a:lumMod val="75000"/>
                </a:srgb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FFFFF"/>
                  </a:solidFill>
                  <a:effectLst/>
                  <a:uLnTx/>
                  <a:uFillTx/>
                  <a:latin typeface="Arial" charset="0"/>
                  <a:cs typeface="Arial" charset="0"/>
                </a:rPr>
                <a:t>P</a:t>
              </a:r>
              <a:endParaRPr kumimoji="0" lang="en-US" sz="1350" b="0" i="0" u="none" strike="noStrike" kern="0" cap="none" spc="0" normalizeH="0" baseline="0" noProof="0" dirty="0">
                <a:ln>
                  <a:noFill/>
                </a:ln>
                <a:solidFill>
                  <a:srgbClr val="FFFFFF"/>
                </a:solidFill>
                <a:effectLst/>
                <a:uLnTx/>
                <a:uFillTx/>
                <a:latin typeface="Arial" charset="0"/>
                <a:cs typeface="Arial" charset="0"/>
              </a:endParaRPr>
            </a:p>
          </p:txBody>
        </p:sp>
        <p:sp>
          <p:nvSpPr>
            <p:cNvPr id="71" name="Text Box 5"/>
            <p:cNvSpPr txBox="1">
              <a:spLocks noChangeArrowheads="1"/>
            </p:cNvSpPr>
            <p:nvPr/>
          </p:nvSpPr>
          <p:spPr bwMode="auto">
            <a:xfrm>
              <a:off x="6832555" y="4293632"/>
              <a:ext cx="769249" cy="717803"/>
            </a:xfrm>
            <a:prstGeom prst="rect">
              <a:avLst/>
            </a:prstGeom>
            <a:solidFill>
              <a:srgbClr val="000000">
                <a:lumMod val="85000"/>
              </a:srgbClr>
            </a:solidFill>
            <a:ln w="9525">
              <a:solidFill>
                <a:srgbClr val="969696"/>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72" name="Line 6"/>
            <p:cNvSpPr>
              <a:spLocks noChangeShapeType="1"/>
            </p:cNvSpPr>
            <p:nvPr/>
          </p:nvSpPr>
          <p:spPr bwMode="auto">
            <a:xfrm>
              <a:off x="7303886" y="3466357"/>
              <a:ext cx="1483" cy="1364934"/>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73" name="Line 7"/>
            <p:cNvSpPr>
              <a:spLocks noChangeShapeType="1"/>
            </p:cNvSpPr>
            <p:nvPr/>
          </p:nvSpPr>
          <p:spPr bwMode="auto">
            <a:xfrm>
              <a:off x="7253492" y="3462200"/>
              <a:ext cx="0" cy="1362162"/>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74" name="Line 8"/>
            <p:cNvSpPr>
              <a:spLocks noChangeShapeType="1"/>
            </p:cNvSpPr>
            <p:nvPr/>
          </p:nvSpPr>
          <p:spPr bwMode="auto">
            <a:xfrm>
              <a:off x="8264335" y="3539801"/>
              <a:ext cx="4447" cy="2218537"/>
            </a:xfrm>
            <a:prstGeom prst="line">
              <a:avLst/>
            </a:prstGeom>
            <a:noFill/>
            <a:ln w="63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75" name="Line 9"/>
            <p:cNvSpPr>
              <a:spLocks noChangeShapeType="1"/>
            </p:cNvSpPr>
            <p:nvPr/>
          </p:nvSpPr>
          <p:spPr bwMode="auto">
            <a:xfrm rot="16200000" flipH="1" flipV="1">
              <a:off x="7232742" y="4402453"/>
              <a:ext cx="0" cy="2490053"/>
            </a:xfrm>
            <a:prstGeom prst="line">
              <a:avLst/>
            </a:prstGeom>
            <a:noFill/>
            <a:ln w="63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76" name="Line 10"/>
            <p:cNvSpPr>
              <a:spLocks noChangeShapeType="1"/>
            </p:cNvSpPr>
            <p:nvPr/>
          </p:nvSpPr>
          <p:spPr bwMode="auto">
            <a:xfrm>
              <a:off x="7707037" y="4290861"/>
              <a:ext cx="5929" cy="717803"/>
            </a:xfrm>
            <a:prstGeom prst="line">
              <a:avLst/>
            </a:prstGeom>
            <a:noFill/>
            <a:ln w="63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77" name="Line 11"/>
            <p:cNvSpPr>
              <a:spLocks noChangeShapeType="1"/>
            </p:cNvSpPr>
            <p:nvPr/>
          </p:nvSpPr>
          <p:spPr bwMode="auto">
            <a:xfrm rot="16200000">
              <a:off x="7208479" y="4736281"/>
              <a:ext cx="5543" cy="769249"/>
            </a:xfrm>
            <a:prstGeom prst="line">
              <a:avLst/>
            </a:prstGeom>
            <a:noFill/>
            <a:ln w="63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78" name="Text Box 12"/>
            <p:cNvSpPr txBox="1">
              <a:spLocks noChangeArrowheads="1"/>
            </p:cNvSpPr>
            <p:nvPr/>
          </p:nvSpPr>
          <p:spPr bwMode="auto">
            <a:xfrm>
              <a:off x="6659743" y="5184649"/>
              <a:ext cx="1101535" cy="16119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Times New Roman" pitchFamily="18" charset="0"/>
                  <a:cs typeface="Arial" charset="0"/>
                </a:rPr>
                <a:t>BLOCK_WIDTH</a:t>
              </a:r>
            </a:p>
          </p:txBody>
        </p:sp>
        <p:sp>
          <p:nvSpPr>
            <p:cNvPr id="79" name="Text Box 13"/>
            <p:cNvSpPr txBox="1">
              <a:spLocks noChangeArrowheads="1"/>
            </p:cNvSpPr>
            <p:nvPr/>
          </p:nvSpPr>
          <p:spPr bwMode="auto">
            <a:xfrm>
              <a:off x="6955082" y="5467337"/>
              <a:ext cx="510858" cy="16119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Times New Roman" pitchFamily="18" charset="0"/>
                  <a:cs typeface="Arial" charset="0"/>
                </a:rPr>
                <a:t>WIDTH</a:t>
              </a:r>
              <a:endParaRPr kumimoji="0" lang="en-US" sz="900" b="0" i="0" u="none" strike="noStrike" kern="0" cap="none" spc="0" normalizeH="0" baseline="0" noProof="0" dirty="0">
                <a:ln>
                  <a:noFill/>
                </a:ln>
                <a:solidFill>
                  <a:srgbClr val="FFFFFF"/>
                </a:solidFill>
                <a:effectLst/>
                <a:uLnTx/>
                <a:uFillTx/>
                <a:latin typeface="Arial" charset="0"/>
                <a:cs typeface="Arial" charset="0"/>
              </a:endParaRPr>
            </a:p>
          </p:txBody>
        </p:sp>
        <p:sp>
          <p:nvSpPr>
            <p:cNvPr id="80" name="Text Box 14"/>
            <p:cNvSpPr txBox="1">
              <a:spLocks noChangeArrowheads="1"/>
            </p:cNvSpPr>
            <p:nvPr/>
          </p:nvSpPr>
          <p:spPr bwMode="auto">
            <a:xfrm>
              <a:off x="4576193" y="5467337"/>
              <a:ext cx="510858" cy="16119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Times New Roman" pitchFamily="18" charset="0"/>
                  <a:cs typeface="Arial" charset="0"/>
                </a:rPr>
                <a:t>WIDTH</a:t>
              </a:r>
              <a:endParaRPr kumimoji="0" lang="en-US" sz="900" b="1" i="0" u="none" strike="noStrike" kern="0" cap="none" spc="0" normalizeH="0" baseline="0" noProof="0" dirty="0">
                <a:ln>
                  <a:noFill/>
                </a:ln>
                <a:solidFill>
                  <a:srgbClr val="FFFFFF"/>
                </a:solidFill>
                <a:effectLst/>
                <a:uLnTx/>
                <a:uFillTx/>
                <a:latin typeface="Arial" charset="0"/>
                <a:cs typeface="Arial" charset="0"/>
              </a:endParaRPr>
            </a:p>
          </p:txBody>
        </p:sp>
        <p:sp>
          <p:nvSpPr>
            <p:cNvPr id="81" name="Text Box 15"/>
            <p:cNvSpPr txBox="1">
              <a:spLocks noChangeArrowheads="1"/>
            </p:cNvSpPr>
            <p:nvPr/>
          </p:nvSpPr>
          <p:spPr bwMode="auto">
            <a:xfrm>
              <a:off x="7253492" y="4831291"/>
              <a:ext cx="51877" cy="47114"/>
            </a:xfrm>
            <a:prstGeom prst="rect">
              <a:avLst/>
            </a:prstGeom>
            <a:solidFill>
              <a:srgbClr val="FF6600"/>
            </a:solidFill>
            <a:ln w="9525">
              <a:solidFill>
                <a:srgbClr val="969696"/>
              </a:solidFill>
              <a:miter lim="800000"/>
              <a:headEnd/>
              <a:tailEnd/>
            </a:ln>
          </p:spPr>
          <p:txBody>
            <a:bodyPr lIns="0" tIns="6858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Times New Roman" pitchFamily="18" charset="0"/>
                <a:cs typeface="Arial"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Times New Roman" pitchFamily="18" charset="0"/>
                <a:cs typeface="Arial"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charset="0"/>
                <a:cs typeface="Arial" charset="0"/>
              </a:endParaRPr>
            </a:p>
          </p:txBody>
        </p:sp>
        <p:sp>
          <p:nvSpPr>
            <p:cNvPr id="82" name="Line 16"/>
            <p:cNvSpPr>
              <a:spLocks noChangeShapeType="1"/>
            </p:cNvSpPr>
            <p:nvPr/>
          </p:nvSpPr>
          <p:spPr bwMode="auto">
            <a:xfrm>
              <a:off x="5949179" y="4831291"/>
              <a:ext cx="1288010" cy="0"/>
            </a:xfrm>
            <a:prstGeom prst="line">
              <a:avLst/>
            </a:prstGeom>
            <a:noFill/>
            <a:ln w="9525">
              <a:solidFill>
                <a:schemeClr val="bg1"/>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83" name="Line 17"/>
            <p:cNvSpPr>
              <a:spLocks noChangeShapeType="1"/>
            </p:cNvSpPr>
            <p:nvPr/>
          </p:nvSpPr>
          <p:spPr bwMode="auto">
            <a:xfrm>
              <a:off x="5949179" y="4878406"/>
              <a:ext cx="1288010" cy="0"/>
            </a:xfrm>
            <a:prstGeom prst="line">
              <a:avLst/>
            </a:prstGeom>
            <a:noFill/>
            <a:ln w="9525">
              <a:solidFill>
                <a:schemeClr val="bg1"/>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84" name="Line 18"/>
            <p:cNvSpPr>
              <a:spLocks noChangeShapeType="1"/>
            </p:cNvSpPr>
            <p:nvPr/>
          </p:nvSpPr>
          <p:spPr bwMode="auto">
            <a:xfrm rot="16200000">
              <a:off x="4842140" y="4512279"/>
              <a:ext cx="4157" cy="2266245"/>
            </a:xfrm>
            <a:prstGeom prst="line">
              <a:avLst/>
            </a:prstGeom>
            <a:noFill/>
            <a:ln w="63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85" name="Line 19"/>
            <p:cNvSpPr>
              <a:spLocks noChangeShapeType="1"/>
            </p:cNvSpPr>
            <p:nvPr/>
          </p:nvSpPr>
          <p:spPr bwMode="auto">
            <a:xfrm rot="10800000" flipH="1">
              <a:off x="8261371" y="1390549"/>
              <a:ext cx="2964" cy="2106294"/>
            </a:xfrm>
            <a:prstGeom prst="line">
              <a:avLst/>
            </a:prstGeom>
            <a:noFill/>
            <a:ln w="63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86" name="Rectangle 20"/>
            <p:cNvSpPr>
              <a:spLocks noChangeArrowheads="1"/>
            </p:cNvSpPr>
            <p:nvPr/>
          </p:nvSpPr>
          <p:spPr bwMode="auto">
            <a:xfrm>
              <a:off x="3755561" y="5179107"/>
              <a:ext cx="170450" cy="159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87" name="Rectangle 21"/>
            <p:cNvSpPr>
              <a:spLocks noChangeArrowheads="1"/>
            </p:cNvSpPr>
            <p:nvPr/>
          </p:nvSpPr>
          <p:spPr bwMode="auto">
            <a:xfrm>
              <a:off x="5891374" y="4299175"/>
              <a:ext cx="170450" cy="159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89" name="Text Box 65"/>
            <p:cNvSpPr txBox="1">
              <a:spLocks noChangeArrowheads="1"/>
            </p:cNvSpPr>
            <p:nvPr/>
          </p:nvSpPr>
          <p:spPr bwMode="auto">
            <a:xfrm rot="16200000">
              <a:off x="7265909" y="4544848"/>
              <a:ext cx="1119403" cy="1724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Times New Roman" pitchFamily="18" charset="0"/>
                  <a:cs typeface="Arial" charset="0"/>
                </a:rPr>
                <a:t>BLOCK_WIDTHE</a:t>
              </a:r>
              <a:endParaRPr kumimoji="0" lang="en-US" sz="900" b="0" i="0" u="none" strike="noStrike" kern="0" cap="none" spc="0" normalizeH="0" baseline="0" noProof="0" dirty="0">
                <a:ln>
                  <a:noFill/>
                </a:ln>
                <a:solidFill>
                  <a:srgbClr val="FFFFFF"/>
                </a:solidFill>
                <a:effectLst/>
                <a:uLnTx/>
                <a:uFillTx/>
                <a:latin typeface="Arial" charset="0"/>
                <a:cs typeface="Arial" charset="0"/>
              </a:endParaRPr>
            </a:p>
          </p:txBody>
        </p:sp>
        <p:sp>
          <p:nvSpPr>
            <p:cNvPr id="90" name="Text Box 67"/>
            <p:cNvSpPr txBox="1">
              <a:spLocks noChangeArrowheads="1"/>
            </p:cNvSpPr>
            <p:nvPr/>
          </p:nvSpPr>
          <p:spPr bwMode="auto">
            <a:xfrm rot="16200000">
              <a:off x="8123062" y="2252632"/>
              <a:ext cx="477613" cy="1724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Times New Roman" pitchFamily="18" charset="0"/>
                  <a:cs typeface="Arial" charset="0"/>
                </a:rPr>
                <a:t>WIDTH</a:t>
              </a:r>
              <a:endParaRPr kumimoji="0" lang="en-US" sz="900" b="1" i="0" u="none" strike="noStrike" kern="0" cap="none" spc="0" normalizeH="0" baseline="0" noProof="0" dirty="0">
                <a:ln>
                  <a:noFill/>
                </a:ln>
                <a:solidFill>
                  <a:srgbClr val="FFFFFF"/>
                </a:solidFill>
                <a:effectLst/>
                <a:uLnTx/>
                <a:uFillTx/>
                <a:latin typeface="Arial" charset="0"/>
                <a:cs typeface="Arial" charset="0"/>
              </a:endParaRPr>
            </a:p>
          </p:txBody>
        </p:sp>
        <p:sp>
          <p:nvSpPr>
            <p:cNvPr id="93" name="Rectangle 70"/>
            <p:cNvSpPr>
              <a:spLocks noChangeArrowheads="1"/>
            </p:cNvSpPr>
            <p:nvPr/>
          </p:nvSpPr>
          <p:spPr bwMode="auto">
            <a:xfrm rot="16200000">
              <a:off x="3700338" y="5815149"/>
              <a:ext cx="159357" cy="17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94" name="Text Box 67"/>
            <p:cNvSpPr txBox="1">
              <a:spLocks noChangeArrowheads="1"/>
            </p:cNvSpPr>
            <p:nvPr/>
          </p:nvSpPr>
          <p:spPr bwMode="auto">
            <a:xfrm rot="16200000">
              <a:off x="8119293" y="4603568"/>
              <a:ext cx="477613" cy="1724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Times New Roman" pitchFamily="18" charset="0"/>
                  <a:cs typeface="Arial" charset="0"/>
                </a:rPr>
                <a:t>WIDTH</a:t>
              </a:r>
              <a:endParaRPr kumimoji="0" lang="en-US" sz="900" b="1" i="0" u="none" strike="noStrike" kern="0" cap="none" spc="0" normalizeH="0" baseline="0" noProof="0" dirty="0">
                <a:ln>
                  <a:noFill/>
                </a:ln>
                <a:solidFill>
                  <a:srgbClr val="FFFFFF"/>
                </a:solidFill>
                <a:effectLst/>
                <a:uLnTx/>
                <a:uFillTx/>
                <a:latin typeface="Arial" charset="0"/>
                <a:cs typeface="Arial" charset="0"/>
              </a:endParaRPr>
            </a:p>
          </p:txBody>
        </p:sp>
        <p:sp>
          <p:nvSpPr>
            <p:cNvPr id="95" name="TextBox 94"/>
            <p:cNvSpPr txBox="1"/>
            <p:nvPr/>
          </p:nvSpPr>
          <p:spPr>
            <a:xfrm>
              <a:off x="2667000" y="4588143"/>
              <a:ext cx="506870" cy="30008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effectLst/>
                  <a:uLnTx/>
                  <a:uFillTx/>
                  <a:latin typeface="Trebuchet MS"/>
                </a:rPr>
                <a:t>Row</a:t>
              </a:r>
            </a:p>
          </p:txBody>
        </p:sp>
        <p:cxnSp>
          <p:nvCxnSpPr>
            <p:cNvPr id="96" name="Straight Arrow Connector 95"/>
            <p:cNvCxnSpPr/>
            <p:nvPr/>
          </p:nvCxnSpPr>
          <p:spPr>
            <a:xfrm>
              <a:off x="3141296" y="4824363"/>
              <a:ext cx="450581" cy="0"/>
            </a:xfrm>
            <a:prstGeom prst="straightConnector1">
              <a:avLst/>
            </a:prstGeom>
            <a:noFill/>
            <a:ln w="57150" cap="flat" cmpd="sng" algn="ctr">
              <a:solidFill>
                <a:srgbClr val="76B900">
                  <a:shade val="95000"/>
                  <a:satMod val="105000"/>
                </a:srgbClr>
              </a:solidFill>
              <a:prstDash val="solid"/>
              <a:tailEnd type="arrow"/>
            </a:ln>
            <a:effectLst/>
          </p:spPr>
        </p:cxnSp>
        <p:sp>
          <p:nvSpPr>
            <p:cNvPr id="97" name="TextBox 96"/>
            <p:cNvSpPr txBox="1"/>
            <p:nvPr/>
          </p:nvSpPr>
          <p:spPr>
            <a:xfrm>
              <a:off x="7309407" y="5824911"/>
              <a:ext cx="539193" cy="30008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effectLst/>
                  <a:uLnTx/>
                  <a:uFillTx/>
                  <a:latin typeface="Trebuchet MS"/>
                </a:rPr>
                <a:t>Col</a:t>
              </a:r>
            </a:p>
          </p:txBody>
        </p:sp>
        <p:cxnSp>
          <p:nvCxnSpPr>
            <p:cNvPr id="98" name="Straight Arrow Connector 97"/>
            <p:cNvCxnSpPr/>
            <p:nvPr/>
          </p:nvCxnSpPr>
          <p:spPr>
            <a:xfrm flipV="1">
              <a:off x="7257043" y="5694248"/>
              <a:ext cx="0" cy="252894"/>
            </a:xfrm>
            <a:prstGeom prst="straightConnector1">
              <a:avLst/>
            </a:prstGeom>
            <a:noFill/>
            <a:ln w="38100" cap="flat" cmpd="sng" algn="ctr">
              <a:solidFill>
                <a:srgbClr val="76B900">
                  <a:shade val="95000"/>
                  <a:satMod val="105000"/>
                </a:srgbClr>
              </a:solidFill>
              <a:prstDash val="solid"/>
              <a:tailEnd type="arrow"/>
            </a:ln>
            <a:effectLst/>
          </p:spPr>
        </p:cxnSp>
        <p:sp>
          <p:nvSpPr>
            <p:cNvPr id="99" name="Text Box 5"/>
            <p:cNvSpPr txBox="1">
              <a:spLocks noChangeArrowheads="1"/>
            </p:cNvSpPr>
            <p:nvPr/>
          </p:nvSpPr>
          <p:spPr bwMode="auto">
            <a:xfrm>
              <a:off x="6828801" y="1371600"/>
              <a:ext cx="766263" cy="2927575"/>
            </a:xfrm>
            <a:prstGeom prst="rect">
              <a:avLst/>
            </a:prstGeom>
            <a:noFill/>
            <a:ln w="9525">
              <a:solidFill>
                <a:schemeClr val="tx1"/>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sz="1350" dirty="0">
                <a:solidFill>
                  <a:schemeClr val="bg1"/>
                </a:solidFill>
                <a:cs typeface="Arial" charset="0"/>
              </a:endParaRPr>
            </a:p>
          </p:txBody>
        </p:sp>
        <p:sp>
          <p:nvSpPr>
            <p:cNvPr id="41" name="Text Box 91"/>
            <p:cNvSpPr txBox="1">
              <a:spLocks noChangeArrowheads="1"/>
            </p:cNvSpPr>
            <p:nvPr/>
          </p:nvSpPr>
          <p:spPr bwMode="auto">
            <a:xfrm>
              <a:off x="6826626" y="1371682"/>
              <a:ext cx="769249" cy="790912"/>
            </a:xfrm>
            <a:prstGeom prst="rect">
              <a:avLst/>
            </a:prstGeom>
            <a:solidFill>
              <a:srgbClr val="000080"/>
            </a:solidFill>
            <a:ln w="9525">
              <a:solidFill>
                <a:srgbClr val="969696"/>
              </a:solidFill>
              <a:miter lim="800000"/>
              <a:headEnd/>
              <a:tailEnd/>
            </a:ln>
          </p:spPr>
          <p:txBody>
            <a:bodyPr lIns="0" tIns="0" rIns="0" bIns="0"/>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eaLnBrk="1" hangingPunct="1"/>
              <a:endParaRPr lang="en-US" sz="1800">
                <a:latin typeface="Arial" pitchFamily="34" charset="0"/>
              </a:endParaRPr>
            </a:p>
          </p:txBody>
        </p:sp>
        <p:sp>
          <p:nvSpPr>
            <p:cNvPr id="92" name="Text Box 69"/>
            <p:cNvSpPr txBox="1">
              <a:spLocks noChangeArrowheads="1"/>
            </p:cNvSpPr>
            <p:nvPr/>
          </p:nvSpPr>
          <p:spPr bwMode="auto">
            <a:xfrm>
              <a:off x="7239000" y="1390549"/>
              <a:ext cx="71144" cy="2128465"/>
            </a:xfrm>
            <a:prstGeom prst="rect">
              <a:avLst/>
            </a:prstGeom>
            <a:solidFill>
              <a:srgbClr val="000000">
                <a:lumMod val="50000"/>
              </a:srgbClr>
            </a:solidFill>
            <a:ln w="9525">
              <a:solidFill>
                <a:srgbClr val="969696"/>
              </a:solidFill>
              <a:miter lim="800000"/>
              <a:headEnd/>
              <a:tailEnd/>
            </a:ln>
          </p:spPr>
          <p:txBody>
            <a:bodyPr lIns="0" tIns="6858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charset="0"/>
                <a:cs typeface="Arial" charset="0"/>
              </a:endParaRPr>
            </a:p>
          </p:txBody>
        </p:sp>
        <p:sp>
          <p:nvSpPr>
            <p:cNvPr id="42" name="Text Box 91"/>
            <p:cNvSpPr txBox="1">
              <a:spLocks noChangeArrowheads="1"/>
            </p:cNvSpPr>
            <p:nvPr/>
          </p:nvSpPr>
          <p:spPr bwMode="auto">
            <a:xfrm>
              <a:off x="3709829" y="4311969"/>
              <a:ext cx="670978" cy="681848"/>
            </a:xfrm>
            <a:prstGeom prst="rect">
              <a:avLst/>
            </a:prstGeom>
            <a:solidFill>
              <a:srgbClr val="000080"/>
            </a:solidFill>
            <a:ln w="9525">
              <a:solidFill>
                <a:srgbClr val="969696"/>
              </a:solidFill>
              <a:miter lim="800000"/>
              <a:headEnd/>
              <a:tailEnd/>
            </a:ln>
          </p:spPr>
          <p:txBody>
            <a:bodyPr lIns="0" tIns="0" rIns="0" bIns="0"/>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eaLnBrk="1" hangingPunct="1"/>
              <a:endParaRPr lang="en-US" sz="1800">
                <a:latin typeface="Arial" pitchFamily="34" charset="0"/>
              </a:endParaRPr>
            </a:p>
          </p:txBody>
        </p:sp>
        <p:sp>
          <p:nvSpPr>
            <p:cNvPr id="91" name="Text Box 68"/>
            <p:cNvSpPr txBox="1">
              <a:spLocks noChangeArrowheads="1"/>
            </p:cNvSpPr>
            <p:nvPr/>
          </p:nvSpPr>
          <p:spPr bwMode="auto">
            <a:xfrm>
              <a:off x="3711096" y="4824363"/>
              <a:ext cx="2276619" cy="55428"/>
            </a:xfrm>
            <a:prstGeom prst="rect">
              <a:avLst/>
            </a:prstGeom>
            <a:solidFill>
              <a:srgbClr val="000000">
                <a:lumMod val="50000"/>
              </a:srgbClr>
            </a:solidFill>
            <a:ln w="9525">
              <a:solidFill>
                <a:srgbClr val="969696"/>
              </a:solidFill>
              <a:miter lim="800000"/>
              <a:headEnd/>
              <a:tailEnd/>
            </a:ln>
          </p:spPr>
          <p:txBody>
            <a:bodyPr lIns="0" tIns="6858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charset="0"/>
                <a:cs typeface="Arial" charset="0"/>
              </a:endParaRPr>
            </a:p>
          </p:txBody>
        </p:sp>
      </p:grpSp>
    </p:spTree>
    <p:extLst>
      <p:ext uri="{BB962C8B-B14F-4D97-AF65-F5344CB8AC3E}">
        <p14:creationId xmlns:p14="http://schemas.microsoft.com/office/powerpoint/2010/main" val="42022045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بارگذاری کاشی</a:t>
            </a:r>
            <a:endParaRPr lang="fa-IR" dirty="0"/>
          </a:p>
        </p:txBody>
      </p:sp>
      <p:sp>
        <p:nvSpPr>
          <p:cNvPr id="3" name="Content Placeholder 2"/>
          <p:cNvSpPr>
            <a:spLocks noGrp="1"/>
          </p:cNvSpPr>
          <p:nvPr>
            <p:ph sz="quarter" idx="1"/>
          </p:nvPr>
        </p:nvSpPr>
        <p:spPr/>
        <p:txBody>
          <a:bodyPr/>
          <a:lstStyle/>
          <a:p>
            <a:r>
              <a:rPr lang="fa-IR" dirty="0" smtClean="0"/>
              <a:t>برای بارگذاری کاشی از حافظه سراسری به حافظه مشترک، همه نخ‌ها کمک می‌کنند تا موازی‌سازی صورت گیرد.</a:t>
            </a:r>
          </a:p>
          <a:p>
            <a:pPr lvl="1"/>
            <a:r>
              <a:rPr lang="fa-IR" dirty="0" smtClean="0"/>
              <a:t>به عنوان مثال، می‌توان هر نخ را مسئول بارگذاری یک المان از </a:t>
            </a:r>
            <a:r>
              <a:rPr lang="en-US" dirty="0" smtClean="0"/>
              <a:t>M</a:t>
            </a:r>
            <a:r>
              <a:rPr lang="fa-IR" dirty="0" smtClean="0"/>
              <a:t> و یک المان از </a:t>
            </a:r>
            <a:r>
              <a:rPr lang="en-US" dirty="0" smtClean="0"/>
              <a:t>N</a:t>
            </a:r>
            <a:r>
              <a:rPr lang="fa-IR" dirty="0" smtClean="0"/>
              <a:t> کرد.</a:t>
            </a:r>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22</a:t>
            </a:fld>
            <a:endParaRPr lang="en-US" altLang="en-US" dirty="0"/>
          </a:p>
        </p:txBody>
      </p:sp>
    </p:spTree>
    <p:extLst>
      <p:ext uri="{BB962C8B-B14F-4D97-AF65-F5344CB8AC3E}">
        <p14:creationId xmlns:p14="http://schemas.microsoft.com/office/powerpoint/2010/main" val="33253863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فاز 0 برای بلوک (0،0): </a:t>
            </a:r>
            <a:r>
              <a:rPr lang="fa-IR" dirty="0"/>
              <a:t> بارگذاری </a:t>
            </a:r>
          </a:p>
        </p:txBody>
      </p:sp>
      <p:sp>
        <p:nvSpPr>
          <p:cNvPr id="3" name="Content Placeholder 2"/>
          <p:cNvSpPr>
            <a:spLocks noGrp="1"/>
          </p:cNvSpPr>
          <p:nvPr>
            <p:ph sz="quarter" idx="1"/>
          </p:nvPr>
        </p:nvSpPr>
        <p:spPr/>
        <p:txBody>
          <a:bodyPr/>
          <a:lstStyle/>
          <a:p>
            <a:endParaRPr lang="fa-IR"/>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23</a:t>
            </a:fld>
            <a:endParaRPr lang="en-US" altLang="en-US" dirty="0"/>
          </a:p>
        </p:txBody>
      </p:sp>
      <p:grpSp>
        <p:nvGrpSpPr>
          <p:cNvPr id="261" name="Group 260"/>
          <p:cNvGrpSpPr/>
          <p:nvPr/>
        </p:nvGrpSpPr>
        <p:grpSpPr>
          <a:xfrm>
            <a:off x="1447800" y="1437607"/>
            <a:ext cx="5512902" cy="4127374"/>
            <a:chOff x="1304925" y="1180676"/>
            <a:chExt cx="4029075" cy="2457874"/>
          </a:xfrm>
        </p:grpSpPr>
        <p:sp>
          <p:nvSpPr>
            <p:cNvPr id="134" name="Rectangle 2"/>
            <p:cNvSpPr>
              <a:spLocks noChangeArrowheads="1"/>
            </p:cNvSpPr>
            <p:nvPr/>
          </p:nvSpPr>
          <p:spPr bwMode="auto">
            <a:xfrm>
              <a:off x="4305300" y="259938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0,1</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35" name="Rectangle 3"/>
            <p:cNvSpPr>
              <a:spLocks noChangeArrowheads="1"/>
            </p:cNvSpPr>
            <p:nvPr/>
          </p:nvSpPr>
          <p:spPr bwMode="auto">
            <a:xfrm>
              <a:off x="3962400" y="259938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0,0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36" name="Rectangle 4"/>
            <p:cNvSpPr>
              <a:spLocks noChangeArrowheads="1"/>
            </p:cNvSpPr>
            <p:nvPr/>
          </p:nvSpPr>
          <p:spPr bwMode="auto">
            <a:xfrm>
              <a:off x="3962400" y="285655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1,0</a:t>
              </a:r>
            </a:p>
          </p:txBody>
        </p:sp>
        <p:sp>
          <p:nvSpPr>
            <p:cNvPr id="137" name="Rectangle 5"/>
            <p:cNvSpPr>
              <a:spLocks noChangeArrowheads="1"/>
            </p:cNvSpPr>
            <p:nvPr/>
          </p:nvSpPr>
          <p:spPr bwMode="auto">
            <a:xfrm>
              <a:off x="3962400" y="311373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38" name="Rectangle 6"/>
            <p:cNvSpPr>
              <a:spLocks noChangeArrowheads="1"/>
            </p:cNvSpPr>
            <p:nvPr/>
          </p:nvSpPr>
          <p:spPr bwMode="auto">
            <a:xfrm>
              <a:off x="39624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39" name="Rectangle 7"/>
            <p:cNvSpPr>
              <a:spLocks noChangeArrowheads="1"/>
            </p:cNvSpPr>
            <p:nvPr/>
          </p:nvSpPr>
          <p:spPr bwMode="auto">
            <a:xfrm>
              <a:off x="4305300" y="285655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0" name="Rectangle 8"/>
            <p:cNvSpPr>
              <a:spLocks noChangeArrowheads="1"/>
            </p:cNvSpPr>
            <p:nvPr/>
          </p:nvSpPr>
          <p:spPr bwMode="auto">
            <a:xfrm>
              <a:off x="4305300" y="311373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1" name="Rectangle 9"/>
            <p:cNvSpPr>
              <a:spLocks noChangeArrowheads="1"/>
            </p:cNvSpPr>
            <p:nvPr/>
          </p:nvSpPr>
          <p:spPr bwMode="auto">
            <a:xfrm>
              <a:off x="43053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2" name="Rectangle 10"/>
            <p:cNvSpPr>
              <a:spLocks noChangeArrowheads="1"/>
            </p:cNvSpPr>
            <p:nvPr/>
          </p:nvSpPr>
          <p:spPr bwMode="auto">
            <a:xfrm>
              <a:off x="4648200" y="259938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0,2</a:t>
              </a:r>
            </a:p>
          </p:txBody>
        </p:sp>
        <p:sp>
          <p:nvSpPr>
            <p:cNvPr id="143" name="Rectangle 11"/>
            <p:cNvSpPr>
              <a:spLocks noChangeArrowheads="1"/>
            </p:cNvSpPr>
            <p:nvPr/>
          </p:nvSpPr>
          <p:spPr bwMode="auto">
            <a:xfrm>
              <a:off x="4648200" y="285655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4" name="Rectangle 12"/>
            <p:cNvSpPr>
              <a:spLocks noChangeArrowheads="1"/>
            </p:cNvSpPr>
            <p:nvPr/>
          </p:nvSpPr>
          <p:spPr bwMode="auto">
            <a:xfrm>
              <a:off x="4991100" y="285655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5" name="Rectangle 13"/>
            <p:cNvSpPr>
              <a:spLocks noChangeArrowheads="1"/>
            </p:cNvSpPr>
            <p:nvPr/>
          </p:nvSpPr>
          <p:spPr bwMode="auto">
            <a:xfrm>
              <a:off x="4991100" y="311373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6" name="Rectangle 14"/>
            <p:cNvSpPr>
              <a:spLocks noChangeArrowheads="1"/>
            </p:cNvSpPr>
            <p:nvPr/>
          </p:nvSpPr>
          <p:spPr bwMode="auto">
            <a:xfrm>
              <a:off x="4991100" y="259938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0,3</a:t>
              </a:r>
            </a:p>
          </p:txBody>
        </p:sp>
        <p:sp>
          <p:nvSpPr>
            <p:cNvPr id="147" name="Rectangle 15"/>
            <p:cNvSpPr>
              <a:spLocks noChangeArrowheads="1"/>
            </p:cNvSpPr>
            <p:nvPr/>
          </p:nvSpPr>
          <p:spPr bwMode="auto">
            <a:xfrm>
              <a:off x="4648200" y="311373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8" name="Rectangle 16"/>
            <p:cNvSpPr>
              <a:spLocks noChangeArrowheads="1"/>
            </p:cNvSpPr>
            <p:nvPr/>
          </p:nvSpPr>
          <p:spPr bwMode="auto">
            <a:xfrm>
              <a:off x="46482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9" name="Rectangle 17"/>
            <p:cNvSpPr>
              <a:spLocks noChangeArrowheads="1"/>
            </p:cNvSpPr>
            <p:nvPr/>
          </p:nvSpPr>
          <p:spPr bwMode="auto">
            <a:xfrm>
              <a:off x="49911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50" name="Rectangle 18"/>
            <p:cNvSpPr>
              <a:spLocks noChangeArrowheads="1"/>
            </p:cNvSpPr>
            <p:nvPr/>
          </p:nvSpPr>
          <p:spPr bwMode="auto">
            <a:xfrm>
              <a:off x="4305300" y="285655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1,1</a:t>
              </a:r>
            </a:p>
          </p:txBody>
        </p:sp>
        <p:sp>
          <p:nvSpPr>
            <p:cNvPr id="151" name="Rectangle 19"/>
            <p:cNvSpPr>
              <a:spLocks noChangeArrowheads="1"/>
            </p:cNvSpPr>
            <p:nvPr/>
          </p:nvSpPr>
          <p:spPr bwMode="auto">
            <a:xfrm>
              <a:off x="3962400" y="311373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2,0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52" name="Rectangle 20"/>
            <p:cNvSpPr>
              <a:spLocks noChangeArrowheads="1"/>
            </p:cNvSpPr>
            <p:nvPr/>
          </p:nvSpPr>
          <p:spPr bwMode="auto">
            <a:xfrm>
              <a:off x="4648200" y="311373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2,2</a:t>
              </a:r>
            </a:p>
          </p:txBody>
        </p:sp>
        <p:sp>
          <p:nvSpPr>
            <p:cNvPr id="153" name="Rectangle 21"/>
            <p:cNvSpPr>
              <a:spLocks noChangeArrowheads="1"/>
            </p:cNvSpPr>
            <p:nvPr/>
          </p:nvSpPr>
          <p:spPr bwMode="auto">
            <a:xfrm>
              <a:off x="4991100" y="311373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2,3</a:t>
              </a:r>
            </a:p>
          </p:txBody>
        </p:sp>
        <p:sp>
          <p:nvSpPr>
            <p:cNvPr id="154" name="Rectangle 22"/>
            <p:cNvSpPr>
              <a:spLocks noChangeArrowheads="1"/>
            </p:cNvSpPr>
            <p:nvPr/>
          </p:nvSpPr>
          <p:spPr bwMode="auto">
            <a:xfrm>
              <a:off x="4305300" y="311373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2,1</a:t>
              </a:r>
            </a:p>
          </p:txBody>
        </p:sp>
        <p:sp>
          <p:nvSpPr>
            <p:cNvPr id="155" name="Rectangle 23"/>
            <p:cNvSpPr>
              <a:spLocks noChangeArrowheads="1"/>
            </p:cNvSpPr>
            <p:nvPr/>
          </p:nvSpPr>
          <p:spPr bwMode="auto">
            <a:xfrm>
              <a:off x="4991100" y="285655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1,3</a:t>
              </a:r>
            </a:p>
          </p:txBody>
        </p:sp>
        <p:sp>
          <p:nvSpPr>
            <p:cNvPr id="156" name="Rectangle 24"/>
            <p:cNvSpPr>
              <a:spLocks noChangeArrowheads="1"/>
            </p:cNvSpPr>
            <p:nvPr/>
          </p:nvSpPr>
          <p:spPr bwMode="auto">
            <a:xfrm>
              <a:off x="4648200" y="285655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1,2</a:t>
              </a:r>
            </a:p>
          </p:txBody>
        </p:sp>
        <p:sp>
          <p:nvSpPr>
            <p:cNvPr id="157" name="Rectangle 25"/>
            <p:cNvSpPr>
              <a:spLocks noChangeArrowheads="1"/>
            </p:cNvSpPr>
            <p:nvPr/>
          </p:nvSpPr>
          <p:spPr bwMode="auto">
            <a:xfrm>
              <a:off x="39624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58" name="Rectangle 26"/>
            <p:cNvSpPr>
              <a:spLocks noChangeArrowheads="1"/>
            </p:cNvSpPr>
            <p:nvPr/>
          </p:nvSpPr>
          <p:spPr bwMode="auto">
            <a:xfrm>
              <a:off x="43053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59" name="Rectangle 27"/>
            <p:cNvSpPr>
              <a:spLocks noChangeArrowheads="1"/>
            </p:cNvSpPr>
            <p:nvPr/>
          </p:nvSpPr>
          <p:spPr bwMode="auto">
            <a:xfrm>
              <a:off x="49911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0" name="Rectangle 28"/>
            <p:cNvSpPr>
              <a:spLocks noChangeArrowheads="1"/>
            </p:cNvSpPr>
            <p:nvPr/>
          </p:nvSpPr>
          <p:spPr bwMode="auto">
            <a:xfrm>
              <a:off x="46482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1" name="Rectangle 29"/>
            <p:cNvSpPr>
              <a:spLocks noChangeArrowheads="1"/>
            </p:cNvSpPr>
            <p:nvPr/>
          </p:nvSpPr>
          <p:spPr bwMode="auto">
            <a:xfrm>
              <a:off x="39624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3,0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62" name="Rectangle 30"/>
            <p:cNvSpPr>
              <a:spLocks noChangeArrowheads="1"/>
            </p:cNvSpPr>
            <p:nvPr/>
          </p:nvSpPr>
          <p:spPr bwMode="auto">
            <a:xfrm>
              <a:off x="46482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3,2</a:t>
              </a:r>
            </a:p>
          </p:txBody>
        </p:sp>
        <p:sp>
          <p:nvSpPr>
            <p:cNvPr id="163" name="Rectangle 31"/>
            <p:cNvSpPr>
              <a:spLocks noChangeArrowheads="1"/>
            </p:cNvSpPr>
            <p:nvPr/>
          </p:nvSpPr>
          <p:spPr bwMode="auto">
            <a:xfrm>
              <a:off x="49911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3,3</a:t>
              </a:r>
            </a:p>
          </p:txBody>
        </p:sp>
        <p:sp>
          <p:nvSpPr>
            <p:cNvPr id="164" name="Rectangle 32"/>
            <p:cNvSpPr>
              <a:spLocks noChangeArrowheads="1"/>
            </p:cNvSpPr>
            <p:nvPr/>
          </p:nvSpPr>
          <p:spPr bwMode="auto">
            <a:xfrm>
              <a:off x="43053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3,1</a:t>
              </a:r>
            </a:p>
          </p:txBody>
        </p:sp>
        <p:sp>
          <p:nvSpPr>
            <p:cNvPr id="165" name="Rectangle 33"/>
            <p:cNvSpPr>
              <a:spLocks noChangeArrowheads="1"/>
            </p:cNvSpPr>
            <p:nvPr/>
          </p:nvSpPr>
          <p:spPr bwMode="auto">
            <a:xfrm>
              <a:off x="3962400" y="2599380"/>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6" name="Rectangle 37"/>
            <p:cNvSpPr>
              <a:spLocks noChangeArrowheads="1"/>
            </p:cNvSpPr>
            <p:nvPr/>
          </p:nvSpPr>
          <p:spPr bwMode="auto">
            <a:xfrm>
              <a:off x="4648200" y="2599380"/>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7" name="Rectangle 39"/>
            <p:cNvSpPr>
              <a:spLocks noChangeArrowheads="1"/>
            </p:cNvSpPr>
            <p:nvPr/>
          </p:nvSpPr>
          <p:spPr bwMode="auto">
            <a:xfrm>
              <a:off x="3962400" y="3113730"/>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8" name="Rectangle 40"/>
            <p:cNvSpPr>
              <a:spLocks noChangeArrowheads="1"/>
            </p:cNvSpPr>
            <p:nvPr/>
          </p:nvSpPr>
          <p:spPr bwMode="auto">
            <a:xfrm>
              <a:off x="4648200" y="3113730"/>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9" name="Rectangle 2"/>
            <p:cNvSpPr>
              <a:spLocks noChangeArrowheads="1"/>
            </p:cNvSpPr>
            <p:nvPr/>
          </p:nvSpPr>
          <p:spPr bwMode="auto">
            <a:xfrm>
              <a:off x="1647825" y="260985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0,1</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70" name="Rectangle 3"/>
            <p:cNvSpPr>
              <a:spLocks noChangeArrowheads="1"/>
            </p:cNvSpPr>
            <p:nvPr/>
          </p:nvSpPr>
          <p:spPr bwMode="auto">
            <a:xfrm>
              <a:off x="1304925" y="260985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71" name="Rectangle 4"/>
            <p:cNvSpPr>
              <a:spLocks noChangeArrowheads="1"/>
            </p:cNvSpPr>
            <p:nvPr/>
          </p:nvSpPr>
          <p:spPr bwMode="auto">
            <a:xfrm>
              <a:off x="1304925" y="286702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1,0</a:t>
              </a:r>
            </a:p>
          </p:txBody>
        </p:sp>
        <p:sp>
          <p:nvSpPr>
            <p:cNvPr id="172" name="Rectangle 5"/>
            <p:cNvSpPr>
              <a:spLocks noChangeArrowheads="1"/>
            </p:cNvSpPr>
            <p:nvPr/>
          </p:nvSpPr>
          <p:spPr bwMode="auto">
            <a:xfrm>
              <a:off x="1304925" y="312420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3" name="Rectangle 6"/>
            <p:cNvSpPr>
              <a:spLocks noChangeArrowheads="1"/>
            </p:cNvSpPr>
            <p:nvPr/>
          </p:nvSpPr>
          <p:spPr bwMode="auto">
            <a:xfrm>
              <a:off x="13049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4" name="Rectangle 7"/>
            <p:cNvSpPr>
              <a:spLocks noChangeArrowheads="1"/>
            </p:cNvSpPr>
            <p:nvPr/>
          </p:nvSpPr>
          <p:spPr bwMode="auto">
            <a:xfrm>
              <a:off x="1647825" y="286702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5" name="Rectangle 8"/>
            <p:cNvSpPr>
              <a:spLocks noChangeArrowheads="1"/>
            </p:cNvSpPr>
            <p:nvPr/>
          </p:nvSpPr>
          <p:spPr bwMode="auto">
            <a:xfrm>
              <a:off x="1647825" y="312420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6" name="Rectangle 9"/>
            <p:cNvSpPr>
              <a:spLocks noChangeArrowheads="1"/>
            </p:cNvSpPr>
            <p:nvPr/>
          </p:nvSpPr>
          <p:spPr bwMode="auto">
            <a:xfrm>
              <a:off x="16478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7" name="Rectangle 10"/>
            <p:cNvSpPr>
              <a:spLocks noChangeArrowheads="1"/>
            </p:cNvSpPr>
            <p:nvPr/>
          </p:nvSpPr>
          <p:spPr bwMode="auto">
            <a:xfrm>
              <a:off x="1990725" y="260985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0,2</a:t>
              </a:r>
            </a:p>
          </p:txBody>
        </p:sp>
        <p:sp>
          <p:nvSpPr>
            <p:cNvPr id="178" name="Rectangle 11"/>
            <p:cNvSpPr>
              <a:spLocks noChangeArrowheads="1"/>
            </p:cNvSpPr>
            <p:nvPr/>
          </p:nvSpPr>
          <p:spPr bwMode="auto">
            <a:xfrm>
              <a:off x="1990725" y="286702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9" name="Rectangle 12"/>
            <p:cNvSpPr>
              <a:spLocks noChangeArrowheads="1"/>
            </p:cNvSpPr>
            <p:nvPr/>
          </p:nvSpPr>
          <p:spPr bwMode="auto">
            <a:xfrm>
              <a:off x="2333625" y="286702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80" name="Rectangle 13"/>
            <p:cNvSpPr>
              <a:spLocks noChangeArrowheads="1"/>
            </p:cNvSpPr>
            <p:nvPr/>
          </p:nvSpPr>
          <p:spPr bwMode="auto">
            <a:xfrm>
              <a:off x="2333625" y="312420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81" name="Rectangle 14"/>
            <p:cNvSpPr>
              <a:spLocks noChangeArrowheads="1"/>
            </p:cNvSpPr>
            <p:nvPr/>
          </p:nvSpPr>
          <p:spPr bwMode="auto">
            <a:xfrm>
              <a:off x="2333625" y="260985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0,3</a:t>
              </a:r>
            </a:p>
          </p:txBody>
        </p:sp>
        <p:sp>
          <p:nvSpPr>
            <p:cNvPr id="182" name="Rectangle 15"/>
            <p:cNvSpPr>
              <a:spLocks noChangeArrowheads="1"/>
            </p:cNvSpPr>
            <p:nvPr/>
          </p:nvSpPr>
          <p:spPr bwMode="auto">
            <a:xfrm>
              <a:off x="1990725" y="312420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83" name="Rectangle 16"/>
            <p:cNvSpPr>
              <a:spLocks noChangeArrowheads="1"/>
            </p:cNvSpPr>
            <p:nvPr/>
          </p:nvSpPr>
          <p:spPr bwMode="auto">
            <a:xfrm>
              <a:off x="19907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84" name="Rectangle 17"/>
            <p:cNvSpPr>
              <a:spLocks noChangeArrowheads="1"/>
            </p:cNvSpPr>
            <p:nvPr/>
          </p:nvSpPr>
          <p:spPr bwMode="auto">
            <a:xfrm>
              <a:off x="23336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85" name="Rectangle 18"/>
            <p:cNvSpPr>
              <a:spLocks noChangeArrowheads="1"/>
            </p:cNvSpPr>
            <p:nvPr/>
          </p:nvSpPr>
          <p:spPr bwMode="auto">
            <a:xfrm>
              <a:off x="1647825" y="286702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1,1</a:t>
              </a:r>
            </a:p>
          </p:txBody>
        </p:sp>
        <p:sp>
          <p:nvSpPr>
            <p:cNvPr id="186" name="Rectangle 19"/>
            <p:cNvSpPr>
              <a:spLocks noChangeArrowheads="1"/>
            </p:cNvSpPr>
            <p:nvPr/>
          </p:nvSpPr>
          <p:spPr bwMode="auto">
            <a:xfrm>
              <a:off x="1304925" y="312420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2,0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87" name="Rectangle 20"/>
            <p:cNvSpPr>
              <a:spLocks noChangeArrowheads="1"/>
            </p:cNvSpPr>
            <p:nvPr/>
          </p:nvSpPr>
          <p:spPr bwMode="auto">
            <a:xfrm>
              <a:off x="1990725" y="312420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2,2</a:t>
              </a:r>
            </a:p>
          </p:txBody>
        </p:sp>
        <p:sp>
          <p:nvSpPr>
            <p:cNvPr id="188" name="Rectangle 21"/>
            <p:cNvSpPr>
              <a:spLocks noChangeArrowheads="1"/>
            </p:cNvSpPr>
            <p:nvPr/>
          </p:nvSpPr>
          <p:spPr bwMode="auto">
            <a:xfrm>
              <a:off x="2333625" y="312420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2,3</a:t>
              </a:r>
            </a:p>
          </p:txBody>
        </p:sp>
        <p:sp>
          <p:nvSpPr>
            <p:cNvPr id="189" name="Rectangle 22"/>
            <p:cNvSpPr>
              <a:spLocks noChangeArrowheads="1"/>
            </p:cNvSpPr>
            <p:nvPr/>
          </p:nvSpPr>
          <p:spPr bwMode="auto">
            <a:xfrm>
              <a:off x="1647825" y="312420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2,1</a:t>
              </a:r>
            </a:p>
          </p:txBody>
        </p:sp>
        <p:sp>
          <p:nvSpPr>
            <p:cNvPr id="190" name="Rectangle 23"/>
            <p:cNvSpPr>
              <a:spLocks noChangeArrowheads="1"/>
            </p:cNvSpPr>
            <p:nvPr/>
          </p:nvSpPr>
          <p:spPr bwMode="auto">
            <a:xfrm>
              <a:off x="2333625" y="286702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1,3</a:t>
              </a:r>
            </a:p>
          </p:txBody>
        </p:sp>
        <p:sp>
          <p:nvSpPr>
            <p:cNvPr id="191" name="Rectangle 24"/>
            <p:cNvSpPr>
              <a:spLocks noChangeArrowheads="1"/>
            </p:cNvSpPr>
            <p:nvPr/>
          </p:nvSpPr>
          <p:spPr bwMode="auto">
            <a:xfrm>
              <a:off x="1990725" y="286702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1,2</a:t>
              </a:r>
            </a:p>
          </p:txBody>
        </p:sp>
        <p:sp>
          <p:nvSpPr>
            <p:cNvPr id="192" name="Rectangle 25"/>
            <p:cNvSpPr>
              <a:spLocks noChangeArrowheads="1"/>
            </p:cNvSpPr>
            <p:nvPr/>
          </p:nvSpPr>
          <p:spPr bwMode="auto">
            <a:xfrm>
              <a:off x="13049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93" name="Rectangle 26"/>
            <p:cNvSpPr>
              <a:spLocks noChangeArrowheads="1"/>
            </p:cNvSpPr>
            <p:nvPr/>
          </p:nvSpPr>
          <p:spPr bwMode="auto">
            <a:xfrm>
              <a:off x="16478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94" name="Rectangle 27"/>
            <p:cNvSpPr>
              <a:spLocks noChangeArrowheads="1"/>
            </p:cNvSpPr>
            <p:nvPr/>
          </p:nvSpPr>
          <p:spPr bwMode="auto">
            <a:xfrm>
              <a:off x="23336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95" name="Rectangle 28"/>
            <p:cNvSpPr>
              <a:spLocks noChangeArrowheads="1"/>
            </p:cNvSpPr>
            <p:nvPr/>
          </p:nvSpPr>
          <p:spPr bwMode="auto">
            <a:xfrm>
              <a:off x="19907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96" name="Rectangle 29"/>
            <p:cNvSpPr>
              <a:spLocks noChangeArrowheads="1"/>
            </p:cNvSpPr>
            <p:nvPr/>
          </p:nvSpPr>
          <p:spPr bwMode="auto">
            <a:xfrm>
              <a:off x="13049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3,0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97" name="Rectangle 30"/>
            <p:cNvSpPr>
              <a:spLocks noChangeArrowheads="1"/>
            </p:cNvSpPr>
            <p:nvPr/>
          </p:nvSpPr>
          <p:spPr bwMode="auto">
            <a:xfrm>
              <a:off x="19907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3,2</a:t>
              </a:r>
            </a:p>
          </p:txBody>
        </p:sp>
        <p:sp>
          <p:nvSpPr>
            <p:cNvPr id="198" name="Rectangle 31"/>
            <p:cNvSpPr>
              <a:spLocks noChangeArrowheads="1"/>
            </p:cNvSpPr>
            <p:nvPr/>
          </p:nvSpPr>
          <p:spPr bwMode="auto">
            <a:xfrm>
              <a:off x="23336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3,3</a:t>
              </a:r>
            </a:p>
          </p:txBody>
        </p:sp>
        <p:sp>
          <p:nvSpPr>
            <p:cNvPr id="199" name="Rectangle 32"/>
            <p:cNvSpPr>
              <a:spLocks noChangeArrowheads="1"/>
            </p:cNvSpPr>
            <p:nvPr/>
          </p:nvSpPr>
          <p:spPr bwMode="auto">
            <a:xfrm>
              <a:off x="16478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3,1</a:t>
              </a:r>
            </a:p>
          </p:txBody>
        </p:sp>
        <p:sp>
          <p:nvSpPr>
            <p:cNvPr id="200" name="Rectangle 33"/>
            <p:cNvSpPr>
              <a:spLocks noChangeArrowheads="1"/>
            </p:cNvSpPr>
            <p:nvPr/>
          </p:nvSpPr>
          <p:spPr bwMode="auto">
            <a:xfrm>
              <a:off x="1304925" y="2609850"/>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1" name="Rectangle 37"/>
            <p:cNvSpPr>
              <a:spLocks noChangeArrowheads="1"/>
            </p:cNvSpPr>
            <p:nvPr/>
          </p:nvSpPr>
          <p:spPr bwMode="auto">
            <a:xfrm>
              <a:off x="1990725" y="2609850"/>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2" name="Rectangle 39"/>
            <p:cNvSpPr>
              <a:spLocks noChangeArrowheads="1"/>
            </p:cNvSpPr>
            <p:nvPr/>
          </p:nvSpPr>
          <p:spPr bwMode="auto">
            <a:xfrm>
              <a:off x="1304925" y="3124200"/>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3" name="Rectangle 40"/>
            <p:cNvSpPr>
              <a:spLocks noChangeArrowheads="1"/>
            </p:cNvSpPr>
            <p:nvPr/>
          </p:nvSpPr>
          <p:spPr bwMode="auto">
            <a:xfrm>
              <a:off x="1990725" y="3124200"/>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4" name="Rectangle 2"/>
            <p:cNvSpPr>
              <a:spLocks noChangeArrowheads="1"/>
            </p:cNvSpPr>
            <p:nvPr/>
          </p:nvSpPr>
          <p:spPr bwMode="auto">
            <a:xfrm>
              <a:off x="1647825" y="136683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0,1</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05" name="Rectangle 3"/>
            <p:cNvSpPr>
              <a:spLocks noChangeArrowheads="1"/>
            </p:cNvSpPr>
            <p:nvPr/>
          </p:nvSpPr>
          <p:spPr bwMode="auto">
            <a:xfrm>
              <a:off x="1304925" y="136683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0,0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06" name="Rectangle 4"/>
            <p:cNvSpPr>
              <a:spLocks noChangeArrowheads="1"/>
            </p:cNvSpPr>
            <p:nvPr/>
          </p:nvSpPr>
          <p:spPr bwMode="auto">
            <a:xfrm>
              <a:off x="1304925" y="162401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1,0</a:t>
              </a:r>
            </a:p>
          </p:txBody>
        </p:sp>
        <p:sp>
          <p:nvSpPr>
            <p:cNvPr id="207" name="Rectangle 5"/>
            <p:cNvSpPr>
              <a:spLocks noChangeArrowheads="1"/>
            </p:cNvSpPr>
            <p:nvPr/>
          </p:nvSpPr>
          <p:spPr bwMode="auto">
            <a:xfrm>
              <a:off x="1304925" y="188118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8" name="Rectangle 6"/>
            <p:cNvSpPr>
              <a:spLocks noChangeArrowheads="1"/>
            </p:cNvSpPr>
            <p:nvPr/>
          </p:nvSpPr>
          <p:spPr bwMode="auto">
            <a:xfrm>
              <a:off x="13049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9" name="Rectangle 7"/>
            <p:cNvSpPr>
              <a:spLocks noChangeArrowheads="1"/>
            </p:cNvSpPr>
            <p:nvPr/>
          </p:nvSpPr>
          <p:spPr bwMode="auto">
            <a:xfrm>
              <a:off x="1647825" y="162401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0" name="Rectangle 8"/>
            <p:cNvSpPr>
              <a:spLocks noChangeArrowheads="1"/>
            </p:cNvSpPr>
            <p:nvPr/>
          </p:nvSpPr>
          <p:spPr bwMode="auto">
            <a:xfrm>
              <a:off x="1647825" y="188118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1" name="Rectangle 9"/>
            <p:cNvSpPr>
              <a:spLocks noChangeArrowheads="1"/>
            </p:cNvSpPr>
            <p:nvPr/>
          </p:nvSpPr>
          <p:spPr bwMode="auto">
            <a:xfrm>
              <a:off x="16478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2" name="Rectangle 10"/>
            <p:cNvSpPr>
              <a:spLocks noChangeArrowheads="1"/>
            </p:cNvSpPr>
            <p:nvPr/>
          </p:nvSpPr>
          <p:spPr bwMode="auto">
            <a:xfrm>
              <a:off x="1990725" y="136683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0,2</a:t>
              </a:r>
            </a:p>
          </p:txBody>
        </p:sp>
        <p:sp>
          <p:nvSpPr>
            <p:cNvPr id="213" name="Rectangle 11"/>
            <p:cNvSpPr>
              <a:spLocks noChangeArrowheads="1"/>
            </p:cNvSpPr>
            <p:nvPr/>
          </p:nvSpPr>
          <p:spPr bwMode="auto">
            <a:xfrm>
              <a:off x="1990725" y="162401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4" name="Rectangle 12"/>
            <p:cNvSpPr>
              <a:spLocks noChangeArrowheads="1"/>
            </p:cNvSpPr>
            <p:nvPr/>
          </p:nvSpPr>
          <p:spPr bwMode="auto">
            <a:xfrm>
              <a:off x="2333625" y="162401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5" name="Rectangle 13"/>
            <p:cNvSpPr>
              <a:spLocks noChangeArrowheads="1"/>
            </p:cNvSpPr>
            <p:nvPr/>
          </p:nvSpPr>
          <p:spPr bwMode="auto">
            <a:xfrm>
              <a:off x="2333625" y="188118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6" name="Rectangle 14"/>
            <p:cNvSpPr>
              <a:spLocks noChangeArrowheads="1"/>
            </p:cNvSpPr>
            <p:nvPr/>
          </p:nvSpPr>
          <p:spPr bwMode="auto">
            <a:xfrm>
              <a:off x="2333625" y="136683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0,3</a:t>
              </a:r>
            </a:p>
          </p:txBody>
        </p:sp>
        <p:sp>
          <p:nvSpPr>
            <p:cNvPr id="217" name="Rectangle 15"/>
            <p:cNvSpPr>
              <a:spLocks noChangeArrowheads="1"/>
            </p:cNvSpPr>
            <p:nvPr/>
          </p:nvSpPr>
          <p:spPr bwMode="auto">
            <a:xfrm>
              <a:off x="1990725" y="188118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8" name="Rectangle 16"/>
            <p:cNvSpPr>
              <a:spLocks noChangeArrowheads="1"/>
            </p:cNvSpPr>
            <p:nvPr/>
          </p:nvSpPr>
          <p:spPr bwMode="auto">
            <a:xfrm>
              <a:off x="19907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9" name="Rectangle 17"/>
            <p:cNvSpPr>
              <a:spLocks noChangeArrowheads="1"/>
            </p:cNvSpPr>
            <p:nvPr/>
          </p:nvSpPr>
          <p:spPr bwMode="auto">
            <a:xfrm>
              <a:off x="23336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20" name="Rectangle 18"/>
            <p:cNvSpPr>
              <a:spLocks noChangeArrowheads="1"/>
            </p:cNvSpPr>
            <p:nvPr/>
          </p:nvSpPr>
          <p:spPr bwMode="auto">
            <a:xfrm>
              <a:off x="1647825" y="162401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1,1</a:t>
              </a:r>
            </a:p>
          </p:txBody>
        </p:sp>
        <p:sp>
          <p:nvSpPr>
            <p:cNvPr id="221" name="Rectangle 19"/>
            <p:cNvSpPr>
              <a:spLocks noChangeArrowheads="1"/>
            </p:cNvSpPr>
            <p:nvPr/>
          </p:nvSpPr>
          <p:spPr bwMode="auto">
            <a:xfrm>
              <a:off x="1304925" y="188118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2,0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22" name="Rectangle 20"/>
            <p:cNvSpPr>
              <a:spLocks noChangeArrowheads="1"/>
            </p:cNvSpPr>
            <p:nvPr/>
          </p:nvSpPr>
          <p:spPr bwMode="auto">
            <a:xfrm>
              <a:off x="1990725" y="188118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2,2</a:t>
              </a:r>
            </a:p>
          </p:txBody>
        </p:sp>
        <p:sp>
          <p:nvSpPr>
            <p:cNvPr id="223" name="Rectangle 21"/>
            <p:cNvSpPr>
              <a:spLocks noChangeArrowheads="1"/>
            </p:cNvSpPr>
            <p:nvPr/>
          </p:nvSpPr>
          <p:spPr bwMode="auto">
            <a:xfrm>
              <a:off x="2333625" y="188118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2,3</a:t>
              </a:r>
            </a:p>
          </p:txBody>
        </p:sp>
        <p:sp>
          <p:nvSpPr>
            <p:cNvPr id="224" name="Rectangle 22"/>
            <p:cNvSpPr>
              <a:spLocks noChangeArrowheads="1"/>
            </p:cNvSpPr>
            <p:nvPr/>
          </p:nvSpPr>
          <p:spPr bwMode="auto">
            <a:xfrm>
              <a:off x="1647825" y="188118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2,1</a:t>
              </a:r>
            </a:p>
          </p:txBody>
        </p:sp>
        <p:sp>
          <p:nvSpPr>
            <p:cNvPr id="225" name="Rectangle 23"/>
            <p:cNvSpPr>
              <a:spLocks noChangeArrowheads="1"/>
            </p:cNvSpPr>
            <p:nvPr/>
          </p:nvSpPr>
          <p:spPr bwMode="auto">
            <a:xfrm>
              <a:off x="2333625" y="162401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1,3</a:t>
              </a:r>
            </a:p>
          </p:txBody>
        </p:sp>
        <p:sp>
          <p:nvSpPr>
            <p:cNvPr id="226" name="Rectangle 24"/>
            <p:cNvSpPr>
              <a:spLocks noChangeArrowheads="1"/>
            </p:cNvSpPr>
            <p:nvPr/>
          </p:nvSpPr>
          <p:spPr bwMode="auto">
            <a:xfrm>
              <a:off x="1990725" y="162401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1,2</a:t>
              </a:r>
            </a:p>
          </p:txBody>
        </p:sp>
        <p:sp>
          <p:nvSpPr>
            <p:cNvPr id="227" name="Rectangle 25"/>
            <p:cNvSpPr>
              <a:spLocks noChangeArrowheads="1"/>
            </p:cNvSpPr>
            <p:nvPr/>
          </p:nvSpPr>
          <p:spPr bwMode="auto">
            <a:xfrm>
              <a:off x="13049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28" name="Rectangle 26"/>
            <p:cNvSpPr>
              <a:spLocks noChangeArrowheads="1"/>
            </p:cNvSpPr>
            <p:nvPr/>
          </p:nvSpPr>
          <p:spPr bwMode="auto">
            <a:xfrm>
              <a:off x="16478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29" name="Rectangle 27"/>
            <p:cNvSpPr>
              <a:spLocks noChangeArrowheads="1"/>
            </p:cNvSpPr>
            <p:nvPr/>
          </p:nvSpPr>
          <p:spPr bwMode="auto">
            <a:xfrm>
              <a:off x="23336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0" name="Rectangle 28"/>
            <p:cNvSpPr>
              <a:spLocks noChangeArrowheads="1"/>
            </p:cNvSpPr>
            <p:nvPr/>
          </p:nvSpPr>
          <p:spPr bwMode="auto">
            <a:xfrm>
              <a:off x="19907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1" name="Rectangle 29"/>
            <p:cNvSpPr>
              <a:spLocks noChangeArrowheads="1"/>
            </p:cNvSpPr>
            <p:nvPr/>
          </p:nvSpPr>
          <p:spPr bwMode="auto">
            <a:xfrm>
              <a:off x="13049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3,0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32" name="Rectangle 30"/>
            <p:cNvSpPr>
              <a:spLocks noChangeArrowheads="1"/>
            </p:cNvSpPr>
            <p:nvPr/>
          </p:nvSpPr>
          <p:spPr bwMode="auto">
            <a:xfrm>
              <a:off x="19907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3,2</a:t>
              </a:r>
            </a:p>
          </p:txBody>
        </p:sp>
        <p:sp>
          <p:nvSpPr>
            <p:cNvPr id="233" name="Rectangle 31"/>
            <p:cNvSpPr>
              <a:spLocks noChangeArrowheads="1"/>
            </p:cNvSpPr>
            <p:nvPr/>
          </p:nvSpPr>
          <p:spPr bwMode="auto">
            <a:xfrm>
              <a:off x="23336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3,3</a:t>
              </a:r>
            </a:p>
          </p:txBody>
        </p:sp>
        <p:sp>
          <p:nvSpPr>
            <p:cNvPr id="234" name="Rectangle 32"/>
            <p:cNvSpPr>
              <a:spLocks noChangeArrowheads="1"/>
            </p:cNvSpPr>
            <p:nvPr/>
          </p:nvSpPr>
          <p:spPr bwMode="auto">
            <a:xfrm>
              <a:off x="16478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3,1</a:t>
              </a:r>
            </a:p>
          </p:txBody>
        </p:sp>
        <p:sp>
          <p:nvSpPr>
            <p:cNvPr id="235" name="Rectangle 33"/>
            <p:cNvSpPr>
              <a:spLocks noChangeArrowheads="1"/>
            </p:cNvSpPr>
            <p:nvPr/>
          </p:nvSpPr>
          <p:spPr bwMode="auto">
            <a:xfrm>
              <a:off x="1304925" y="1366838"/>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6" name="Rectangle 37"/>
            <p:cNvSpPr>
              <a:spLocks noChangeArrowheads="1"/>
            </p:cNvSpPr>
            <p:nvPr/>
          </p:nvSpPr>
          <p:spPr bwMode="auto">
            <a:xfrm>
              <a:off x="1990725" y="1366838"/>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7" name="Rectangle 39"/>
            <p:cNvSpPr>
              <a:spLocks noChangeArrowheads="1"/>
            </p:cNvSpPr>
            <p:nvPr/>
          </p:nvSpPr>
          <p:spPr bwMode="auto">
            <a:xfrm>
              <a:off x="1304925" y="1881188"/>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8" name="Rectangle 40"/>
            <p:cNvSpPr>
              <a:spLocks noChangeArrowheads="1"/>
            </p:cNvSpPr>
            <p:nvPr/>
          </p:nvSpPr>
          <p:spPr bwMode="auto">
            <a:xfrm>
              <a:off x="1990725" y="1881188"/>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9" name="Rectangle 2"/>
            <p:cNvSpPr>
              <a:spLocks noChangeArrowheads="1"/>
            </p:cNvSpPr>
            <p:nvPr/>
          </p:nvSpPr>
          <p:spPr bwMode="auto">
            <a:xfrm>
              <a:off x="3276600" y="2622572"/>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0,1</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40" name="Rectangle 3"/>
            <p:cNvSpPr>
              <a:spLocks noChangeArrowheads="1"/>
            </p:cNvSpPr>
            <p:nvPr/>
          </p:nvSpPr>
          <p:spPr bwMode="auto">
            <a:xfrm>
              <a:off x="2933700" y="2622572"/>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41" name="Rectangle 4"/>
            <p:cNvSpPr>
              <a:spLocks noChangeArrowheads="1"/>
            </p:cNvSpPr>
            <p:nvPr/>
          </p:nvSpPr>
          <p:spPr bwMode="auto">
            <a:xfrm>
              <a:off x="2933700" y="2879747"/>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1,0</a:t>
              </a:r>
            </a:p>
          </p:txBody>
        </p:sp>
        <p:sp>
          <p:nvSpPr>
            <p:cNvPr id="242" name="Rectangle 7"/>
            <p:cNvSpPr>
              <a:spLocks noChangeArrowheads="1"/>
            </p:cNvSpPr>
            <p:nvPr/>
          </p:nvSpPr>
          <p:spPr bwMode="auto">
            <a:xfrm>
              <a:off x="3276600" y="2879747"/>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43" name="Rectangle 18"/>
            <p:cNvSpPr>
              <a:spLocks noChangeArrowheads="1"/>
            </p:cNvSpPr>
            <p:nvPr/>
          </p:nvSpPr>
          <p:spPr bwMode="auto">
            <a:xfrm>
              <a:off x="3276600" y="2879747"/>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1,1</a:t>
              </a:r>
            </a:p>
          </p:txBody>
        </p:sp>
        <p:sp>
          <p:nvSpPr>
            <p:cNvPr id="244" name="Rectangle 33"/>
            <p:cNvSpPr>
              <a:spLocks noChangeArrowheads="1"/>
            </p:cNvSpPr>
            <p:nvPr/>
          </p:nvSpPr>
          <p:spPr bwMode="auto">
            <a:xfrm>
              <a:off x="2933700" y="2622572"/>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45" name="Rectangle 2"/>
            <p:cNvSpPr>
              <a:spLocks noChangeArrowheads="1"/>
            </p:cNvSpPr>
            <p:nvPr/>
          </p:nvSpPr>
          <p:spPr bwMode="auto">
            <a:xfrm>
              <a:off x="4305300" y="136683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0,1</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46" name="Rectangle 3"/>
            <p:cNvSpPr>
              <a:spLocks noChangeArrowheads="1"/>
            </p:cNvSpPr>
            <p:nvPr/>
          </p:nvSpPr>
          <p:spPr bwMode="auto">
            <a:xfrm>
              <a:off x="3962400" y="136683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0,0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47" name="Rectangle 4"/>
            <p:cNvSpPr>
              <a:spLocks noChangeArrowheads="1"/>
            </p:cNvSpPr>
            <p:nvPr/>
          </p:nvSpPr>
          <p:spPr bwMode="auto">
            <a:xfrm>
              <a:off x="3962400" y="162401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1,0</a:t>
              </a:r>
            </a:p>
          </p:txBody>
        </p:sp>
        <p:sp>
          <p:nvSpPr>
            <p:cNvPr id="248" name="Rectangle 7"/>
            <p:cNvSpPr>
              <a:spLocks noChangeArrowheads="1"/>
            </p:cNvSpPr>
            <p:nvPr/>
          </p:nvSpPr>
          <p:spPr bwMode="auto">
            <a:xfrm>
              <a:off x="4305300" y="162401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49" name="Rectangle 18"/>
            <p:cNvSpPr>
              <a:spLocks noChangeArrowheads="1"/>
            </p:cNvSpPr>
            <p:nvPr/>
          </p:nvSpPr>
          <p:spPr bwMode="auto">
            <a:xfrm>
              <a:off x="4305300" y="162401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1,1</a:t>
              </a:r>
            </a:p>
          </p:txBody>
        </p:sp>
        <p:sp>
          <p:nvSpPr>
            <p:cNvPr id="250" name="Rectangle 33"/>
            <p:cNvSpPr>
              <a:spLocks noChangeArrowheads="1"/>
            </p:cNvSpPr>
            <p:nvPr/>
          </p:nvSpPr>
          <p:spPr bwMode="auto">
            <a:xfrm>
              <a:off x="3962400" y="1366838"/>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cxnSp>
          <p:nvCxnSpPr>
            <p:cNvPr id="251" name="Straight Arrow Connector 250"/>
            <p:cNvCxnSpPr/>
            <p:nvPr/>
          </p:nvCxnSpPr>
          <p:spPr>
            <a:xfrm flipV="1">
              <a:off x="1474215" y="1437851"/>
              <a:ext cx="2686050" cy="3572"/>
            </a:xfrm>
            <a:prstGeom prst="straightConnector1">
              <a:avLst/>
            </a:prstGeom>
            <a:noFill/>
            <a:ln w="28575" cap="flat" cmpd="sng" algn="ctr">
              <a:solidFill>
                <a:srgbClr val="FA6300"/>
              </a:solidFill>
              <a:prstDash val="solid"/>
              <a:tailEnd type="arrow"/>
            </a:ln>
            <a:effectLst/>
          </p:spPr>
        </p:cxnSp>
        <p:cxnSp>
          <p:nvCxnSpPr>
            <p:cNvPr id="252" name="Straight Arrow Connector 251"/>
            <p:cNvCxnSpPr/>
            <p:nvPr/>
          </p:nvCxnSpPr>
          <p:spPr>
            <a:xfrm flipV="1">
              <a:off x="1739610" y="1512610"/>
              <a:ext cx="2686050" cy="5167"/>
            </a:xfrm>
            <a:prstGeom prst="straightConnector1">
              <a:avLst/>
            </a:prstGeom>
            <a:noFill/>
            <a:ln w="28575" cap="flat" cmpd="sng" algn="ctr">
              <a:solidFill>
                <a:srgbClr val="FA6300"/>
              </a:solidFill>
              <a:prstDash val="solid"/>
              <a:tailEnd type="arrow"/>
            </a:ln>
            <a:effectLst/>
          </p:spPr>
        </p:cxnSp>
        <p:cxnSp>
          <p:nvCxnSpPr>
            <p:cNvPr id="253" name="Straight Arrow Connector 252"/>
            <p:cNvCxnSpPr/>
            <p:nvPr/>
          </p:nvCxnSpPr>
          <p:spPr>
            <a:xfrm flipV="1">
              <a:off x="1474215" y="1732751"/>
              <a:ext cx="2686050" cy="3572"/>
            </a:xfrm>
            <a:prstGeom prst="straightConnector1">
              <a:avLst/>
            </a:prstGeom>
            <a:noFill/>
            <a:ln w="28575" cap="flat" cmpd="sng" algn="ctr">
              <a:solidFill>
                <a:srgbClr val="FA6300"/>
              </a:solidFill>
              <a:prstDash val="solid"/>
              <a:tailEnd type="arrow"/>
            </a:ln>
            <a:effectLst/>
          </p:spPr>
        </p:cxnSp>
        <p:cxnSp>
          <p:nvCxnSpPr>
            <p:cNvPr id="254" name="Straight Arrow Connector 253"/>
            <p:cNvCxnSpPr/>
            <p:nvPr/>
          </p:nvCxnSpPr>
          <p:spPr>
            <a:xfrm flipV="1">
              <a:off x="1817115" y="1807555"/>
              <a:ext cx="2686050" cy="4672"/>
            </a:xfrm>
            <a:prstGeom prst="straightConnector1">
              <a:avLst/>
            </a:prstGeom>
            <a:noFill/>
            <a:ln w="28575" cap="flat" cmpd="sng" algn="ctr">
              <a:solidFill>
                <a:srgbClr val="FA6300"/>
              </a:solidFill>
              <a:prstDash val="solid"/>
              <a:tailEnd type="arrow"/>
            </a:ln>
            <a:effectLst/>
          </p:spPr>
        </p:cxnSp>
        <p:cxnSp>
          <p:nvCxnSpPr>
            <p:cNvPr id="255" name="Straight Arrow Connector 254"/>
            <p:cNvCxnSpPr/>
            <p:nvPr/>
          </p:nvCxnSpPr>
          <p:spPr>
            <a:xfrm flipV="1">
              <a:off x="1427419" y="2705761"/>
              <a:ext cx="1714500" cy="10030"/>
            </a:xfrm>
            <a:prstGeom prst="straightConnector1">
              <a:avLst/>
            </a:prstGeom>
            <a:noFill/>
            <a:ln w="28575" cap="flat" cmpd="sng" algn="ctr">
              <a:solidFill>
                <a:srgbClr val="FA6300"/>
              </a:solidFill>
              <a:prstDash val="solid"/>
              <a:tailEnd type="arrow"/>
            </a:ln>
            <a:effectLst/>
          </p:spPr>
        </p:cxnSp>
        <p:cxnSp>
          <p:nvCxnSpPr>
            <p:cNvPr id="256" name="Straight Arrow Connector 255"/>
            <p:cNvCxnSpPr/>
            <p:nvPr/>
          </p:nvCxnSpPr>
          <p:spPr>
            <a:xfrm flipV="1">
              <a:off x="1713169" y="3066837"/>
              <a:ext cx="1703942" cy="994"/>
            </a:xfrm>
            <a:prstGeom prst="straightConnector1">
              <a:avLst/>
            </a:prstGeom>
            <a:noFill/>
            <a:ln w="28575" cap="flat" cmpd="sng" algn="ctr">
              <a:solidFill>
                <a:srgbClr val="FA6300"/>
              </a:solidFill>
              <a:prstDash val="solid"/>
              <a:tailEnd type="arrow"/>
            </a:ln>
            <a:effectLst/>
          </p:spPr>
        </p:cxnSp>
        <p:cxnSp>
          <p:nvCxnSpPr>
            <p:cNvPr id="257" name="Straight Arrow Connector 256"/>
            <p:cNvCxnSpPr/>
            <p:nvPr/>
          </p:nvCxnSpPr>
          <p:spPr>
            <a:xfrm>
              <a:off x="1713169" y="2794908"/>
              <a:ext cx="1703942" cy="1441"/>
            </a:xfrm>
            <a:prstGeom prst="straightConnector1">
              <a:avLst/>
            </a:prstGeom>
            <a:noFill/>
            <a:ln w="28575" cap="flat" cmpd="sng" algn="ctr">
              <a:solidFill>
                <a:srgbClr val="FA6300"/>
              </a:solidFill>
              <a:prstDash val="solid"/>
              <a:tailEnd type="arrow"/>
            </a:ln>
            <a:effectLst/>
          </p:spPr>
        </p:cxnSp>
        <p:cxnSp>
          <p:nvCxnSpPr>
            <p:cNvPr id="258" name="Straight Arrow Connector 257"/>
            <p:cNvCxnSpPr/>
            <p:nvPr/>
          </p:nvCxnSpPr>
          <p:spPr>
            <a:xfrm>
              <a:off x="1427419" y="2972966"/>
              <a:ext cx="1714500" cy="6250"/>
            </a:xfrm>
            <a:prstGeom prst="straightConnector1">
              <a:avLst/>
            </a:prstGeom>
            <a:noFill/>
            <a:ln w="28575" cap="flat" cmpd="sng" algn="ctr">
              <a:solidFill>
                <a:srgbClr val="FA6300"/>
              </a:solidFill>
              <a:prstDash val="solid"/>
              <a:tailEnd type="arrow"/>
            </a:ln>
            <a:effectLst/>
          </p:spPr>
        </p:cxnSp>
        <p:sp>
          <p:nvSpPr>
            <p:cNvPr id="259" name="TextBox 144"/>
            <p:cNvSpPr txBox="1">
              <a:spLocks noChangeArrowheads="1"/>
            </p:cNvSpPr>
            <p:nvPr/>
          </p:nvSpPr>
          <p:spPr bwMode="auto">
            <a:xfrm>
              <a:off x="3928046" y="1180676"/>
              <a:ext cx="709019" cy="1649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fa-IR" sz="1200" b="1" kern="0" dirty="0" smtClean="0">
                  <a:solidFill>
                    <a:srgbClr val="000000"/>
                  </a:solidFill>
                  <a:cs typeface="B Nazanin" panose="00000400000000000000" pitchFamily="2" charset="-78"/>
                </a:rPr>
                <a:t>حافظه مشترک</a:t>
              </a:r>
              <a:endParaRPr kumimoji="0" lang="en-US" sz="1200" b="1" i="0" u="none" strike="noStrike" kern="0" cap="none" spc="0" normalizeH="0" baseline="0" noProof="0" dirty="0">
                <a:ln>
                  <a:noFill/>
                </a:ln>
                <a:solidFill>
                  <a:srgbClr val="000000"/>
                </a:solidFill>
                <a:effectLst/>
                <a:uLnTx/>
                <a:uFillTx/>
                <a:cs typeface="B Nazanin" panose="00000400000000000000" pitchFamily="2" charset="-78"/>
              </a:endParaRPr>
            </a:p>
          </p:txBody>
        </p:sp>
        <p:sp>
          <p:nvSpPr>
            <p:cNvPr id="260" name="TextBox 145"/>
            <p:cNvSpPr txBox="1">
              <a:spLocks noChangeArrowheads="1"/>
            </p:cNvSpPr>
            <p:nvPr/>
          </p:nvSpPr>
          <p:spPr bwMode="auto">
            <a:xfrm>
              <a:off x="2933700" y="2438471"/>
              <a:ext cx="709019" cy="1649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fa-IR" sz="1200" b="1" kern="0" noProof="0" dirty="0" smtClean="0">
                  <a:solidFill>
                    <a:srgbClr val="000000"/>
                  </a:solidFill>
                  <a:cs typeface="B Nazanin" panose="00000400000000000000" pitchFamily="2" charset="-78"/>
                </a:rPr>
                <a:t>حافظه مشترک</a:t>
              </a:r>
              <a:endParaRPr kumimoji="0" lang="en-US" sz="1200" b="1" i="0" u="none" strike="noStrike" kern="0" cap="none" spc="0" normalizeH="0" baseline="0" noProof="0" dirty="0">
                <a:ln>
                  <a:noFill/>
                </a:ln>
                <a:solidFill>
                  <a:srgbClr val="000000"/>
                </a:solidFill>
                <a:effectLst/>
                <a:uLnTx/>
                <a:uFillTx/>
                <a:cs typeface="B Nazanin" panose="00000400000000000000" pitchFamily="2" charset="-78"/>
              </a:endParaRPr>
            </a:p>
          </p:txBody>
        </p:sp>
      </p:grpSp>
    </p:spTree>
    <p:extLst>
      <p:ext uri="{BB962C8B-B14F-4D97-AF65-F5344CB8AC3E}">
        <p14:creationId xmlns:p14="http://schemas.microsoft.com/office/powerpoint/2010/main" val="27676826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فاز 0 برای بلوک (0،0):  </a:t>
            </a:r>
            <a:r>
              <a:rPr lang="fa-IR" dirty="0" smtClean="0"/>
              <a:t>محاسبات 0 </a:t>
            </a:r>
            <a:endParaRPr lang="fa-IR" dirty="0"/>
          </a:p>
        </p:txBody>
      </p:sp>
      <p:sp>
        <p:nvSpPr>
          <p:cNvPr id="3" name="Content Placeholder 2"/>
          <p:cNvSpPr>
            <a:spLocks noGrp="1"/>
          </p:cNvSpPr>
          <p:nvPr>
            <p:ph sz="quarter" idx="1"/>
          </p:nvPr>
        </p:nvSpPr>
        <p:spPr/>
        <p:txBody>
          <a:bodyPr/>
          <a:lstStyle/>
          <a:p>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24</a:t>
            </a:fld>
            <a:endParaRPr lang="en-US" altLang="en-US" dirty="0"/>
          </a:p>
        </p:txBody>
      </p:sp>
      <p:grpSp>
        <p:nvGrpSpPr>
          <p:cNvPr id="261" name="Group 260"/>
          <p:cNvGrpSpPr/>
          <p:nvPr/>
        </p:nvGrpSpPr>
        <p:grpSpPr>
          <a:xfrm>
            <a:off x="1447801" y="1468565"/>
            <a:ext cx="5499379" cy="4094035"/>
            <a:chOff x="1304925" y="1197482"/>
            <a:chExt cx="4029075" cy="2441068"/>
          </a:xfrm>
        </p:grpSpPr>
        <p:sp>
          <p:nvSpPr>
            <p:cNvPr id="134" name="Rectangle 2"/>
            <p:cNvSpPr>
              <a:spLocks noChangeArrowheads="1"/>
            </p:cNvSpPr>
            <p:nvPr/>
          </p:nvSpPr>
          <p:spPr bwMode="auto">
            <a:xfrm>
              <a:off x="4305300" y="259938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0,1</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35" name="Rectangle 3"/>
            <p:cNvSpPr>
              <a:spLocks noChangeArrowheads="1"/>
            </p:cNvSpPr>
            <p:nvPr/>
          </p:nvSpPr>
          <p:spPr bwMode="auto">
            <a:xfrm>
              <a:off x="3962400" y="259938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0,0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36" name="Rectangle 4"/>
            <p:cNvSpPr>
              <a:spLocks noChangeArrowheads="1"/>
            </p:cNvSpPr>
            <p:nvPr/>
          </p:nvSpPr>
          <p:spPr bwMode="auto">
            <a:xfrm>
              <a:off x="3962400" y="285655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1,0</a:t>
              </a:r>
            </a:p>
          </p:txBody>
        </p:sp>
        <p:sp>
          <p:nvSpPr>
            <p:cNvPr id="137" name="Rectangle 5"/>
            <p:cNvSpPr>
              <a:spLocks noChangeArrowheads="1"/>
            </p:cNvSpPr>
            <p:nvPr/>
          </p:nvSpPr>
          <p:spPr bwMode="auto">
            <a:xfrm>
              <a:off x="3962400" y="311373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38" name="Rectangle 6"/>
            <p:cNvSpPr>
              <a:spLocks noChangeArrowheads="1"/>
            </p:cNvSpPr>
            <p:nvPr/>
          </p:nvSpPr>
          <p:spPr bwMode="auto">
            <a:xfrm>
              <a:off x="39624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39" name="Rectangle 7"/>
            <p:cNvSpPr>
              <a:spLocks noChangeArrowheads="1"/>
            </p:cNvSpPr>
            <p:nvPr/>
          </p:nvSpPr>
          <p:spPr bwMode="auto">
            <a:xfrm>
              <a:off x="4305300" y="285655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0" name="Rectangle 8"/>
            <p:cNvSpPr>
              <a:spLocks noChangeArrowheads="1"/>
            </p:cNvSpPr>
            <p:nvPr/>
          </p:nvSpPr>
          <p:spPr bwMode="auto">
            <a:xfrm>
              <a:off x="4305300" y="311373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1" name="Rectangle 9"/>
            <p:cNvSpPr>
              <a:spLocks noChangeArrowheads="1"/>
            </p:cNvSpPr>
            <p:nvPr/>
          </p:nvSpPr>
          <p:spPr bwMode="auto">
            <a:xfrm>
              <a:off x="43053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2" name="Rectangle 10"/>
            <p:cNvSpPr>
              <a:spLocks noChangeArrowheads="1"/>
            </p:cNvSpPr>
            <p:nvPr/>
          </p:nvSpPr>
          <p:spPr bwMode="auto">
            <a:xfrm>
              <a:off x="4648200" y="259938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0,2</a:t>
              </a:r>
            </a:p>
          </p:txBody>
        </p:sp>
        <p:sp>
          <p:nvSpPr>
            <p:cNvPr id="143" name="Rectangle 11"/>
            <p:cNvSpPr>
              <a:spLocks noChangeArrowheads="1"/>
            </p:cNvSpPr>
            <p:nvPr/>
          </p:nvSpPr>
          <p:spPr bwMode="auto">
            <a:xfrm>
              <a:off x="4648200" y="285655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4" name="Rectangle 12"/>
            <p:cNvSpPr>
              <a:spLocks noChangeArrowheads="1"/>
            </p:cNvSpPr>
            <p:nvPr/>
          </p:nvSpPr>
          <p:spPr bwMode="auto">
            <a:xfrm>
              <a:off x="4991100" y="285655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5" name="Rectangle 13"/>
            <p:cNvSpPr>
              <a:spLocks noChangeArrowheads="1"/>
            </p:cNvSpPr>
            <p:nvPr/>
          </p:nvSpPr>
          <p:spPr bwMode="auto">
            <a:xfrm>
              <a:off x="4991100" y="311373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6" name="Rectangle 14"/>
            <p:cNvSpPr>
              <a:spLocks noChangeArrowheads="1"/>
            </p:cNvSpPr>
            <p:nvPr/>
          </p:nvSpPr>
          <p:spPr bwMode="auto">
            <a:xfrm>
              <a:off x="4991100" y="259938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0,3</a:t>
              </a:r>
            </a:p>
          </p:txBody>
        </p:sp>
        <p:sp>
          <p:nvSpPr>
            <p:cNvPr id="147" name="Rectangle 15"/>
            <p:cNvSpPr>
              <a:spLocks noChangeArrowheads="1"/>
            </p:cNvSpPr>
            <p:nvPr/>
          </p:nvSpPr>
          <p:spPr bwMode="auto">
            <a:xfrm>
              <a:off x="4648200" y="311373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8" name="Rectangle 16"/>
            <p:cNvSpPr>
              <a:spLocks noChangeArrowheads="1"/>
            </p:cNvSpPr>
            <p:nvPr/>
          </p:nvSpPr>
          <p:spPr bwMode="auto">
            <a:xfrm>
              <a:off x="46482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9" name="Rectangle 17"/>
            <p:cNvSpPr>
              <a:spLocks noChangeArrowheads="1"/>
            </p:cNvSpPr>
            <p:nvPr/>
          </p:nvSpPr>
          <p:spPr bwMode="auto">
            <a:xfrm>
              <a:off x="49911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50" name="Rectangle 18"/>
            <p:cNvSpPr>
              <a:spLocks noChangeArrowheads="1"/>
            </p:cNvSpPr>
            <p:nvPr/>
          </p:nvSpPr>
          <p:spPr bwMode="auto">
            <a:xfrm>
              <a:off x="4305300" y="285655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1,1</a:t>
              </a:r>
            </a:p>
          </p:txBody>
        </p:sp>
        <p:sp>
          <p:nvSpPr>
            <p:cNvPr id="151" name="Rectangle 19"/>
            <p:cNvSpPr>
              <a:spLocks noChangeArrowheads="1"/>
            </p:cNvSpPr>
            <p:nvPr/>
          </p:nvSpPr>
          <p:spPr bwMode="auto">
            <a:xfrm>
              <a:off x="3962400" y="311373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2,0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52" name="Rectangle 20"/>
            <p:cNvSpPr>
              <a:spLocks noChangeArrowheads="1"/>
            </p:cNvSpPr>
            <p:nvPr/>
          </p:nvSpPr>
          <p:spPr bwMode="auto">
            <a:xfrm>
              <a:off x="4648200" y="311373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2,2</a:t>
              </a:r>
            </a:p>
          </p:txBody>
        </p:sp>
        <p:sp>
          <p:nvSpPr>
            <p:cNvPr id="153" name="Rectangle 21"/>
            <p:cNvSpPr>
              <a:spLocks noChangeArrowheads="1"/>
            </p:cNvSpPr>
            <p:nvPr/>
          </p:nvSpPr>
          <p:spPr bwMode="auto">
            <a:xfrm>
              <a:off x="4991100" y="311373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2,3</a:t>
              </a:r>
            </a:p>
          </p:txBody>
        </p:sp>
        <p:sp>
          <p:nvSpPr>
            <p:cNvPr id="154" name="Rectangle 22"/>
            <p:cNvSpPr>
              <a:spLocks noChangeArrowheads="1"/>
            </p:cNvSpPr>
            <p:nvPr/>
          </p:nvSpPr>
          <p:spPr bwMode="auto">
            <a:xfrm>
              <a:off x="4305300" y="311373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2,1</a:t>
              </a:r>
            </a:p>
          </p:txBody>
        </p:sp>
        <p:sp>
          <p:nvSpPr>
            <p:cNvPr id="155" name="Rectangle 23"/>
            <p:cNvSpPr>
              <a:spLocks noChangeArrowheads="1"/>
            </p:cNvSpPr>
            <p:nvPr/>
          </p:nvSpPr>
          <p:spPr bwMode="auto">
            <a:xfrm>
              <a:off x="4991100" y="285655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1,3</a:t>
              </a:r>
            </a:p>
          </p:txBody>
        </p:sp>
        <p:sp>
          <p:nvSpPr>
            <p:cNvPr id="156" name="Rectangle 24"/>
            <p:cNvSpPr>
              <a:spLocks noChangeArrowheads="1"/>
            </p:cNvSpPr>
            <p:nvPr/>
          </p:nvSpPr>
          <p:spPr bwMode="auto">
            <a:xfrm>
              <a:off x="4648200" y="285655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1,2</a:t>
              </a:r>
            </a:p>
          </p:txBody>
        </p:sp>
        <p:sp>
          <p:nvSpPr>
            <p:cNvPr id="157" name="Rectangle 25"/>
            <p:cNvSpPr>
              <a:spLocks noChangeArrowheads="1"/>
            </p:cNvSpPr>
            <p:nvPr/>
          </p:nvSpPr>
          <p:spPr bwMode="auto">
            <a:xfrm>
              <a:off x="39624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58" name="Rectangle 26"/>
            <p:cNvSpPr>
              <a:spLocks noChangeArrowheads="1"/>
            </p:cNvSpPr>
            <p:nvPr/>
          </p:nvSpPr>
          <p:spPr bwMode="auto">
            <a:xfrm>
              <a:off x="43053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59" name="Rectangle 27"/>
            <p:cNvSpPr>
              <a:spLocks noChangeArrowheads="1"/>
            </p:cNvSpPr>
            <p:nvPr/>
          </p:nvSpPr>
          <p:spPr bwMode="auto">
            <a:xfrm>
              <a:off x="49911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0" name="Rectangle 28"/>
            <p:cNvSpPr>
              <a:spLocks noChangeArrowheads="1"/>
            </p:cNvSpPr>
            <p:nvPr/>
          </p:nvSpPr>
          <p:spPr bwMode="auto">
            <a:xfrm>
              <a:off x="46482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1" name="Rectangle 29"/>
            <p:cNvSpPr>
              <a:spLocks noChangeArrowheads="1"/>
            </p:cNvSpPr>
            <p:nvPr/>
          </p:nvSpPr>
          <p:spPr bwMode="auto">
            <a:xfrm>
              <a:off x="39624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3,0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62" name="Rectangle 30"/>
            <p:cNvSpPr>
              <a:spLocks noChangeArrowheads="1"/>
            </p:cNvSpPr>
            <p:nvPr/>
          </p:nvSpPr>
          <p:spPr bwMode="auto">
            <a:xfrm>
              <a:off x="46482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3,2</a:t>
              </a:r>
            </a:p>
          </p:txBody>
        </p:sp>
        <p:sp>
          <p:nvSpPr>
            <p:cNvPr id="163" name="Rectangle 31"/>
            <p:cNvSpPr>
              <a:spLocks noChangeArrowheads="1"/>
            </p:cNvSpPr>
            <p:nvPr/>
          </p:nvSpPr>
          <p:spPr bwMode="auto">
            <a:xfrm>
              <a:off x="49911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3,3</a:t>
              </a:r>
            </a:p>
          </p:txBody>
        </p:sp>
        <p:sp>
          <p:nvSpPr>
            <p:cNvPr id="164" name="Rectangle 32"/>
            <p:cNvSpPr>
              <a:spLocks noChangeArrowheads="1"/>
            </p:cNvSpPr>
            <p:nvPr/>
          </p:nvSpPr>
          <p:spPr bwMode="auto">
            <a:xfrm>
              <a:off x="43053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3,1</a:t>
              </a:r>
            </a:p>
          </p:txBody>
        </p:sp>
        <p:sp>
          <p:nvSpPr>
            <p:cNvPr id="165" name="Rectangle 33"/>
            <p:cNvSpPr>
              <a:spLocks noChangeArrowheads="1"/>
            </p:cNvSpPr>
            <p:nvPr/>
          </p:nvSpPr>
          <p:spPr bwMode="auto">
            <a:xfrm>
              <a:off x="3962400" y="2599380"/>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6" name="Rectangle 37"/>
            <p:cNvSpPr>
              <a:spLocks noChangeArrowheads="1"/>
            </p:cNvSpPr>
            <p:nvPr/>
          </p:nvSpPr>
          <p:spPr bwMode="auto">
            <a:xfrm>
              <a:off x="4648200" y="2599380"/>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7" name="Rectangle 39"/>
            <p:cNvSpPr>
              <a:spLocks noChangeArrowheads="1"/>
            </p:cNvSpPr>
            <p:nvPr/>
          </p:nvSpPr>
          <p:spPr bwMode="auto">
            <a:xfrm>
              <a:off x="3962400" y="3113730"/>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8" name="Rectangle 40"/>
            <p:cNvSpPr>
              <a:spLocks noChangeArrowheads="1"/>
            </p:cNvSpPr>
            <p:nvPr/>
          </p:nvSpPr>
          <p:spPr bwMode="auto">
            <a:xfrm>
              <a:off x="4648200" y="3113730"/>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9" name="Rectangle 2"/>
            <p:cNvSpPr>
              <a:spLocks noChangeArrowheads="1"/>
            </p:cNvSpPr>
            <p:nvPr/>
          </p:nvSpPr>
          <p:spPr bwMode="auto">
            <a:xfrm>
              <a:off x="1647825" y="260985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0,1</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70" name="Rectangle 3"/>
            <p:cNvSpPr>
              <a:spLocks noChangeArrowheads="1"/>
            </p:cNvSpPr>
            <p:nvPr/>
          </p:nvSpPr>
          <p:spPr bwMode="auto">
            <a:xfrm>
              <a:off x="1304925" y="260985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71" name="Rectangle 4"/>
            <p:cNvSpPr>
              <a:spLocks noChangeArrowheads="1"/>
            </p:cNvSpPr>
            <p:nvPr/>
          </p:nvSpPr>
          <p:spPr bwMode="auto">
            <a:xfrm>
              <a:off x="1304925" y="286702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1,0</a:t>
              </a:r>
            </a:p>
          </p:txBody>
        </p:sp>
        <p:sp>
          <p:nvSpPr>
            <p:cNvPr id="172" name="Rectangle 5"/>
            <p:cNvSpPr>
              <a:spLocks noChangeArrowheads="1"/>
            </p:cNvSpPr>
            <p:nvPr/>
          </p:nvSpPr>
          <p:spPr bwMode="auto">
            <a:xfrm>
              <a:off x="1304925" y="312420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3" name="Rectangle 6"/>
            <p:cNvSpPr>
              <a:spLocks noChangeArrowheads="1"/>
            </p:cNvSpPr>
            <p:nvPr/>
          </p:nvSpPr>
          <p:spPr bwMode="auto">
            <a:xfrm>
              <a:off x="13049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4" name="Rectangle 7"/>
            <p:cNvSpPr>
              <a:spLocks noChangeArrowheads="1"/>
            </p:cNvSpPr>
            <p:nvPr/>
          </p:nvSpPr>
          <p:spPr bwMode="auto">
            <a:xfrm>
              <a:off x="1647825" y="286702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5" name="Rectangle 8"/>
            <p:cNvSpPr>
              <a:spLocks noChangeArrowheads="1"/>
            </p:cNvSpPr>
            <p:nvPr/>
          </p:nvSpPr>
          <p:spPr bwMode="auto">
            <a:xfrm>
              <a:off x="1647825" y="312420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6" name="Rectangle 9"/>
            <p:cNvSpPr>
              <a:spLocks noChangeArrowheads="1"/>
            </p:cNvSpPr>
            <p:nvPr/>
          </p:nvSpPr>
          <p:spPr bwMode="auto">
            <a:xfrm>
              <a:off x="16478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7" name="Rectangle 10"/>
            <p:cNvSpPr>
              <a:spLocks noChangeArrowheads="1"/>
            </p:cNvSpPr>
            <p:nvPr/>
          </p:nvSpPr>
          <p:spPr bwMode="auto">
            <a:xfrm>
              <a:off x="1990725" y="260985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0,2</a:t>
              </a:r>
            </a:p>
          </p:txBody>
        </p:sp>
        <p:sp>
          <p:nvSpPr>
            <p:cNvPr id="178" name="Rectangle 11"/>
            <p:cNvSpPr>
              <a:spLocks noChangeArrowheads="1"/>
            </p:cNvSpPr>
            <p:nvPr/>
          </p:nvSpPr>
          <p:spPr bwMode="auto">
            <a:xfrm>
              <a:off x="1990725" y="286702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9" name="Rectangle 12"/>
            <p:cNvSpPr>
              <a:spLocks noChangeArrowheads="1"/>
            </p:cNvSpPr>
            <p:nvPr/>
          </p:nvSpPr>
          <p:spPr bwMode="auto">
            <a:xfrm>
              <a:off x="2333625" y="286702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80" name="Rectangle 13"/>
            <p:cNvSpPr>
              <a:spLocks noChangeArrowheads="1"/>
            </p:cNvSpPr>
            <p:nvPr/>
          </p:nvSpPr>
          <p:spPr bwMode="auto">
            <a:xfrm>
              <a:off x="2333625" y="312420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81" name="Rectangle 14"/>
            <p:cNvSpPr>
              <a:spLocks noChangeArrowheads="1"/>
            </p:cNvSpPr>
            <p:nvPr/>
          </p:nvSpPr>
          <p:spPr bwMode="auto">
            <a:xfrm>
              <a:off x="2333625" y="260985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0,3</a:t>
              </a:r>
            </a:p>
          </p:txBody>
        </p:sp>
        <p:sp>
          <p:nvSpPr>
            <p:cNvPr id="182" name="Rectangle 15"/>
            <p:cNvSpPr>
              <a:spLocks noChangeArrowheads="1"/>
            </p:cNvSpPr>
            <p:nvPr/>
          </p:nvSpPr>
          <p:spPr bwMode="auto">
            <a:xfrm>
              <a:off x="1990725" y="312420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83" name="Rectangle 16"/>
            <p:cNvSpPr>
              <a:spLocks noChangeArrowheads="1"/>
            </p:cNvSpPr>
            <p:nvPr/>
          </p:nvSpPr>
          <p:spPr bwMode="auto">
            <a:xfrm>
              <a:off x="19907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84" name="Rectangle 17"/>
            <p:cNvSpPr>
              <a:spLocks noChangeArrowheads="1"/>
            </p:cNvSpPr>
            <p:nvPr/>
          </p:nvSpPr>
          <p:spPr bwMode="auto">
            <a:xfrm>
              <a:off x="23336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85" name="Rectangle 18"/>
            <p:cNvSpPr>
              <a:spLocks noChangeArrowheads="1"/>
            </p:cNvSpPr>
            <p:nvPr/>
          </p:nvSpPr>
          <p:spPr bwMode="auto">
            <a:xfrm>
              <a:off x="1647825" y="286702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1,1</a:t>
              </a:r>
            </a:p>
          </p:txBody>
        </p:sp>
        <p:sp>
          <p:nvSpPr>
            <p:cNvPr id="186" name="Rectangle 19"/>
            <p:cNvSpPr>
              <a:spLocks noChangeArrowheads="1"/>
            </p:cNvSpPr>
            <p:nvPr/>
          </p:nvSpPr>
          <p:spPr bwMode="auto">
            <a:xfrm>
              <a:off x="1304925" y="312420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2,0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87" name="Rectangle 20"/>
            <p:cNvSpPr>
              <a:spLocks noChangeArrowheads="1"/>
            </p:cNvSpPr>
            <p:nvPr/>
          </p:nvSpPr>
          <p:spPr bwMode="auto">
            <a:xfrm>
              <a:off x="1990725" y="312420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2,2</a:t>
              </a:r>
            </a:p>
          </p:txBody>
        </p:sp>
        <p:sp>
          <p:nvSpPr>
            <p:cNvPr id="188" name="Rectangle 21"/>
            <p:cNvSpPr>
              <a:spLocks noChangeArrowheads="1"/>
            </p:cNvSpPr>
            <p:nvPr/>
          </p:nvSpPr>
          <p:spPr bwMode="auto">
            <a:xfrm>
              <a:off x="2333625" y="312420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2,3</a:t>
              </a:r>
            </a:p>
          </p:txBody>
        </p:sp>
        <p:sp>
          <p:nvSpPr>
            <p:cNvPr id="189" name="Rectangle 22"/>
            <p:cNvSpPr>
              <a:spLocks noChangeArrowheads="1"/>
            </p:cNvSpPr>
            <p:nvPr/>
          </p:nvSpPr>
          <p:spPr bwMode="auto">
            <a:xfrm>
              <a:off x="1647825" y="312420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2,1</a:t>
              </a:r>
            </a:p>
          </p:txBody>
        </p:sp>
        <p:sp>
          <p:nvSpPr>
            <p:cNvPr id="190" name="Rectangle 23"/>
            <p:cNvSpPr>
              <a:spLocks noChangeArrowheads="1"/>
            </p:cNvSpPr>
            <p:nvPr/>
          </p:nvSpPr>
          <p:spPr bwMode="auto">
            <a:xfrm>
              <a:off x="2333625" y="286702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1,3</a:t>
              </a:r>
            </a:p>
          </p:txBody>
        </p:sp>
        <p:sp>
          <p:nvSpPr>
            <p:cNvPr id="191" name="Rectangle 24"/>
            <p:cNvSpPr>
              <a:spLocks noChangeArrowheads="1"/>
            </p:cNvSpPr>
            <p:nvPr/>
          </p:nvSpPr>
          <p:spPr bwMode="auto">
            <a:xfrm>
              <a:off x="1990725" y="286702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1,2</a:t>
              </a:r>
            </a:p>
          </p:txBody>
        </p:sp>
        <p:sp>
          <p:nvSpPr>
            <p:cNvPr id="192" name="Rectangle 25"/>
            <p:cNvSpPr>
              <a:spLocks noChangeArrowheads="1"/>
            </p:cNvSpPr>
            <p:nvPr/>
          </p:nvSpPr>
          <p:spPr bwMode="auto">
            <a:xfrm>
              <a:off x="13049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93" name="Rectangle 26"/>
            <p:cNvSpPr>
              <a:spLocks noChangeArrowheads="1"/>
            </p:cNvSpPr>
            <p:nvPr/>
          </p:nvSpPr>
          <p:spPr bwMode="auto">
            <a:xfrm>
              <a:off x="16478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94" name="Rectangle 27"/>
            <p:cNvSpPr>
              <a:spLocks noChangeArrowheads="1"/>
            </p:cNvSpPr>
            <p:nvPr/>
          </p:nvSpPr>
          <p:spPr bwMode="auto">
            <a:xfrm>
              <a:off x="23336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95" name="Rectangle 28"/>
            <p:cNvSpPr>
              <a:spLocks noChangeArrowheads="1"/>
            </p:cNvSpPr>
            <p:nvPr/>
          </p:nvSpPr>
          <p:spPr bwMode="auto">
            <a:xfrm>
              <a:off x="19907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96" name="Rectangle 29"/>
            <p:cNvSpPr>
              <a:spLocks noChangeArrowheads="1"/>
            </p:cNvSpPr>
            <p:nvPr/>
          </p:nvSpPr>
          <p:spPr bwMode="auto">
            <a:xfrm>
              <a:off x="13049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3,0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97" name="Rectangle 30"/>
            <p:cNvSpPr>
              <a:spLocks noChangeArrowheads="1"/>
            </p:cNvSpPr>
            <p:nvPr/>
          </p:nvSpPr>
          <p:spPr bwMode="auto">
            <a:xfrm>
              <a:off x="19907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3,2</a:t>
              </a:r>
            </a:p>
          </p:txBody>
        </p:sp>
        <p:sp>
          <p:nvSpPr>
            <p:cNvPr id="198" name="Rectangle 31"/>
            <p:cNvSpPr>
              <a:spLocks noChangeArrowheads="1"/>
            </p:cNvSpPr>
            <p:nvPr/>
          </p:nvSpPr>
          <p:spPr bwMode="auto">
            <a:xfrm>
              <a:off x="23336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3,3</a:t>
              </a:r>
            </a:p>
          </p:txBody>
        </p:sp>
        <p:sp>
          <p:nvSpPr>
            <p:cNvPr id="199" name="Rectangle 32"/>
            <p:cNvSpPr>
              <a:spLocks noChangeArrowheads="1"/>
            </p:cNvSpPr>
            <p:nvPr/>
          </p:nvSpPr>
          <p:spPr bwMode="auto">
            <a:xfrm>
              <a:off x="16478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3,1</a:t>
              </a:r>
            </a:p>
          </p:txBody>
        </p:sp>
        <p:sp>
          <p:nvSpPr>
            <p:cNvPr id="200" name="Rectangle 33"/>
            <p:cNvSpPr>
              <a:spLocks noChangeArrowheads="1"/>
            </p:cNvSpPr>
            <p:nvPr/>
          </p:nvSpPr>
          <p:spPr bwMode="auto">
            <a:xfrm>
              <a:off x="1304925" y="2609850"/>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1" name="Rectangle 37"/>
            <p:cNvSpPr>
              <a:spLocks noChangeArrowheads="1"/>
            </p:cNvSpPr>
            <p:nvPr/>
          </p:nvSpPr>
          <p:spPr bwMode="auto">
            <a:xfrm>
              <a:off x="1990725" y="2609850"/>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2" name="Rectangle 39"/>
            <p:cNvSpPr>
              <a:spLocks noChangeArrowheads="1"/>
            </p:cNvSpPr>
            <p:nvPr/>
          </p:nvSpPr>
          <p:spPr bwMode="auto">
            <a:xfrm>
              <a:off x="1304925" y="3124200"/>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3" name="Rectangle 40"/>
            <p:cNvSpPr>
              <a:spLocks noChangeArrowheads="1"/>
            </p:cNvSpPr>
            <p:nvPr/>
          </p:nvSpPr>
          <p:spPr bwMode="auto">
            <a:xfrm>
              <a:off x="1990725" y="3124200"/>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4" name="Rectangle 2"/>
            <p:cNvSpPr>
              <a:spLocks noChangeArrowheads="1"/>
            </p:cNvSpPr>
            <p:nvPr/>
          </p:nvSpPr>
          <p:spPr bwMode="auto">
            <a:xfrm>
              <a:off x="1647825" y="136683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0,1</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05" name="Rectangle 3"/>
            <p:cNvSpPr>
              <a:spLocks noChangeArrowheads="1"/>
            </p:cNvSpPr>
            <p:nvPr/>
          </p:nvSpPr>
          <p:spPr bwMode="auto">
            <a:xfrm>
              <a:off x="1304925" y="136683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0,0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06" name="Rectangle 4"/>
            <p:cNvSpPr>
              <a:spLocks noChangeArrowheads="1"/>
            </p:cNvSpPr>
            <p:nvPr/>
          </p:nvSpPr>
          <p:spPr bwMode="auto">
            <a:xfrm>
              <a:off x="1304925" y="162401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1,0</a:t>
              </a:r>
            </a:p>
          </p:txBody>
        </p:sp>
        <p:sp>
          <p:nvSpPr>
            <p:cNvPr id="207" name="Rectangle 5"/>
            <p:cNvSpPr>
              <a:spLocks noChangeArrowheads="1"/>
            </p:cNvSpPr>
            <p:nvPr/>
          </p:nvSpPr>
          <p:spPr bwMode="auto">
            <a:xfrm>
              <a:off x="1304925" y="188118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8" name="Rectangle 6"/>
            <p:cNvSpPr>
              <a:spLocks noChangeArrowheads="1"/>
            </p:cNvSpPr>
            <p:nvPr/>
          </p:nvSpPr>
          <p:spPr bwMode="auto">
            <a:xfrm>
              <a:off x="13049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9" name="Rectangle 7"/>
            <p:cNvSpPr>
              <a:spLocks noChangeArrowheads="1"/>
            </p:cNvSpPr>
            <p:nvPr/>
          </p:nvSpPr>
          <p:spPr bwMode="auto">
            <a:xfrm>
              <a:off x="1647825" y="162401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0" name="Rectangle 8"/>
            <p:cNvSpPr>
              <a:spLocks noChangeArrowheads="1"/>
            </p:cNvSpPr>
            <p:nvPr/>
          </p:nvSpPr>
          <p:spPr bwMode="auto">
            <a:xfrm>
              <a:off x="1647825" y="188118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1" name="Rectangle 9"/>
            <p:cNvSpPr>
              <a:spLocks noChangeArrowheads="1"/>
            </p:cNvSpPr>
            <p:nvPr/>
          </p:nvSpPr>
          <p:spPr bwMode="auto">
            <a:xfrm>
              <a:off x="16478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2" name="Rectangle 10"/>
            <p:cNvSpPr>
              <a:spLocks noChangeArrowheads="1"/>
            </p:cNvSpPr>
            <p:nvPr/>
          </p:nvSpPr>
          <p:spPr bwMode="auto">
            <a:xfrm>
              <a:off x="1990725" y="136683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0,2</a:t>
              </a:r>
            </a:p>
          </p:txBody>
        </p:sp>
        <p:sp>
          <p:nvSpPr>
            <p:cNvPr id="213" name="Rectangle 11"/>
            <p:cNvSpPr>
              <a:spLocks noChangeArrowheads="1"/>
            </p:cNvSpPr>
            <p:nvPr/>
          </p:nvSpPr>
          <p:spPr bwMode="auto">
            <a:xfrm>
              <a:off x="1990725" y="162401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4" name="Rectangle 12"/>
            <p:cNvSpPr>
              <a:spLocks noChangeArrowheads="1"/>
            </p:cNvSpPr>
            <p:nvPr/>
          </p:nvSpPr>
          <p:spPr bwMode="auto">
            <a:xfrm>
              <a:off x="2333625" y="162401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5" name="Rectangle 13"/>
            <p:cNvSpPr>
              <a:spLocks noChangeArrowheads="1"/>
            </p:cNvSpPr>
            <p:nvPr/>
          </p:nvSpPr>
          <p:spPr bwMode="auto">
            <a:xfrm>
              <a:off x="2333625" y="188118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6" name="Rectangle 14"/>
            <p:cNvSpPr>
              <a:spLocks noChangeArrowheads="1"/>
            </p:cNvSpPr>
            <p:nvPr/>
          </p:nvSpPr>
          <p:spPr bwMode="auto">
            <a:xfrm>
              <a:off x="2333625" y="136683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0,3</a:t>
              </a:r>
            </a:p>
          </p:txBody>
        </p:sp>
        <p:sp>
          <p:nvSpPr>
            <p:cNvPr id="217" name="Rectangle 15"/>
            <p:cNvSpPr>
              <a:spLocks noChangeArrowheads="1"/>
            </p:cNvSpPr>
            <p:nvPr/>
          </p:nvSpPr>
          <p:spPr bwMode="auto">
            <a:xfrm>
              <a:off x="1990725" y="188118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8" name="Rectangle 16"/>
            <p:cNvSpPr>
              <a:spLocks noChangeArrowheads="1"/>
            </p:cNvSpPr>
            <p:nvPr/>
          </p:nvSpPr>
          <p:spPr bwMode="auto">
            <a:xfrm>
              <a:off x="19907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9" name="Rectangle 17"/>
            <p:cNvSpPr>
              <a:spLocks noChangeArrowheads="1"/>
            </p:cNvSpPr>
            <p:nvPr/>
          </p:nvSpPr>
          <p:spPr bwMode="auto">
            <a:xfrm>
              <a:off x="23336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20" name="Rectangle 18"/>
            <p:cNvSpPr>
              <a:spLocks noChangeArrowheads="1"/>
            </p:cNvSpPr>
            <p:nvPr/>
          </p:nvSpPr>
          <p:spPr bwMode="auto">
            <a:xfrm>
              <a:off x="1647825" y="162401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1,1</a:t>
              </a:r>
            </a:p>
          </p:txBody>
        </p:sp>
        <p:sp>
          <p:nvSpPr>
            <p:cNvPr id="221" name="Rectangle 19"/>
            <p:cNvSpPr>
              <a:spLocks noChangeArrowheads="1"/>
            </p:cNvSpPr>
            <p:nvPr/>
          </p:nvSpPr>
          <p:spPr bwMode="auto">
            <a:xfrm>
              <a:off x="1304925" y="188118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2,0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22" name="Rectangle 20"/>
            <p:cNvSpPr>
              <a:spLocks noChangeArrowheads="1"/>
            </p:cNvSpPr>
            <p:nvPr/>
          </p:nvSpPr>
          <p:spPr bwMode="auto">
            <a:xfrm>
              <a:off x="1990725" y="188118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2,2</a:t>
              </a:r>
            </a:p>
          </p:txBody>
        </p:sp>
        <p:sp>
          <p:nvSpPr>
            <p:cNvPr id="223" name="Rectangle 21"/>
            <p:cNvSpPr>
              <a:spLocks noChangeArrowheads="1"/>
            </p:cNvSpPr>
            <p:nvPr/>
          </p:nvSpPr>
          <p:spPr bwMode="auto">
            <a:xfrm>
              <a:off x="2333625" y="188118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2,3</a:t>
              </a:r>
            </a:p>
          </p:txBody>
        </p:sp>
        <p:sp>
          <p:nvSpPr>
            <p:cNvPr id="224" name="Rectangle 22"/>
            <p:cNvSpPr>
              <a:spLocks noChangeArrowheads="1"/>
            </p:cNvSpPr>
            <p:nvPr/>
          </p:nvSpPr>
          <p:spPr bwMode="auto">
            <a:xfrm>
              <a:off x="1647825" y="188118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2,1</a:t>
              </a:r>
            </a:p>
          </p:txBody>
        </p:sp>
        <p:sp>
          <p:nvSpPr>
            <p:cNvPr id="225" name="Rectangle 23"/>
            <p:cNvSpPr>
              <a:spLocks noChangeArrowheads="1"/>
            </p:cNvSpPr>
            <p:nvPr/>
          </p:nvSpPr>
          <p:spPr bwMode="auto">
            <a:xfrm>
              <a:off x="2333625" y="162401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1,3</a:t>
              </a:r>
            </a:p>
          </p:txBody>
        </p:sp>
        <p:sp>
          <p:nvSpPr>
            <p:cNvPr id="226" name="Rectangle 24"/>
            <p:cNvSpPr>
              <a:spLocks noChangeArrowheads="1"/>
            </p:cNvSpPr>
            <p:nvPr/>
          </p:nvSpPr>
          <p:spPr bwMode="auto">
            <a:xfrm>
              <a:off x="1990725" y="162401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1,2</a:t>
              </a:r>
            </a:p>
          </p:txBody>
        </p:sp>
        <p:sp>
          <p:nvSpPr>
            <p:cNvPr id="227" name="Rectangle 25"/>
            <p:cNvSpPr>
              <a:spLocks noChangeArrowheads="1"/>
            </p:cNvSpPr>
            <p:nvPr/>
          </p:nvSpPr>
          <p:spPr bwMode="auto">
            <a:xfrm>
              <a:off x="13049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28" name="Rectangle 26"/>
            <p:cNvSpPr>
              <a:spLocks noChangeArrowheads="1"/>
            </p:cNvSpPr>
            <p:nvPr/>
          </p:nvSpPr>
          <p:spPr bwMode="auto">
            <a:xfrm>
              <a:off x="16478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29" name="Rectangle 27"/>
            <p:cNvSpPr>
              <a:spLocks noChangeArrowheads="1"/>
            </p:cNvSpPr>
            <p:nvPr/>
          </p:nvSpPr>
          <p:spPr bwMode="auto">
            <a:xfrm>
              <a:off x="23336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0" name="Rectangle 28"/>
            <p:cNvSpPr>
              <a:spLocks noChangeArrowheads="1"/>
            </p:cNvSpPr>
            <p:nvPr/>
          </p:nvSpPr>
          <p:spPr bwMode="auto">
            <a:xfrm>
              <a:off x="19907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1" name="Rectangle 29"/>
            <p:cNvSpPr>
              <a:spLocks noChangeArrowheads="1"/>
            </p:cNvSpPr>
            <p:nvPr/>
          </p:nvSpPr>
          <p:spPr bwMode="auto">
            <a:xfrm>
              <a:off x="13049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3,0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32" name="Rectangle 30"/>
            <p:cNvSpPr>
              <a:spLocks noChangeArrowheads="1"/>
            </p:cNvSpPr>
            <p:nvPr/>
          </p:nvSpPr>
          <p:spPr bwMode="auto">
            <a:xfrm>
              <a:off x="19907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3,2</a:t>
              </a:r>
            </a:p>
          </p:txBody>
        </p:sp>
        <p:sp>
          <p:nvSpPr>
            <p:cNvPr id="233" name="Rectangle 31"/>
            <p:cNvSpPr>
              <a:spLocks noChangeArrowheads="1"/>
            </p:cNvSpPr>
            <p:nvPr/>
          </p:nvSpPr>
          <p:spPr bwMode="auto">
            <a:xfrm>
              <a:off x="23336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3,3</a:t>
              </a:r>
            </a:p>
          </p:txBody>
        </p:sp>
        <p:sp>
          <p:nvSpPr>
            <p:cNvPr id="234" name="Rectangle 32"/>
            <p:cNvSpPr>
              <a:spLocks noChangeArrowheads="1"/>
            </p:cNvSpPr>
            <p:nvPr/>
          </p:nvSpPr>
          <p:spPr bwMode="auto">
            <a:xfrm>
              <a:off x="16478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3,1</a:t>
              </a:r>
            </a:p>
          </p:txBody>
        </p:sp>
        <p:sp>
          <p:nvSpPr>
            <p:cNvPr id="235" name="Rectangle 33"/>
            <p:cNvSpPr>
              <a:spLocks noChangeArrowheads="1"/>
            </p:cNvSpPr>
            <p:nvPr/>
          </p:nvSpPr>
          <p:spPr bwMode="auto">
            <a:xfrm>
              <a:off x="1304925" y="1366838"/>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6" name="Rectangle 37"/>
            <p:cNvSpPr>
              <a:spLocks noChangeArrowheads="1"/>
            </p:cNvSpPr>
            <p:nvPr/>
          </p:nvSpPr>
          <p:spPr bwMode="auto">
            <a:xfrm>
              <a:off x="1990725" y="1366838"/>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7" name="Rectangle 39"/>
            <p:cNvSpPr>
              <a:spLocks noChangeArrowheads="1"/>
            </p:cNvSpPr>
            <p:nvPr/>
          </p:nvSpPr>
          <p:spPr bwMode="auto">
            <a:xfrm>
              <a:off x="1304925" y="1881188"/>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8" name="Rectangle 40"/>
            <p:cNvSpPr>
              <a:spLocks noChangeArrowheads="1"/>
            </p:cNvSpPr>
            <p:nvPr/>
          </p:nvSpPr>
          <p:spPr bwMode="auto">
            <a:xfrm>
              <a:off x="1990725" y="1881188"/>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9" name="Rectangle 2"/>
            <p:cNvSpPr>
              <a:spLocks noChangeArrowheads="1"/>
            </p:cNvSpPr>
            <p:nvPr/>
          </p:nvSpPr>
          <p:spPr bwMode="auto">
            <a:xfrm>
              <a:off x="3276600" y="2622572"/>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0,1</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40" name="Rectangle 3"/>
            <p:cNvSpPr>
              <a:spLocks noChangeArrowheads="1"/>
            </p:cNvSpPr>
            <p:nvPr/>
          </p:nvSpPr>
          <p:spPr bwMode="auto">
            <a:xfrm>
              <a:off x="2933700" y="2622572"/>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41" name="Rectangle 4"/>
            <p:cNvSpPr>
              <a:spLocks noChangeArrowheads="1"/>
            </p:cNvSpPr>
            <p:nvPr/>
          </p:nvSpPr>
          <p:spPr bwMode="auto">
            <a:xfrm>
              <a:off x="2933700" y="2879747"/>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1,0</a:t>
              </a:r>
            </a:p>
          </p:txBody>
        </p:sp>
        <p:sp>
          <p:nvSpPr>
            <p:cNvPr id="242" name="Rectangle 7"/>
            <p:cNvSpPr>
              <a:spLocks noChangeArrowheads="1"/>
            </p:cNvSpPr>
            <p:nvPr/>
          </p:nvSpPr>
          <p:spPr bwMode="auto">
            <a:xfrm>
              <a:off x="3276600" y="2879747"/>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43" name="Rectangle 18"/>
            <p:cNvSpPr>
              <a:spLocks noChangeArrowheads="1"/>
            </p:cNvSpPr>
            <p:nvPr/>
          </p:nvSpPr>
          <p:spPr bwMode="auto">
            <a:xfrm>
              <a:off x="3276600" y="2879747"/>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1,1</a:t>
              </a:r>
            </a:p>
          </p:txBody>
        </p:sp>
        <p:sp>
          <p:nvSpPr>
            <p:cNvPr id="244" name="Rectangle 33"/>
            <p:cNvSpPr>
              <a:spLocks noChangeArrowheads="1"/>
            </p:cNvSpPr>
            <p:nvPr/>
          </p:nvSpPr>
          <p:spPr bwMode="auto">
            <a:xfrm>
              <a:off x="2933700" y="2622572"/>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45" name="Rectangle 2"/>
            <p:cNvSpPr>
              <a:spLocks noChangeArrowheads="1"/>
            </p:cNvSpPr>
            <p:nvPr/>
          </p:nvSpPr>
          <p:spPr bwMode="auto">
            <a:xfrm>
              <a:off x="4305300" y="136683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0,1</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46" name="Rectangle 3"/>
            <p:cNvSpPr>
              <a:spLocks noChangeArrowheads="1"/>
            </p:cNvSpPr>
            <p:nvPr/>
          </p:nvSpPr>
          <p:spPr bwMode="auto">
            <a:xfrm>
              <a:off x="3962400" y="136683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0,0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47" name="Rectangle 4"/>
            <p:cNvSpPr>
              <a:spLocks noChangeArrowheads="1"/>
            </p:cNvSpPr>
            <p:nvPr/>
          </p:nvSpPr>
          <p:spPr bwMode="auto">
            <a:xfrm>
              <a:off x="3962400" y="162401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1,0</a:t>
              </a:r>
            </a:p>
          </p:txBody>
        </p:sp>
        <p:sp>
          <p:nvSpPr>
            <p:cNvPr id="248" name="Rectangle 7"/>
            <p:cNvSpPr>
              <a:spLocks noChangeArrowheads="1"/>
            </p:cNvSpPr>
            <p:nvPr/>
          </p:nvSpPr>
          <p:spPr bwMode="auto">
            <a:xfrm>
              <a:off x="4305300" y="162401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49" name="Rectangle 18"/>
            <p:cNvSpPr>
              <a:spLocks noChangeArrowheads="1"/>
            </p:cNvSpPr>
            <p:nvPr/>
          </p:nvSpPr>
          <p:spPr bwMode="auto">
            <a:xfrm>
              <a:off x="4305300" y="162401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1,1</a:t>
              </a:r>
            </a:p>
          </p:txBody>
        </p:sp>
        <p:sp>
          <p:nvSpPr>
            <p:cNvPr id="250" name="Rectangle 33"/>
            <p:cNvSpPr>
              <a:spLocks noChangeArrowheads="1"/>
            </p:cNvSpPr>
            <p:nvPr/>
          </p:nvSpPr>
          <p:spPr bwMode="auto">
            <a:xfrm>
              <a:off x="3962400" y="1366838"/>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51" name="TextBox 144"/>
            <p:cNvSpPr txBox="1">
              <a:spLocks noChangeArrowheads="1"/>
            </p:cNvSpPr>
            <p:nvPr/>
          </p:nvSpPr>
          <p:spPr bwMode="auto">
            <a:xfrm>
              <a:off x="3934495" y="1197482"/>
              <a:ext cx="710763" cy="16516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fa-IR" sz="1200" b="1" kern="0" dirty="0" smtClean="0">
                  <a:solidFill>
                    <a:srgbClr val="000000"/>
                  </a:solidFill>
                  <a:cs typeface="B Nazanin" panose="00000400000000000000" pitchFamily="2" charset="-78"/>
                </a:rPr>
                <a:t>حافظه مشترک</a:t>
              </a:r>
              <a:endParaRPr kumimoji="0" lang="en-US" sz="1200" b="1" i="0" u="none" strike="noStrike" kern="0" cap="none" spc="0" normalizeH="0" baseline="0" noProof="0" dirty="0">
                <a:ln>
                  <a:noFill/>
                </a:ln>
                <a:solidFill>
                  <a:srgbClr val="000000"/>
                </a:solidFill>
                <a:effectLst/>
                <a:uLnTx/>
                <a:uFillTx/>
                <a:cs typeface="B Nazanin" panose="00000400000000000000" pitchFamily="2" charset="-78"/>
              </a:endParaRPr>
            </a:p>
          </p:txBody>
        </p:sp>
        <p:sp>
          <p:nvSpPr>
            <p:cNvPr id="252" name="TextBox 145"/>
            <p:cNvSpPr txBox="1">
              <a:spLocks noChangeArrowheads="1"/>
            </p:cNvSpPr>
            <p:nvPr/>
          </p:nvSpPr>
          <p:spPr bwMode="auto">
            <a:xfrm>
              <a:off x="2932425" y="2446249"/>
              <a:ext cx="710763" cy="16516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fa-IR" sz="1200" b="1" kern="0" dirty="0" smtClean="0">
                  <a:solidFill>
                    <a:srgbClr val="000000"/>
                  </a:solidFill>
                  <a:cs typeface="B Nazanin" panose="00000400000000000000" pitchFamily="2" charset="-78"/>
                </a:rPr>
                <a:t>حافظه مشترک</a:t>
              </a:r>
              <a:endParaRPr kumimoji="0" lang="en-US" sz="1200" b="1" i="0" u="none" strike="noStrike" kern="0" cap="none" spc="0" normalizeH="0" baseline="0" noProof="0" dirty="0">
                <a:ln>
                  <a:noFill/>
                </a:ln>
                <a:solidFill>
                  <a:srgbClr val="000000"/>
                </a:solidFill>
                <a:effectLst/>
                <a:uLnTx/>
                <a:uFillTx/>
                <a:cs typeface="B Nazanin" panose="00000400000000000000" pitchFamily="2" charset="-78"/>
              </a:endParaRPr>
            </a:p>
          </p:txBody>
        </p:sp>
        <p:cxnSp>
          <p:nvCxnSpPr>
            <p:cNvPr id="253" name="Straight Arrow Connector 252"/>
            <p:cNvCxnSpPr/>
            <p:nvPr/>
          </p:nvCxnSpPr>
          <p:spPr>
            <a:xfrm>
              <a:off x="4048125" y="1483676"/>
              <a:ext cx="0" cy="1314314"/>
            </a:xfrm>
            <a:prstGeom prst="straightConnector1">
              <a:avLst/>
            </a:prstGeom>
            <a:noFill/>
            <a:ln w="28575" cap="flat" cmpd="sng" algn="ctr">
              <a:solidFill>
                <a:srgbClr val="92D050"/>
              </a:solidFill>
              <a:prstDash val="solid"/>
              <a:tailEnd type="triangle"/>
            </a:ln>
            <a:effectLst/>
          </p:spPr>
        </p:cxnSp>
        <p:cxnSp>
          <p:nvCxnSpPr>
            <p:cNvPr id="254" name="Straight Arrow Connector 253"/>
            <p:cNvCxnSpPr/>
            <p:nvPr/>
          </p:nvCxnSpPr>
          <p:spPr>
            <a:xfrm>
              <a:off x="4162425" y="1549468"/>
              <a:ext cx="0" cy="1405068"/>
            </a:xfrm>
            <a:prstGeom prst="straightConnector1">
              <a:avLst/>
            </a:prstGeom>
            <a:noFill/>
            <a:ln w="28575" cap="flat" cmpd="sng" algn="ctr">
              <a:solidFill>
                <a:srgbClr val="92D050"/>
              </a:solidFill>
              <a:prstDash val="solid"/>
              <a:tailEnd type="triangle"/>
            </a:ln>
            <a:effectLst/>
          </p:spPr>
        </p:cxnSp>
        <p:cxnSp>
          <p:nvCxnSpPr>
            <p:cNvPr id="255" name="Straight Arrow Connector 254"/>
            <p:cNvCxnSpPr/>
            <p:nvPr/>
          </p:nvCxnSpPr>
          <p:spPr>
            <a:xfrm>
              <a:off x="4391025" y="1455915"/>
              <a:ext cx="0" cy="1314314"/>
            </a:xfrm>
            <a:prstGeom prst="straightConnector1">
              <a:avLst/>
            </a:prstGeom>
            <a:noFill/>
            <a:ln w="28575" cap="flat" cmpd="sng" algn="ctr">
              <a:solidFill>
                <a:srgbClr val="92D050"/>
              </a:solidFill>
              <a:prstDash val="solid"/>
              <a:tailEnd type="triangle"/>
            </a:ln>
            <a:effectLst/>
          </p:spPr>
        </p:cxnSp>
        <p:cxnSp>
          <p:nvCxnSpPr>
            <p:cNvPr id="256" name="Straight Arrow Connector 255"/>
            <p:cNvCxnSpPr/>
            <p:nvPr/>
          </p:nvCxnSpPr>
          <p:spPr>
            <a:xfrm flipH="1">
              <a:off x="4500824" y="1542241"/>
              <a:ext cx="12526" cy="1466093"/>
            </a:xfrm>
            <a:prstGeom prst="straightConnector1">
              <a:avLst/>
            </a:prstGeom>
            <a:noFill/>
            <a:ln w="28575" cap="flat" cmpd="sng" algn="ctr">
              <a:solidFill>
                <a:srgbClr val="92D050"/>
              </a:solidFill>
              <a:prstDash val="solid"/>
              <a:tailEnd type="triangle"/>
            </a:ln>
            <a:effectLst/>
          </p:spPr>
        </p:cxnSp>
        <p:cxnSp>
          <p:nvCxnSpPr>
            <p:cNvPr id="257" name="Straight Arrow Connector 256"/>
            <p:cNvCxnSpPr/>
            <p:nvPr/>
          </p:nvCxnSpPr>
          <p:spPr>
            <a:xfrm flipV="1">
              <a:off x="3110637" y="2704721"/>
              <a:ext cx="926528" cy="4427"/>
            </a:xfrm>
            <a:prstGeom prst="straightConnector1">
              <a:avLst/>
            </a:prstGeom>
            <a:noFill/>
            <a:ln w="28575" cap="flat" cmpd="sng" algn="ctr">
              <a:solidFill>
                <a:srgbClr val="FA6300"/>
              </a:solidFill>
              <a:prstDash val="solid"/>
              <a:tailEnd type="arrow"/>
            </a:ln>
            <a:effectLst/>
          </p:spPr>
        </p:cxnSp>
        <p:cxnSp>
          <p:nvCxnSpPr>
            <p:cNvPr id="258" name="Straight Arrow Connector 257"/>
            <p:cNvCxnSpPr/>
            <p:nvPr/>
          </p:nvCxnSpPr>
          <p:spPr>
            <a:xfrm flipV="1">
              <a:off x="3174540" y="3027404"/>
              <a:ext cx="1302210" cy="6107"/>
            </a:xfrm>
            <a:prstGeom prst="straightConnector1">
              <a:avLst/>
            </a:prstGeom>
            <a:noFill/>
            <a:ln w="28575" cap="flat" cmpd="sng" algn="ctr">
              <a:solidFill>
                <a:srgbClr val="FA6300"/>
              </a:solidFill>
              <a:prstDash val="solid"/>
              <a:tailEnd type="arrow"/>
            </a:ln>
            <a:effectLst/>
          </p:spPr>
        </p:cxnSp>
        <p:cxnSp>
          <p:nvCxnSpPr>
            <p:cNvPr id="259" name="Straight Arrow Connector 258"/>
            <p:cNvCxnSpPr/>
            <p:nvPr/>
          </p:nvCxnSpPr>
          <p:spPr>
            <a:xfrm flipV="1">
              <a:off x="3190875" y="2769259"/>
              <a:ext cx="1285875" cy="14917"/>
            </a:xfrm>
            <a:prstGeom prst="straightConnector1">
              <a:avLst/>
            </a:prstGeom>
            <a:noFill/>
            <a:ln w="28575" cap="flat" cmpd="sng" algn="ctr">
              <a:solidFill>
                <a:srgbClr val="FA6300"/>
              </a:solidFill>
              <a:prstDash val="solid"/>
              <a:tailEnd type="arrow"/>
            </a:ln>
            <a:effectLst/>
          </p:spPr>
        </p:cxnSp>
        <p:cxnSp>
          <p:nvCxnSpPr>
            <p:cNvPr id="260" name="Straight Arrow Connector 259"/>
            <p:cNvCxnSpPr/>
            <p:nvPr/>
          </p:nvCxnSpPr>
          <p:spPr>
            <a:xfrm>
              <a:off x="3110637" y="2957728"/>
              <a:ext cx="970166" cy="6250"/>
            </a:xfrm>
            <a:prstGeom prst="straightConnector1">
              <a:avLst/>
            </a:prstGeom>
            <a:noFill/>
            <a:ln w="28575" cap="flat" cmpd="sng" algn="ctr">
              <a:solidFill>
                <a:srgbClr val="FA6300"/>
              </a:solidFill>
              <a:prstDash val="solid"/>
              <a:tailEnd type="arrow"/>
            </a:ln>
            <a:effectLst/>
          </p:spPr>
        </p:cxnSp>
      </p:grpSp>
      <p:sp>
        <p:nvSpPr>
          <p:cNvPr id="262" name="TextBox 261"/>
          <p:cNvSpPr txBox="1"/>
          <p:nvPr/>
        </p:nvSpPr>
        <p:spPr>
          <a:xfrm>
            <a:off x="6596156" y="2058898"/>
            <a:ext cx="2166844" cy="369332"/>
          </a:xfrm>
          <a:prstGeom prst="rect">
            <a:avLst/>
          </a:prstGeom>
          <a:noFill/>
        </p:spPr>
        <p:txBody>
          <a:bodyPr wrap="square" rtlCol="1">
            <a:spAutoFit/>
          </a:bodyPr>
          <a:lstStyle/>
          <a:p>
            <a:r>
              <a:rPr lang="en-US" dirty="0" smtClean="0"/>
              <a:t>P</a:t>
            </a:r>
            <a:r>
              <a:rPr lang="en-US" baseline="-25000" dirty="0" smtClean="0"/>
              <a:t>0,0</a:t>
            </a:r>
            <a:r>
              <a:rPr lang="en-US" dirty="0" smtClean="0"/>
              <a:t> = </a:t>
            </a:r>
            <a:r>
              <a:rPr lang="en-US" dirty="0" smtClean="0">
                <a:solidFill>
                  <a:srgbClr val="FF0000"/>
                </a:solidFill>
              </a:rPr>
              <a:t>M</a:t>
            </a:r>
            <a:r>
              <a:rPr lang="en-US" baseline="-25000" dirty="0" smtClean="0">
                <a:solidFill>
                  <a:srgbClr val="FF0000"/>
                </a:solidFill>
              </a:rPr>
              <a:t>0,0 </a:t>
            </a:r>
            <a:r>
              <a:rPr lang="en-US" dirty="0" smtClean="0">
                <a:solidFill>
                  <a:srgbClr val="FF0000"/>
                </a:solidFill>
              </a:rPr>
              <a:t>* N</a:t>
            </a:r>
            <a:r>
              <a:rPr lang="en-US" baseline="-25000" dirty="0" smtClean="0">
                <a:solidFill>
                  <a:srgbClr val="FF0000"/>
                </a:solidFill>
              </a:rPr>
              <a:t>0,0</a:t>
            </a:r>
            <a:endParaRPr lang="fa-IR" baseline="-25000" dirty="0">
              <a:solidFill>
                <a:srgbClr val="FF0000"/>
              </a:solidFill>
            </a:endParaRPr>
          </a:p>
        </p:txBody>
      </p:sp>
    </p:spTree>
    <p:extLst>
      <p:ext uri="{BB962C8B-B14F-4D97-AF65-F5344CB8AC3E}">
        <p14:creationId xmlns:p14="http://schemas.microsoft.com/office/powerpoint/2010/main" val="40673571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فاز 0 برای بلوک (0،0):  </a:t>
            </a:r>
            <a:r>
              <a:rPr lang="fa-IR" dirty="0" smtClean="0"/>
              <a:t>محاسبات 1 </a:t>
            </a:r>
            <a:endParaRPr lang="fa-IR" dirty="0"/>
          </a:p>
        </p:txBody>
      </p:sp>
      <p:sp>
        <p:nvSpPr>
          <p:cNvPr id="3" name="Content Placeholder 2"/>
          <p:cNvSpPr>
            <a:spLocks noGrp="1"/>
          </p:cNvSpPr>
          <p:nvPr>
            <p:ph sz="quarter" idx="1"/>
          </p:nvPr>
        </p:nvSpPr>
        <p:spPr/>
        <p:txBody>
          <a:bodyPr/>
          <a:lstStyle/>
          <a:p>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25</a:t>
            </a:fld>
            <a:endParaRPr lang="en-US" altLang="en-US" dirty="0"/>
          </a:p>
        </p:txBody>
      </p:sp>
      <p:grpSp>
        <p:nvGrpSpPr>
          <p:cNvPr id="261" name="Group 260"/>
          <p:cNvGrpSpPr/>
          <p:nvPr/>
        </p:nvGrpSpPr>
        <p:grpSpPr>
          <a:xfrm>
            <a:off x="1447801" y="1458788"/>
            <a:ext cx="5499379" cy="4103811"/>
            <a:chOff x="1304925" y="1191653"/>
            <a:chExt cx="4029075" cy="2446897"/>
          </a:xfrm>
        </p:grpSpPr>
        <p:sp>
          <p:nvSpPr>
            <p:cNvPr id="134" name="Rectangle 2"/>
            <p:cNvSpPr>
              <a:spLocks noChangeArrowheads="1"/>
            </p:cNvSpPr>
            <p:nvPr/>
          </p:nvSpPr>
          <p:spPr bwMode="auto">
            <a:xfrm>
              <a:off x="4305300" y="259938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0,1</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35" name="Rectangle 3"/>
            <p:cNvSpPr>
              <a:spLocks noChangeArrowheads="1"/>
            </p:cNvSpPr>
            <p:nvPr/>
          </p:nvSpPr>
          <p:spPr bwMode="auto">
            <a:xfrm>
              <a:off x="3962400" y="259938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0,0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36" name="Rectangle 4"/>
            <p:cNvSpPr>
              <a:spLocks noChangeArrowheads="1"/>
            </p:cNvSpPr>
            <p:nvPr/>
          </p:nvSpPr>
          <p:spPr bwMode="auto">
            <a:xfrm>
              <a:off x="3962400" y="285655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1,0</a:t>
              </a:r>
            </a:p>
          </p:txBody>
        </p:sp>
        <p:sp>
          <p:nvSpPr>
            <p:cNvPr id="137" name="Rectangle 5"/>
            <p:cNvSpPr>
              <a:spLocks noChangeArrowheads="1"/>
            </p:cNvSpPr>
            <p:nvPr/>
          </p:nvSpPr>
          <p:spPr bwMode="auto">
            <a:xfrm>
              <a:off x="3962400" y="311373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38" name="Rectangle 6"/>
            <p:cNvSpPr>
              <a:spLocks noChangeArrowheads="1"/>
            </p:cNvSpPr>
            <p:nvPr/>
          </p:nvSpPr>
          <p:spPr bwMode="auto">
            <a:xfrm>
              <a:off x="39624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39" name="Rectangle 7"/>
            <p:cNvSpPr>
              <a:spLocks noChangeArrowheads="1"/>
            </p:cNvSpPr>
            <p:nvPr/>
          </p:nvSpPr>
          <p:spPr bwMode="auto">
            <a:xfrm>
              <a:off x="4305300" y="285655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0" name="Rectangle 8"/>
            <p:cNvSpPr>
              <a:spLocks noChangeArrowheads="1"/>
            </p:cNvSpPr>
            <p:nvPr/>
          </p:nvSpPr>
          <p:spPr bwMode="auto">
            <a:xfrm>
              <a:off x="4305300" y="311373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1" name="Rectangle 9"/>
            <p:cNvSpPr>
              <a:spLocks noChangeArrowheads="1"/>
            </p:cNvSpPr>
            <p:nvPr/>
          </p:nvSpPr>
          <p:spPr bwMode="auto">
            <a:xfrm>
              <a:off x="43053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2" name="Rectangle 10"/>
            <p:cNvSpPr>
              <a:spLocks noChangeArrowheads="1"/>
            </p:cNvSpPr>
            <p:nvPr/>
          </p:nvSpPr>
          <p:spPr bwMode="auto">
            <a:xfrm>
              <a:off x="4648200" y="259938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0,2</a:t>
              </a:r>
            </a:p>
          </p:txBody>
        </p:sp>
        <p:sp>
          <p:nvSpPr>
            <p:cNvPr id="143" name="Rectangle 11"/>
            <p:cNvSpPr>
              <a:spLocks noChangeArrowheads="1"/>
            </p:cNvSpPr>
            <p:nvPr/>
          </p:nvSpPr>
          <p:spPr bwMode="auto">
            <a:xfrm>
              <a:off x="4648200" y="285655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4" name="Rectangle 12"/>
            <p:cNvSpPr>
              <a:spLocks noChangeArrowheads="1"/>
            </p:cNvSpPr>
            <p:nvPr/>
          </p:nvSpPr>
          <p:spPr bwMode="auto">
            <a:xfrm>
              <a:off x="4991100" y="285655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5" name="Rectangle 13"/>
            <p:cNvSpPr>
              <a:spLocks noChangeArrowheads="1"/>
            </p:cNvSpPr>
            <p:nvPr/>
          </p:nvSpPr>
          <p:spPr bwMode="auto">
            <a:xfrm>
              <a:off x="4991100" y="311373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6" name="Rectangle 14"/>
            <p:cNvSpPr>
              <a:spLocks noChangeArrowheads="1"/>
            </p:cNvSpPr>
            <p:nvPr/>
          </p:nvSpPr>
          <p:spPr bwMode="auto">
            <a:xfrm>
              <a:off x="4991100" y="259938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0,3</a:t>
              </a:r>
            </a:p>
          </p:txBody>
        </p:sp>
        <p:sp>
          <p:nvSpPr>
            <p:cNvPr id="147" name="Rectangle 15"/>
            <p:cNvSpPr>
              <a:spLocks noChangeArrowheads="1"/>
            </p:cNvSpPr>
            <p:nvPr/>
          </p:nvSpPr>
          <p:spPr bwMode="auto">
            <a:xfrm>
              <a:off x="4648200" y="311373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8" name="Rectangle 16"/>
            <p:cNvSpPr>
              <a:spLocks noChangeArrowheads="1"/>
            </p:cNvSpPr>
            <p:nvPr/>
          </p:nvSpPr>
          <p:spPr bwMode="auto">
            <a:xfrm>
              <a:off x="46482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9" name="Rectangle 17"/>
            <p:cNvSpPr>
              <a:spLocks noChangeArrowheads="1"/>
            </p:cNvSpPr>
            <p:nvPr/>
          </p:nvSpPr>
          <p:spPr bwMode="auto">
            <a:xfrm>
              <a:off x="49911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50" name="Rectangle 18"/>
            <p:cNvSpPr>
              <a:spLocks noChangeArrowheads="1"/>
            </p:cNvSpPr>
            <p:nvPr/>
          </p:nvSpPr>
          <p:spPr bwMode="auto">
            <a:xfrm>
              <a:off x="4305300" y="285655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1,1</a:t>
              </a:r>
            </a:p>
          </p:txBody>
        </p:sp>
        <p:sp>
          <p:nvSpPr>
            <p:cNvPr id="151" name="Rectangle 19"/>
            <p:cNvSpPr>
              <a:spLocks noChangeArrowheads="1"/>
            </p:cNvSpPr>
            <p:nvPr/>
          </p:nvSpPr>
          <p:spPr bwMode="auto">
            <a:xfrm>
              <a:off x="3962400" y="311373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2,0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52" name="Rectangle 20"/>
            <p:cNvSpPr>
              <a:spLocks noChangeArrowheads="1"/>
            </p:cNvSpPr>
            <p:nvPr/>
          </p:nvSpPr>
          <p:spPr bwMode="auto">
            <a:xfrm>
              <a:off x="4648200" y="311373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2,2</a:t>
              </a:r>
            </a:p>
          </p:txBody>
        </p:sp>
        <p:sp>
          <p:nvSpPr>
            <p:cNvPr id="153" name="Rectangle 21"/>
            <p:cNvSpPr>
              <a:spLocks noChangeArrowheads="1"/>
            </p:cNvSpPr>
            <p:nvPr/>
          </p:nvSpPr>
          <p:spPr bwMode="auto">
            <a:xfrm>
              <a:off x="4991100" y="311373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2,3</a:t>
              </a:r>
            </a:p>
          </p:txBody>
        </p:sp>
        <p:sp>
          <p:nvSpPr>
            <p:cNvPr id="154" name="Rectangle 22"/>
            <p:cNvSpPr>
              <a:spLocks noChangeArrowheads="1"/>
            </p:cNvSpPr>
            <p:nvPr/>
          </p:nvSpPr>
          <p:spPr bwMode="auto">
            <a:xfrm>
              <a:off x="4305300" y="311373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2,1</a:t>
              </a:r>
            </a:p>
          </p:txBody>
        </p:sp>
        <p:sp>
          <p:nvSpPr>
            <p:cNvPr id="155" name="Rectangle 23"/>
            <p:cNvSpPr>
              <a:spLocks noChangeArrowheads="1"/>
            </p:cNvSpPr>
            <p:nvPr/>
          </p:nvSpPr>
          <p:spPr bwMode="auto">
            <a:xfrm>
              <a:off x="4991100" y="285655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1,3</a:t>
              </a:r>
            </a:p>
          </p:txBody>
        </p:sp>
        <p:sp>
          <p:nvSpPr>
            <p:cNvPr id="156" name="Rectangle 24"/>
            <p:cNvSpPr>
              <a:spLocks noChangeArrowheads="1"/>
            </p:cNvSpPr>
            <p:nvPr/>
          </p:nvSpPr>
          <p:spPr bwMode="auto">
            <a:xfrm>
              <a:off x="4648200" y="285655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1,2</a:t>
              </a:r>
            </a:p>
          </p:txBody>
        </p:sp>
        <p:sp>
          <p:nvSpPr>
            <p:cNvPr id="157" name="Rectangle 25"/>
            <p:cNvSpPr>
              <a:spLocks noChangeArrowheads="1"/>
            </p:cNvSpPr>
            <p:nvPr/>
          </p:nvSpPr>
          <p:spPr bwMode="auto">
            <a:xfrm>
              <a:off x="39624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58" name="Rectangle 26"/>
            <p:cNvSpPr>
              <a:spLocks noChangeArrowheads="1"/>
            </p:cNvSpPr>
            <p:nvPr/>
          </p:nvSpPr>
          <p:spPr bwMode="auto">
            <a:xfrm>
              <a:off x="43053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59" name="Rectangle 27"/>
            <p:cNvSpPr>
              <a:spLocks noChangeArrowheads="1"/>
            </p:cNvSpPr>
            <p:nvPr/>
          </p:nvSpPr>
          <p:spPr bwMode="auto">
            <a:xfrm>
              <a:off x="49911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0" name="Rectangle 28"/>
            <p:cNvSpPr>
              <a:spLocks noChangeArrowheads="1"/>
            </p:cNvSpPr>
            <p:nvPr/>
          </p:nvSpPr>
          <p:spPr bwMode="auto">
            <a:xfrm>
              <a:off x="46482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1" name="Rectangle 29"/>
            <p:cNvSpPr>
              <a:spLocks noChangeArrowheads="1"/>
            </p:cNvSpPr>
            <p:nvPr/>
          </p:nvSpPr>
          <p:spPr bwMode="auto">
            <a:xfrm>
              <a:off x="39624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3,0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62" name="Rectangle 30"/>
            <p:cNvSpPr>
              <a:spLocks noChangeArrowheads="1"/>
            </p:cNvSpPr>
            <p:nvPr/>
          </p:nvSpPr>
          <p:spPr bwMode="auto">
            <a:xfrm>
              <a:off x="46482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3,2</a:t>
              </a:r>
            </a:p>
          </p:txBody>
        </p:sp>
        <p:sp>
          <p:nvSpPr>
            <p:cNvPr id="163" name="Rectangle 31"/>
            <p:cNvSpPr>
              <a:spLocks noChangeArrowheads="1"/>
            </p:cNvSpPr>
            <p:nvPr/>
          </p:nvSpPr>
          <p:spPr bwMode="auto">
            <a:xfrm>
              <a:off x="49911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3,3</a:t>
              </a:r>
            </a:p>
          </p:txBody>
        </p:sp>
        <p:sp>
          <p:nvSpPr>
            <p:cNvPr id="164" name="Rectangle 32"/>
            <p:cNvSpPr>
              <a:spLocks noChangeArrowheads="1"/>
            </p:cNvSpPr>
            <p:nvPr/>
          </p:nvSpPr>
          <p:spPr bwMode="auto">
            <a:xfrm>
              <a:off x="4305300" y="337090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3,1</a:t>
              </a:r>
            </a:p>
          </p:txBody>
        </p:sp>
        <p:sp>
          <p:nvSpPr>
            <p:cNvPr id="165" name="Rectangle 33"/>
            <p:cNvSpPr>
              <a:spLocks noChangeArrowheads="1"/>
            </p:cNvSpPr>
            <p:nvPr/>
          </p:nvSpPr>
          <p:spPr bwMode="auto">
            <a:xfrm>
              <a:off x="3962400" y="2599380"/>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6" name="Rectangle 37"/>
            <p:cNvSpPr>
              <a:spLocks noChangeArrowheads="1"/>
            </p:cNvSpPr>
            <p:nvPr/>
          </p:nvSpPr>
          <p:spPr bwMode="auto">
            <a:xfrm>
              <a:off x="4648200" y="2599380"/>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7" name="Rectangle 39"/>
            <p:cNvSpPr>
              <a:spLocks noChangeArrowheads="1"/>
            </p:cNvSpPr>
            <p:nvPr/>
          </p:nvSpPr>
          <p:spPr bwMode="auto">
            <a:xfrm>
              <a:off x="3962400" y="3113730"/>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8" name="Rectangle 40"/>
            <p:cNvSpPr>
              <a:spLocks noChangeArrowheads="1"/>
            </p:cNvSpPr>
            <p:nvPr/>
          </p:nvSpPr>
          <p:spPr bwMode="auto">
            <a:xfrm>
              <a:off x="4648200" y="3113730"/>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9" name="Rectangle 2"/>
            <p:cNvSpPr>
              <a:spLocks noChangeArrowheads="1"/>
            </p:cNvSpPr>
            <p:nvPr/>
          </p:nvSpPr>
          <p:spPr bwMode="auto">
            <a:xfrm>
              <a:off x="1647825" y="260985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0,1</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70" name="Rectangle 3"/>
            <p:cNvSpPr>
              <a:spLocks noChangeArrowheads="1"/>
            </p:cNvSpPr>
            <p:nvPr/>
          </p:nvSpPr>
          <p:spPr bwMode="auto">
            <a:xfrm>
              <a:off x="1304925" y="260985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71" name="Rectangle 4"/>
            <p:cNvSpPr>
              <a:spLocks noChangeArrowheads="1"/>
            </p:cNvSpPr>
            <p:nvPr/>
          </p:nvSpPr>
          <p:spPr bwMode="auto">
            <a:xfrm>
              <a:off x="1304925" y="286702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1,0</a:t>
              </a:r>
            </a:p>
          </p:txBody>
        </p:sp>
        <p:sp>
          <p:nvSpPr>
            <p:cNvPr id="172" name="Rectangle 5"/>
            <p:cNvSpPr>
              <a:spLocks noChangeArrowheads="1"/>
            </p:cNvSpPr>
            <p:nvPr/>
          </p:nvSpPr>
          <p:spPr bwMode="auto">
            <a:xfrm>
              <a:off x="1304925" y="312420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3" name="Rectangle 6"/>
            <p:cNvSpPr>
              <a:spLocks noChangeArrowheads="1"/>
            </p:cNvSpPr>
            <p:nvPr/>
          </p:nvSpPr>
          <p:spPr bwMode="auto">
            <a:xfrm>
              <a:off x="13049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4" name="Rectangle 7"/>
            <p:cNvSpPr>
              <a:spLocks noChangeArrowheads="1"/>
            </p:cNvSpPr>
            <p:nvPr/>
          </p:nvSpPr>
          <p:spPr bwMode="auto">
            <a:xfrm>
              <a:off x="1647825" y="286702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5" name="Rectangle 8"/>
            <p:cNvSpPr>
              <a:spLocks noChangeArrowheads="1"/>
            </p:cNvSpPr>
            <p:nvPr/>
          </p:nvSpPr>
          <p:spPr bwMode="auto">
            <a:xfrm>
              <a:off x="1647825" y="312420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6" name="Rectangle 9"/>
            <p:cNvSpPr>
              <a:spLocks noChangeArrowheads="1"/>
            </p:cNvSpPr>
            <p:nvPr/>
          </p:nvSpPr>
          <p:spPr bwMode="auto">
            <a:xfrm>
              <a:off x="16478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7" name="Rectangle 10"/>
            <p:cNvSpPr>
              <a:spLocks noChangeArrowheads="1"/>
            </p:cNvSpPr>
            <p:nvPr/>
          </p:nvSpPr>
          <p:spPr bwMode="auto">
            <a:xfrm>
              <a:off x="1990725" y="260985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0,2</a:t>
              </a:r>
            </a:p>
          </p:txBody>
        </p:sp>
        <p:sp>
          <p:nvSpPr>
            <p:cNvPr id="178" name="Rectangle 11"/>
            <p:cNvSpPr>
              <a:spLocks noChangeArrowheads="1"/>
            </p:cNvSpPr>
            <p:nvPr/>
          </p:nvSpPr>
          <p:spPr bwMode="auto">
            <a:xfrm>
              <a:off x="1990725" y="286702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9" name="Rectangle 12"/>
            <p:cNvSpPr>
              <a:spLocks noChangeArrowheads="1"/>
            </p:cNvSpPr>
            <p:nvPr/>
          </p:nvSpPr>
          <p:spPr bwMode="auto">
            <a:xfrm>
              <a:off x="2333625" y="286702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80" name="Rectangle 13"/>
            <p:cNvSpPr>
              <a:spLocks noChangeArrowheads="1"/>
            </p:cNvSpPr>
            <p:nvPr/>
          </p:nvSpPr>
          <p:spPr bwMode="auto">
            <a:xfrm>
              <a:off x="2333625" y="312420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81" name="Rectangle 14"/>
            <p:cNvSpPr>
              <a:spLocks noChangeArrowheads="1"/>
            </p:cNvSpPr>
            <p:nvPr/>
          </p:nvSpPr>
          <p:spPr bwMode="auto">
            <a:xfrm>
              <a:off x="2333625" y="260985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0,3</a:t>
              </a:r>
            </a:p>
          </p:txBody>
        </p:sp>
        <p:sp>
          <p:nvSpPr>
            <p:cNvPr id="182" name="Rectangle 15"/>
            <p:cNvSpPr>
              <a:spLocks noChangeArrowheads="1"/>
            </p:cNvSpPr>
            <p:nvPr/>
          </p:nvSpPr>
          <p:spPr bwMode="auto">
            <a:xfrm>
              <a:off x="1990725" y="312420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83" name="Rectangle 16"/>
            <p:cNvSpPr>
              <a:spLocks noChangeArrowheads="1"/>
            </p:cNvSpPr>
            <p:nvPr/>
          </p:nvSpPr>
          <p:spPr bwMode="auto">
            <a:xfrm>
              <a:off x="19907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84" name="Rectangle 17"/>
            <p:cNvSpPr>
              <a:spLocks noChangeArrowheads="1"/>
            </p:cNvSpPr>
            <p:nvPr/>
          </p:nvSpPr>
          <p:spPr bwMode="auto">
            <a:xfrm>
              <a:off x="23336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85" name="Rectangle 18"/>
            <p:cNvSpPr>
              <a:spLocks noChangeArrowheads="1"/>
            </p:cNvSpPr>
            <p:nvPr/>
          </p:nvSpPr>
          <p:spPr bwMode="auto">
            <a:xfrm>
              <a:off x="1647825" y="286702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1,1</a:t>
              </a:r>
            </a:p>
          </p:txBody>
        </p:sp>
        <p:sp>
          <p:nvSpPr>
            <p:cNvPr id="186" name="Rectangle 19"/>
            <p:cNvSpPr>
              <a:spLocks noChangeArrowheads="1"/>
            </p:cNvSpPr>
            <p:nvPr/>
          </p:nvSpPr>
          <p:spPr bwMode="auto">
            <a:xfrm>
              <a:off x="1304925" y="312420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2,0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87" name="Rectangle 20"/>
            <p:cNvSpPr>
              <a:spLocks noChangeArrowheads="1"/>
            </p:cNvSpPr>
            <p:nvPr/>
          </p:nvSpPr>
          <p:spPr bwMode="auto">
            <a:xfrm>
              <a:off x="1990725" y="312420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2,2</a:t>
              </a:r>
            </a:p>
          </p:txBody>
        </p:sp>
        <p:sp>
          <p:nvSpPr>
            <p:cNvPr id="188" name="Rectangle 21"/>
            <p:cNvSpPr>
              <a:spLocks noChangeArrowheads="1"/>
            </p:cNvSpPr>
            <p:nvPr/>
          </p:nvSpPr>
          <p:spPr bwMode="auto">
            <a:xfrm>
              <a:off x="2333625" y="312420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2,3</a:t>
              </a:r>
            </a:p>
          </p:txBody>
        </p:sp>
        <p:sp>
          <p:nvSpPr>
            <p:cNvPr id="189" name="Rectangle 22"/>
            <p:cNvSpPr>
              <a:spLocks noChangeArrowheads="1"/>
            </p:cNvSpPr>
            <p:nvPr/>
          </p:nvSpPr>
          <p:spPr bwMode="auto">
            <a:xfrm>
              <a:off x="1647825" y="3124200"/>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2,1</a:t>
              </a:r>
            </a:p>
          </p:txBody>
        </p:sp>
        <p:sp>
          <p:nvSpPr>
            <p:cNvPr id="190" name="Rectangle 23"/>
            <p:cNvSpPr>
              <a:spLocks noChangeArrowheads="1"/>
            </p:cNvSpPr>
            <p:nvPr/>
          </p:nvSpPr>
          <p:spPr bwMode="auto">
            <a:xfrm>
              <a:off x="2333625" y="286702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1,3</a:t>
              </a:r>
            </a:p>
          </p:txBody>
        </p:sp>
        <p:sp>
          <p:nvSpPr>
            <p:cNvPr id="191" name="Rectangle 24"/>
            <p:cNvSpPr>
              <a:spLocks noChangeArrowheads="1"/>
            </p:cNvSpPr>
            <p:nvPr/>
          </p:nvSpPr>
          <p:spPr bwMode="auto">
            <a:xfrm>
              <a:off x="1990725" y="286702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1,2</a:t>
              </a:r>
            </a:p>
          </p:txBody>
        </p:sp>
        <p:sp>
          <p:nvSpPr>
            <p:cNvPr id="192" name="Rectangle 25"/>
            <p:cNvSpPr>
              <a:spLocks noChangeArrowheads="1"/>
            </p:cNvSpPr>
            <p:nvPr/>
          </p:nvSpPr>
          <p:spPr bwMode="auto">
            <a:xfrm>
              <a:off x="13049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93" name="Rectangle 26"/>
            <p:cNvSpPr>
              <a:spLocks noChangeArrowheads="1"/>
            </p:cNvSpPr>
            <p:nvPr/>
          </p:nvSpPr>
          <p:spPr bwMode="auto">
            <a:xfrm>
              <a:off x="16478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94" name="Rectangle 27"/>
            <p:cNvSpPr>
              <a:spLocks noChangeArrowheads="1"/>
            </p:cNvSpPr>
            <p:nvPr/>
          </p:nvSpPr>
          <p:spPr bwMode="auto">
            <a:xfrm>
              <a:off x="23336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95" name="Rectangle 28"/>
            <p:cNvSpPr>
              <a:spLocks noChangeArrowheads="1"/>
            </p:cNvSpPr>
            <p:nvPr/>
          </p:nvSpPr>
          <p:spPr bwMode="auto">
            <a:xfrm>
              <a:off x="19907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96" name="Rectangle 29"/>
            <p:cNvSpPr>
              <a:spLocks noChangeArrowheads="1"/>
            </p:cNvSpPr>
            <p:nvPr/>
          </p:nvSpPr>
          <p:spPr bwMode="auto">
            <a:xfrm>
              <a:off x="13049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3,0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97" name="Rectangle 30"/>
            <p:cNvSpPr>
              <a:spLocks noChangeArrowheads="1"/>
            </p:cNvSpPr>
            <p:nvPr/>
          </p:nvSpPr>
          <p:spPr bwMode="auto">
            <a:xfrm>
              <a:off x="19907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3,2</a:t>
              </a:r>
            </a:p>
          </p:txBody>
        </p:sp>
        <p:sp>
          <p:nvSpPr>
            <p:cNvPr id="198" name="Rectangle 31"/>
            <p:cNvSpPr>
              <a:spLocks noChangeArrowheads="1"/>
            </p:cNvSpPr>
            <p:nvPr/>
          </p:nvSpPr>
          <p:spPr bwMode="auto">
            <a:xfrm>
              <a:off x="23336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3,3</a:t>
              </a:r>
            </a:p>
          </p:txBody>
        </p:sp>
        <p:sp>
          <p:nvSpPr>
            <p:cNvPr id="199" name="Rectangle 32"/>
            <p:cNvSpPr>
              <a:spLocks noChangeArrowheads="1"/>
            </p:cNvSpPr>
            <p:nvPr/>
          </p:nvSpPr>
          <p:spPr bwMode="auto">
            <a:xfrm>
              <a:off x="1647825" y="3381375"/>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3,1</a:t>
              </a:r>
            </a:p>
          </p:txBody>
        </p:sp>
        <p:sp>
          <p:nvSpPr>
            <p:cNvPr id="200" name="Rectangle 33"/>
            <p:cNvSpPr>
              <a:spLocks noChangeArrowheads="1"/>
            </p:cNvSpPr>
            <p:nvPr/>
          </p:nvSpPr>
          <p:spPr bwMode="auto">
            <a:xfrm>
              <a:off x="1304925" y="2609850"/>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1" name="Rectangle 37"/>
            <p:cNvSpPr>
              <a:spLocks noChangeArrowheads="1"/>
            </p:cNvSpPr>
            <p:nvPr/>
          </p:nvSpPr>
          <p:spPr bwMode="auto">
            <a:xfrm>
              <a:off x="1990725" y="2609850"/>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2" name="Rectangle 39"/>
            <p:cNvSpPr>
              <a:spLocks noChangeArrowheads="1"/>
            </p:cNvSpPr>
            <p:nvPr/>
          </p:nvSpPr>
          <p:spPr bwMode="auto">
            <a:xfrm>
              <a:off x="1304925" y="3124200"/>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3" name="Rectangle 40"/>
            <p:cNvSpPr>
              <a:spLocks noChangeArrowheads="1"/>
            </p:cNvSpPr>
            <p:nvPr/>
          </p:nvSpPr>
          <p:spPr bwMode="auto">
            <a:xfrm>
              <a:off x="1990725" y="3124200"/>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4" name="Rectangle 2"/>
            <p:cNvSpPr>
              <a:spLocks noChangeArrowheads="1"/>
            </p:cNvSpPr>
            <p:nvPr/>
          </p:nvSpPr>
          <p:spPr bwMode="auto">
            <a:xfrm>
              <a:off x="1647825" y="136683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0,1</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05" name="Rectangle 3"/>
            <p:cNvSpPr>
              <a:spLocks noChangeArrowheads="1"/>
            </p:cNvSpPr>
            <p:nvPr/>
          </p:nvSpPr>
          <p:spPr bwMode="auto">
            <a:xfrm>
              <a:off x="1304925" y="136683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0,0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06" name="Rectangle 4"/>
            <p:cNvSpPr>
              <a:spLocks noChangeArrowheads="1"/>
            </p:cNvSpPr>
            <p:nvPr/>
          </p:nvSpPr>
          <p:spPr bwMode="auto">
            <a:xfrm>
              <a:off x="1304925" y="162401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1,0</a:t>
              </a:r>
            </a:p>
          </p:txBody>
        </p:sp>
        <p:sp>
          <p:nvSpPr>
            <p:cNvPr id="207" name="Rectangle 5"/>
            <p:cNvSpPr>
              <a:spLocks noChangeArrowheads="1"/>
            </p:cNvSpPr>
            <p:nvPr/>
          </p:nvSpPr>
          <p:spPr bwMode="auto">
            <a:xfrm>
              <a:off x="1304925" y="188118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8" name="Rectangle 6"/>
            <p:cNvSpPr>
              <a:spLocks noChangeArrowheads="1"/>
            </p:cNvSpPr>
            <p:nvPr/>
          </p:nvSpPr>
          <p:spPr bwMode="auto">
            <a:xfrm>
              <a:off x="13049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9" name="Rectangle 7"/>
            <p:cNvSpPr>
              <a:spLocks noChangeArrowheads="1"/>
            </p:cNvSpPr>
            <p:nvPr/>
          </p:nvSpPr>
          <p:spPr bwMode="auto">
            <a:xfrm>
              <a:off x="1647825" y="162401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0" name="Rectangle 8"/>
            <p:cNvSpPr>
              <a:spLocks noChangeArrowheads="1"/>
            </p:cNvSpPr>
            <p:nvPr/>
          </p:nvSpPr>
          <p:spPr bwMode="auto">
            <a:xfrm>
              <a:off x="1647825" y="188118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1" name="Rectangle 9"/>
            <p:cNvSpPr>
              <a:spLocks noChangeArrowheads="1"/>
            </p:cNvSpPr>
            <p:nvPr/>
          </p:nvSpPr>
          <p:spPr bwMode="auto">
            <a:xfrm>
              <a:off x="16478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2" name="Rectangle 10"/>
            <p:cNvSpPr>
              <a:spLocks noChangeArrowheads="1"/>
            </p:cNvSpPr>
            <p:nvPr/>
          </p:nvSpPr>
          <p:spPr bwMode="auto">
            <a:xfrm>
              <a:off x="1990725" y="136683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0,2</a:t>
              </a:r>
            </a:p>
          </p:txBody>
        </p:sp>
        <p:sp>
          <p:nvSpPr>
            <p:cNvPr id="213" name="Rectangle 11"/>
            <p:cNvSpPr>
              <a:spLocks noChangeArrowheads="1"/>
            </p:cNvSpPr>
            <p:nvPr/>
          </p:nvSpPr>
          <p:spPr bwMode="auto">
            <a:xfrm>
              <a:off x="1990725" y="162401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4" name="Rectangle 12"/>
            <p:cNvSpPr>
              <a:spLocks noChangeArrowheads="1"/>
            </p:cNvSpPr>
            <p:nvPr/>
          </p:nvSpPr>
          <p:spPr bwMode="auto">
            <a:xfrm>
              <a:off x="2333625" y="162401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5" name="Rectangle 13"/>
            <p:cNvSpPr>
              <a:spLocks noChangeArrowheads="1"/>
            </p:cNvSpPr>
            <p:nvPr/>
          </p:nvSpPr>
          <p:spPr bwMode="auto">
            <a:xfrm>
              <a:off x="2333625" y="188118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6" name="Rectangle 14"/>
            <p:cNvSpPr>
              <a:spLocks noChangeArrowheads="1"/>
            </p:cNvSpPr>
            <p:nvPr/>
          </p:nvSpPr>
          <p:spPr bwMode="auto">
            <a:xfrm>
              <a:off x="2333625" y="136683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0,3</a:t>
              </a:r>
            </a:p>
          </p:txBody>
        </p:sp>
        <p:sp>
          <p:nvSpPr>
            <p:cNvPr id="217" name="Rectangle 15"/>
            <p:cNvSpPr>
              <a:spLocks noChangeArrowheads="1"/>
            </p:cNvSpPr>
            <p:nvPr/>
          </p:nvSpPr>
          <p:spPr bwMode="auto">
            <a:xfrm>
              <a:off x="1990725" y="188118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8" name="Rectangle 16"/>
            <p:cNvSpPr>
              <a:spLocks noChangeArrowheads="1"/>
            </p:cNvSpPr>
            <p:nvPr/>
          </p:nvSpPr>
          <p:spPr bwMode="auto">
            <a:xfrm>
              <a:off x="19907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9" name="Rectangle 17"/>
            <p:cNvSpPr>
              <a:spLocks noChangeArrowheads="1"/>
            </p:cNvSpPr>
            <p:nvPr/>
          </p:nvSpPr>
          <p:spPr bwMode="auto">
            <a:xfrm>
              <a:off x="23336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20" name="Rectangle 18"/>
            <p:cNvSpPr>
              <a:spLocks noChangeArrowheads="1"/>
            </p:cNvSpPr>
            <p:nvPr/>
          </p:nvSpPr>
          <p:spPr bwMode="auto">
            <a:xfrm>
              <a:off x="1647825" y="162401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1,1</a:t>
              </a:r>
            </a:p>
          </p:txBody>
        </p:sp>
        <p:sp>
          <p:nvSpPr>
            <p:cNvPr id="221" name="Rectangle 19"/>
            <p:cNvSpPr>
              <a:spLocks noChangeArrowheads="1"/>
            </p:cNvSpPr>
            <p:nvPr/>
          </p:nvSpPr>
          <p:spPr bwMode="auto">
            <a:xfrm>
              <a:off x="1304925" y="188118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2,0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22" name="Rectangle 20"/>
            <p:cNvSpPr>
              <a:spLocks noChangeArrowheads="1"/>
            </p:cNvSpPr>
            <p:nvPr/>
          </p:nvSpPr>
          <p:spPr bwMode="auto">
            <a:xfrm>
              <a:off x="1990725" y="188118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2,2</a:t>
              </a:r>
            </a:p>
          </p:txBody>
        </p:sp>
        <p:sp>
          <p:nvSpPr>
            <p:cNvPr id="223" name="Rectangle 21"/>
            <p:cNvSpPr>
              <a:spLocks noChangeArrowheads="1"/>
            </p:cNvSpPr>
            <p:nvPr/>
          </p:nvSpPr>
          <p:spPr bwMode="auto">
            <a:xfrm>
              <a:off x="2333625" y="188118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2,3</a:t>
              </a:r>
            </a:p>
          </p:txBody>
        </p:sp>
        <p:sp>
          <p:nvSpPr>
            <p:cNvPr id="224" name="Rectangle 22"/>
            <p:cNvSpPr>
              <a:spLocks noChangeArrowheads="1"/>
            </p:cNvSpPr>
            <p:nvPr/>
          </p:nvSpPr>
          <p:spPr bwMode="auto">
            <a:xfrm>
              <a:off x="1647825" y="188118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2,1</a:t>
              </a:r>
            </a:p>
          </p:txBody>
        </p:sp>
        <p:sp>
          <p:nvSpPr>
            <p:cNvPr id="225" name="Rectangle 23"/>
            <p:cNvSpPr>
              <a:spLocks noChangeArrowheads="1"/>
            </p:cNvSpPr>
            <p:nvPr/>
          </p:nvSpPr>
          <p:spPr bwMode="auto">
            <a:xfrm>
              <a:off x="2333625" y="162401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1,3</a:t>
              </a:r>
            </a:p>
          </p:txBody>
        </p:sp>
        <p:sp>
          <p:nvSpPr>
            <p:cNvPr id="226" name="Rectangle 24"/>
            <p:cNvSpPr>
              <a:spLocks noChangeArrowheads="1"/>
            </p:cNvSpPr>
            <p:nvPr/>
          </p:nvSpPr>
          <p:spPr bwMode="auto">
            <a:xfrm>
              <a:off x="1990725" y="162401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1,2</a:t>
              </a:r>
            </a:p>
          </p:txBody>
        </p:sp>
        <p:sp>
          <p:nvSpPr>
            <p:cNvPr id="227" name="Rectangle 25"/>
            <p:cNvSpPr>
              <a:spLocks noChangeArrowheads="1"/>
            </p:cNvSpPr>
            <p:nvPr/>
          </p:nvSpPr>
          <p:spPr bwMode="auto">
            <a:xfrm>
              <a:off x="13049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28" name="Rectangle 26"/>
            <p:cNvSpPr>
              <a:spLocks noChangeArrowheads="1"/>
            </p:cNvSpPr>
            <p:nvPr/>
          </p:nvSpPr>
          <p:spPr bwMode="auto">
            <a:xfrm>
              <a:off x="16478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29" name="Rectangle 27"/>
            <p:cNvSpPr>
              <a:spLocks noChangeArrowheads="1"/>
            </p:cNvSpPr>
            <p:nvPr/>
          </p:nvSpPr>
          <p:spPr bwMode="auto">
            <a:xfrm>
              <a:off x="23336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0" name="Rectangle 28"/>
            <p:cNvSpPr>
              <a:spLocks noChangeArrowheads="1"/>
            </p:cNvSpPr>
            <p:nvPr/>
          </p:nvSpPr>
          <p:spPr bwMode="auto">
            <a:xfrm>
              <a:off x="19907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1" name="Rectangle 29"/>
            <p:cNvSpPr>
              <a:spLocks noChangeArrowheads="1"/>
            </p:cNvSpPr>
            <p:nvPr/>
          </p:nvSpPr>
          <p:spPr bwMode="auto">
            <a:xfrm>
              <a:off x="13049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3,0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32" name="Rectangle 30"/>
            <p:cNvSpPr>
              <a:spLocks noChangeArrowheads="1"/>
            </p:cNvSpPr>
            <p:nvPr/>
          </p:nvSpPr>
          <p:spPr bwMode="auto">
            <a:xfrm>
              <a:off x="19907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3,2</a:t>
              </a:r>
            </a:p>
          </p:txBody>
        </p:sp>
        <p:sp>
          <p:nvSpPr>
            <p:cNvPr id="233" name="Rectangle 31"/>
            <p:cNvSpPr>
              <a:spLocks noChangeArrowheads="1"/>
            </p:cNvSpPr>
            <p:nvPr/>
          </p:nvSpPr>
          <p:spPr bwMode="auto">
            <a:xfrm>
              <a:off x="23336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3,3</a:t>
              </a:r>
            </a:p>
          </p:txBody>
        </p:sp>
        <p:sp>
          <p:nvSpPr>
            <p:cNvPr id="234" name="Rectangle 32"/>
            <p:cNvSpPr>
              <a:spLocks noChangeArrowheads="1"/>
            </p:cNvSpPr>
            <p:nvPr/>
          </p:nvSpPr>
          <p:spPr bwMode="auto">
            <a:xfrm>
              <a:off x="1647825" y="213836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3,1</a:t>
              </a:r>
            </a:p>
          </p:txBody>
        </p:sp>
        <p:sp>
          <p:nvSpPr>
            <p:cNvPr id="235" name="Rectangle 33"/>
            <p:cNvSpPr>
              <a:spLocks noChangeArrowheads="1"/>
            </p:cNvSpPr>
            <p:nvPr/>
          </p:nvSpPr>
          <p:spPr bwMode="auto">
            <a:xfrm>
              <a:off x="1304925" y="1366838"/>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6" name="Rectangle 37"/>
            <p:cNvSpPr>
              <a:spLocks noChangeArrowheads="1"/>
            </p:cNvSpPr>
            <p:nvPr/>
          </p:nvSpPr>
          <p:spPr bwMode="auto">
            <a:xfrm>
              <a:off x="1990725" y="1366838"/>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7" name="Rectangle 39"/>
            <p:cNvSpPr>
              <a:spLocks noChangeArrowheads="1"/>
            </p:cNvSpPr>
            <p:nvPr/>
          </p:nvSpPr>
          <p:spPr bwMode="auto">
            <a:xfrm>
              <a:off x="1304925" y="1881188"/>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8" name="Rectangle 40"/>
            <p:cNvSpPr>
              <a:spLocks noChangeArrowheads="1"/>
            </p:cNvSpPr>
            <p:nvPr/>
          </p:nvSpPr>
          <p:spPr bwMode="auto">
            <a:xfrm>
              <a:off x="1990725" y="1881188"/>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9" name="Rectangle 2"/>
            <p:cNvSpPr>
              <a:spLocks noChangeArrowheads="1"/>
            </p:cNvSpPr>
            <p:nvPr/>
          </p:nvSpPr>
          <p:spPr bwMode="auto">
            <a:xfrm>
              <a:off x="3276600" y="2622572"/>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0,1</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40" name="Rectangle 3"/>
            <p:cNvSpPr>
              <a:spLocks noChangeArrowheads="1"/>
            </p:cNvSpPr>
            <p:nvPr/>
          </p:nvSpPr>
          <p:spPr bwMode="auto">
            <a:xfrm>
              <a:off x="2933700" y="2622572"/>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41" name="Rectangle 4"/>
            <p:cNvSpPr>
              <a:spLocks noChangeArrowheads="1"/>
            </p:cNvSpPr>
            <p:nvPr/>
          </p:nvSpPr>
          <p:spPr bwMode="auto">
            <a:xfrm>
              <a:off x="2933700" y="2879747"/>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1,0</a:t>
              </a:r>
            </a:p>
          </p:txBody>
        </p:sp>
        <p:sp>
          <p:nvSpPr>
            <p:cNvPr id="242" name="Rectangle 7"/>
            <p:cNvSpPr>
              <a:spLocks noChangeArrowheads="1"/>
            </p:cNvSpPr>
            <p:nvPr/>
          </p:nvSpPr>
          <p:spPr bwMode="auto">
            <a:xfrm>
              <a:off x="3276600" y="2879747"/>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43" name="Rectangle 18"/>
            <p:cNvSpPr>
              <a:spLocks noChangeArrowheads="1"/>
            </p:cNvSpPr>
            <p:nvPr/>
          </p:nvSpPr>
          <p:spPr bwMode="auto">
            <a:xfrm>
              <a:off x="3276600" y="2879747"/>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1,1</a:t>
              </a:r>
            </a:p>
          </p:txBody>
        </p:sp>
        <p:sp>
          <p:nvSpPr>
            <p:cNvPr id="244" name="Rectangle 33"/>
            <p:cNvSpPr>
              <a:spLocks noChangeArrowheads="1"/>
            </p:cNvSpPr>
            <p:nvPr/>
          </p:nvSpPr>
          <p:spPr bwMode="auto">
            <a:xfrm>
              <a:off x="2933700" y="2622572"/>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45" name="Rectangle 2"/>
            <p:cNvSpPr>
              <a:spLocks noChangeArrowheads="1"/>
            </p:cNvSpPr>
            <p:nvPr/>
          </p:nvSpPr>
          <p:spPr bwMode="auto">
            <a:xfrm>
              <a:off x="4305300" y="136683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0,1</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46" name="Rectangle 3"/>
            <p:cNvSpPr>
              <a:spLocks noChangeArrowheads="1"/>
            </p:cNvSpPr>
            <p:nvPr/>
          </p:nvSpPr>
          <p:spPr bwMode="auto">
            <a:xfrm>
              <a:off x="3962400" y="1366838"/>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0,0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47" name="Rectangle 4"/>
            <p:cNvSpPr>
              <a:spLocks noChangeArrowheads="1"/>
            </p:cNvSpPr>
            <p:nvPr/>
          </p:nvSpPr>
          <p:spPr bwMode="auto">
            <a:xfrm>
              <a:off x="3962400" y="162401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1,0</a:t>
              </a:r>
            </a:p>
          </p:txBody>
        </p:sp>
        <p:sp>
          <p:nvSpPr>
            <p:cNvPr id="248" name="Rectangle 7"/>
            <p:cNvSpPr>
              <a:spLocks noChangeArrowheads="1"/>
            </p:cNvSpPr>
            <p:nvPr/>
          </p:nvSpPr>
          <p:spPr bwMode="auto">
            <a:xfrm>
              <a:off x="4305300" y="162401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49" name="Rectangle 18"/>
            <p:cNvSpPr>
              <a:spLocks noChangeArrowheads="1"/>
            </p:cNvSpPr>
            <p:nvPr/>
          </p:nvSpPr>
          <p:spPr bwMode="auto">
            <a:xfrm>
              <a:off x="4305300" y="1624013"/>
              <a:ext cx="342900" cy="25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1,1</a:t>
              </a:r>
            </a:p>
          </p:txBody>
        </p:sp>
        <p:sp>
          <p:nvSpPr>
            <p:cNvPr id="250" name="Rectangle 33"/>
            <p:cNvSpPr>
              <a:spLocks noChangeArrowheads="1"/>
            </p:cNvSpPr>
            <p:nvPr/>
          </p:nvSpPr>
          <p:spPr bwMode="auto">
            <a:xfrm>
              <a:off x="3962400" y="1366838"/>
              <a:ext cx="685800" cy="5143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51" name="TextBox 144"/>
            <p:cNvSpPr txBox="1">
              <a:spLocks noChangeArrowheads="1"/>
            </p:cNvSpPr>
            <p:nvPr/>
          </p:nvSpPr>
          <p:spPr bwMode="auto">
            <a:xfrm>
              <a:off x="3934495" y="1191653"/>
              <a:ext cx="710763" cy="16516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fa-IR" sz="1200" b="1" kern="0" dirty="0" smtClean="0">
                  <a:solidFill>
                    <a:srgbClr val="000000"/>
                  </a:solidFill>
                  <a:cs typeface="B Nazanin" panose="00000400000000000000" pitchFamily="2" charset="-78"/>
                </a:rPr>
                <a:t>حافظه مشترک</a:t>
              </a:r>
              <a:endParaRPr kumimoji="0" lang="en-US" sz="1200" b="1" i="0" u="none" strike="noStrike" kern="0" cap="none" spc="0" normalizeH="0" baseline="0" noProof="0" dirty="0">
                <a:ln>
                  <a:noFill/>
                </a:ln>
                <a:solidFill>
                  <a:srgbClr val="000000"/>
                </a:solidFill>
                <a:effectLst/>
                <a:uLnTx/>
                <a:uFillTx/>
                <a:cs typeface="B Nazanin" panose="00000400000000000000" pitchFamily="2" charset="-78"/>
              </a:endParaRPr>
            </a:p>
          </p:txBody>
        </p:sp>
        <p:sp>
          <p:nvSpPr>
            <p:cNvPr id="252" name="TextBox 145"/>
            <p:cNvSpPr txBox="1">
              <a:spLocks noChangeArrowheads="1"/>
            </p:cNvSpPr>
            <p:nvPr/>
          </p:nvSpPr>
          <p:spPr bwMode="auto">
            <a:xfrm>
              <a:off x="2921218" y="2439931"/>
              <a:ext cx="710763" cy="16516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fa-IR" sz="1200" b="1" kern="0" dirty="0" smtClean="0">
                  <a:solidFill>
                    <a:srgbClr val="000000"/>
                  </a:solidFill>
                  <a:cs typeface="B Nazanin" panose="00000400000000000000" pitchFamily="2" charset="-78"/>
                </a:rPr>
                <a:t>حافظه مشترک</a:t>
              </a:r>
              <a:endParaRPr kumimoji="0" lang="en-US" sz="1200" b="1" i="0" u="none" strike="noStrike" kern="0" cap="none" spc="0" normalizeH="0" baseline="0" noProof="0" dirty="0">
                <a:ln>
                  <a:noFill/>
                </a:ln>
                <a:solidFill>
                  <a:srgbClr val="000000"/>
                </a:solidFill>
                <a:effectLst/>
                <a:uLnTx/>
                <a:uFillTx/>
                <a:cs typeface="B Nazanin" panose="00000400000000000000" pitchFamily="2" charset="-78"/>
              </a:endParaRPr>
            </a:p>
          </p:txBody>
        </p:sp>
        <p:cxnSp>
          <p:nvCxnSpPr>
            <p:cNvPr id="253" name="Straight Arrow Connector 252"/>
            <p:cNvCxnSpPr/>
            <p:nvPr/>
          </p:nvCxnSpPr>
          <p:spPr>
            <a:xfrm>
              <a:off x="4048125" y="1821180"/>
              <a:ext cx="0" cy="976810"/>
            </a:xfrm>
            <a:prstGeom prst="straightConnector1">
              <a:avLst/>
            </a:prstGeom>
            <a:noFill/>
            <a:ln w="28575" cap="flat" cmpd="sng" algn="ctr">
              <a:solidFill>
                <a:srgbClr val="92D050"/>
              </a:solidFill>
              <a:prstDash val="solid"/>
              <a:tailEnd type="triangle"/>
            </a:ln>
            <a:effectLst/>
          </p:spPr>
        </p:cxnSp>
        <p:cxnSp>
          <p:nvCxnSpPr>
            <p:cNvPr id="254" name="Straight Arrow Connector 253"/>
            <p:cNvCxnSpPr/>
            <p:nvPr/>
          </p:nvCxnSpPr>
          <p:spPr>
            <a:xfrm>
              <a:off x="4162425" y="1821180"/>
              <a:ext cx="0" cy="1133357"/>
            </a:xfrm>
            <a:prstGeom prst="straightConnector1">
              <a:avLst/>
            </a:prstGeom>
            <a:noFill/>
            <a:ln w="28575" cap="flat" cmpd="sng" algn="ctr">
              <a:solidFill>
                <a:srgbClr val="92D050"/>
              </a:solidFill>
              <a:prstDash val="solid"/>
              <a:tailEnd type="triangle"/>
            </a:ln>
            <a:effectLst/>
          </p:spPr>
        </p:cxnSp>
        <p:cxnSp>
          <p:nvCxnSpPr>
            <p:cNvPr id="255" name="Straight Arrow Connector 254"/>
            <p:cNvCxnSpPr/>
            <p:nvPr/>
          </p:nvCxnSpPr>
          <p:spPr>
            <a:xfrm>
              <a:off x="4391025" y="1821180"/>
              <a:ext cx="0" cy="949049"/>
            </a:xfrm>
            <a:prstGeom prst="straightConnector1">
              <a:avLst/>
            </a:prstGeom>
            <a:noFill/>
            <a:ln w="28575" cap="flat" cmpd="sng" algn="ctr">
              <a:solidFill>
                <a:srgbClr val="92D050"/>
              </a:solidFill>
              <a:prstDash val="solid"/>
              <a:tailEnd type="triangle"/>
            </a:ln>
            <a:effectLst/>
          </p:spPr>
        </p:cxnSp>
        <p:cxnSp>
          <p:nvCxnSpPr>
            <p:cNvPr id="256" name="Straight Arrow Connector 255"/>
            <p:cNvCxnSpPr/>
            <p:nvPr/>
          </p:nvCxnSpPr>
          <p:spPr>
            <a:xfrm flipH="1">
              <a:off x="4500824" y="1821180"/>
              <a:ext cx="10141" cy="1187154"/>
            </a:xfrm>
            <a:prstGeom prst="straightConnector1">
              <a:avLst/>
            </a:prstGeom>
            <a:noFill/>
            <a:ln w="28575" cap="flat" cmpd="sng" algn="ctr">
              <a:solidFill>
                <a:srgbClr val="92D050"/>
              </a:solidFill>
              <a:prstDash val="solid"/>
              <a:tailEnd type="triangle"/>
            </a:ln>
            <a:effectLst/>
          </p:spPr>
        </p:cxnSp>
        <p:cxnSp>
          <p:nvCxnSpPr>
            <p:cNvPr id="257" name="Straight Arrow Connector 256"/>
            <p:cNvCxnSpPr/>
            <p:nvPr/>
          </p:nvCxnSpPr>
          <p:spPr>
            <a:xfrm>
              <a:off x="3529006" y="2704721"/>
              <a:ext cx="508160" cy="1"/>
            </a:xfrm>
            <a:prstGeom prst="straightConnector1">
              <a:avLst/>
            </a:prstGeom>
            <a:noFill/>
            <a:ln w="28575" cap="flat" cmpd="sng" algn="ctr">
              <a:solidFill>
                <a:srgbClr val="FA6300"/>
              </a:solidFill>
              <a:prstDash val="solid"/>
              <a:tailEnd type="arrow"/>
            </a:ln>
            <a:effectLst/>
          </p:spPr>
        </p:cxnSp>
        <p:cxnSp>
          <p:nvCxnSpPr>
            <p:cNvPr id="258" name="Straight Arrow Connector 257"/>
            <p:cNvCxnSpPr/>
            <p:nvPr/>
          </p:nvCxnSpPr>
          <p:spPr>
            <a:xfrm flipV="1">
              <a:off x="3541946" y="3027441"/>
              <a:ext cx="934803" cy="4384"/>
            </a:xfrm>
            <a:prstGeom prst="straightConnector1">
              <a:avLst/>
            </a:prstGeom>
            <a:noFill/>
            <a:ln w="28575" cap="flat" cmpd="sng" algn="ctr">
              <a:solidFill>
                <a:srgbClr val="FA6300"/>
              </a:solidFill>
              <a:prstDash val="solid"/>
              <a:tailEnd type="arrow"/>
            </a:ln>
            <a:effectLst/>
          </p:spPr>
        </p:cxnSp>
        <p:cxnSp>
          <p:nvCxnSpPr>
            <p:cNvPr id="259" name="Straight Arrow Connector 258"/>
            <p:cNvCxnSpPr/>
            <p:nvPr/>
          </p:nvCxnSpPr>
          <p:spPr>
            <a:xfrm flipV="1">
              <a:off x="3529006" y="2769259"/>
              <a:ext cx="947744" cy="10994"/>
            </a:xfrm>
            <a:prstGeom prst="straightConnector1">
              <a:avLst/>
            </a:prstGeom>
            <a:noFill/>
            <a:ln w="28575" cap="flat" cmpd="sng" algn="ctr">
              <a:solidFill>
                <a:srgbClr val="FA6300"/>
              </a:solidFill>
              <a:prstDash val="solid"/>
              <a:tailEnd type="arrow"/>
            </a:ln>
            <a:effectLst/>
          </p:spPr>
        </p:cxnSp>
        <p:cxnSp>
          <p:nvCxnSpPr>
            <p:cNvPr id="260" name="Straight Arrow Connector 259"/>
            <p:cNvCxnSpPr/>
            <p:nvPr/>
          </p:nvCxnSpPr>
          <p:spPr>
            <a:xfrm>
              <a:off x="3520179" y="2960366"/>
              <a:ext cx="560624" cy="3611"/>
            </a:xfrm>
            <a:prstGeom prst="straightConnector1">
              <a:avLst/>
            </a:prstGeom>
            <a:noFill/>
            <a:ln w="28575" cap="flat" cmpd="sng" algn="ctr">
              <a:solidFill>
                <a:srgbClr val="FA6300"/>
              </a:solidFill>
              <a:prstDash val="solid"/>
              <a:tailEnd type="arrow"/>
            </a:ln>
            <a:effectLst/>
          </p:spPr>
        </p:cxnSp>
      </p:grpSp>
      <p:sp>
        <p:nvSpPr>
          <p:cNvPr id="262" name="TextBox 261"/>
          <p:cNvSpPr txBox="1"/>
          <p:nvPr/>
        </p:nvSpPr>
        <p:spPr>
          <a:xfrm>
            <a:off x="6596156" y="2058898"/>
            <a:ext cx="2166844" cy="646331"/>
          </a:xfrm>
          <a:prstGeom prst="rect">
            <a:avLst/>
          </a:prstGeom>
          <a:noFill/>
        </p:spPr>
        <p:txBody>
          <a:bodyPr wrap="square" rtlCol="1">
            <a:spAutoFit/>
          </a:bodyPr>
          <a:lstStyle/>
          <a:p>
            <a:r>
              <a:rPr lang="en-US" dirty="0" smtClean="0"/>
              <a:t>P</a:t>
            </a:r>
            <a:r>
              <a:rPr lang="en-US" baseline="-25000" dirty="0" smtClean="0"/>
              <a:t>0,0</a:t>
            </a:r>
            <a:r>
              <a:rPr lang="en-US" dirty="0" smtClean="0"/>
              <a:t> = M</a:t>
            </a:r>
            <a:r>
              <a:rPr lang="en-US" baseline="-25000" dirty="0" smtClean="0"/>
              <a:t>0,0 </a:t>
            </a:r>
            <a:r>
              <a:rPr lang="en-US" dirty="0" smtClean="0"/>
              <a:t>* N</a:t>
            </a:r>
            <a:r>
              <a:rPr lang="en-US" baseline="-25000" dirty="0" smtClean="0"/>
              <a:t>0,0 </a:t>
            </a:r>
            <a:r>
              <a:rPr lang="en-US" dirty="0" smtClean="0"/>
              <a:t>+ </a:t>
            </a:r>
            <a:r>
              <a:rPr lang="en-US" dirty="0" smtClean="0">
                <a:solidFill>
                  <a:srgbClr val="FF0000"/>
                </a:solidFill>
              </a:rPr>
              <a:t>M</a:t>
            </a:r>
            <a:r>
              <a:rPr lang="en-US" baseline="-25000" dirty="0" smtClean="0">
                <a:solidFill>
                  <a:srgbClr val="FF0000"/>
                </a:solidFill>
              </a:rPr>
              <a:t>0,1 </a:t>
            </a:r>
            <a:r>
              <a:rPr lang="en-US" dirty="0">
                <a:solidFill>
                  <a:srgbClr val="FF0000"/>
                </a:solidFill>
              </a:rPr>
              <a:t>* </a:t>
            </a:r>
            <a:r>
              <a:rPr lang="en-US" dirty="0" smtClean="0">
                <a:solidFill>
                  <a:srgbClr val="FF0000"/>
                </a:solidFill>
              </a:rPr>
              <a:t>N</a:t>
            </a:r>
            <a:r>
              <a:rPr lang="en-US" baseline="-25000" dirty="0" smtClean="0">
                <a:solidFill>
                  <a:srgbClr val="FF0000"/>
                </a:solidFill>
              </a:rPr>
              <a:t>1,0</a:t>
            </a:r>
            <a:endParaRPr lang="fa-IR" dirty="0">
              <a:solidFill>
                <a:srgbClr val="FF0000"/>
              </a:solidFill>
            </a:endParaRPr>
          </a:p>
        </p:txBody>
      </p:sp>
    </p:spTree>
    <p:extLst>
      <p:ext uri="{BB962C8B-B14F-4D97-AF65-F5344CB8AC3E}">
        <p14:creationId xmlns:p14="http://schemas.microsoft.com/office/powerpoint/2010/main" val="4246900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فاز 1 برای بلوک (0،0): </a:t>
            </a:r>
            <a:r>
              <a:rPr lang="fa-IR" dirty="0"/>
              <a:t> بارگذاری </a:t>
            </a:r>
          </a:p>
        </p:txBody>
      </p:sp>
      <p:sp>
        <p:nvSpPr>
          <p:cNvPr id="3" name="Content Placeholder 2"/>
          <p:cNvSpPr>
            <a:spLocks noGrp="1"/>
          </p:cNvSpPr>
          <p:nvPr>
            <p:ph sz="quarter" idx="1"/>
          </p:nvPr>
        </p:nvSpPr>
        <p:spPr/>
        <p:txBody>
          <a:bodyPr/>
          <a:lstStyle/>
          <a:p>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26</a:t>
            </a:fld>
            <a:endParaRPr lang="en-US" altLang="en-US" dirty="0"/>
          </a:p>
        </p:txBody>
      </p:sp>
      <p:sp>
        <p:nvSpPr>
          <p:cNvPr id="134" name="Rectangle 2"/>
          <p:cNvSpPr>
            <a:spLocks noChangeArrowheads="1"/>
          </p:cNvSpPr>
          <p:nvPr/>
        </p:nvSpPr>
        <p:spPr bwMode="auto">
          <a:xfrm>
            <a:off x="5553153" y="3819960"/>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0,1</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35" name="Rectangle 3"/>
          <p:cNvSpPr>
            <a:spLocks noChangeArrowheads="1"/>
          </p:cNvSpPr>
          <p:nvPr/>
        </p:nvSpPr>
        <p:spPr bwMode="auto">
          <a:xfrm>
            <a:off x="5083969" y="3819960"/>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0,0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36" name="Rectangle 4"/>
          <p:cNvSpPr>
            <a:spLocks noChangeArrowheads="1"/>
          </p:cNvSpPr>
          <p:nvPr/>
        </p:nvSpPr>
        <p:spPr bwMode="auto">
          <a:xfrm>
            <a:off x="5083969" y="425181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1,0</a:t>
            </a:r>
          </a:p>
        </p:txBody>
      </p:sp>
      <p:sp>
        <p:nvSpPr>
          <p:cNvPr id="137" name="Rectangle 5"/>
          <p:cNvSpPr>
            <a:spLocks noChangeArrowheads="1"/>
          </p:cNvSpPr>
          <p:nvPr/>
        </p:nvSpPr>
        <p:spPr bwMode="auto">
          <a:xfrm>
            <a:off x="5083969" y="468367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38" name="Rectangle 6"/>
          <p:cNvSpPr>
            <a:spLocks noChangeArrowheads="1"/>
          </p:cNvSpPr>
          <p:nvPr/>
        </p:nvSpPr>
        <p:spPr bwMode="auto">
          <a:xfrm>
            <a:off x="5083969" y="511553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39" name="Rectangle 7"/>
          <p:cNvSpPr>
            <a:spLocks noChangeArrowheads="1"/>
          </p:cNvSpPr>
          <p:nvPr/>
        </p:nvSpPr>
        <p:spPr bwMode="auto">
          <a:xfrm>
            <a:off x="5553153" y="425181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0" name="Rectangle 8"/>
          <p:cNvSpPr>
            <a:spLocks noChangeArrowheads="1"/>
          </p:cNvSpPr>
          <p:nvPr/>
        </p:nvSpPr>
        <p:spPr bwMode="auto">
          <a:xfrm>
            <a:off x="5553153" y="468367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1" name="Rectangle 9"/>
          <p:cNvSpPr>
            <a:spLocks noChangeArrowheads="1"/>
          </p:cNvSpPr>
          <p:nvPr/>
        </p:nvSpPr>
        <p:spPr bwMode="auto">
          <a:xfrm>
            <a:off x="5553153" y="511553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2" name="Rectangle 10"/>
          <p:cNvSpPr>
            <a:spLocks noChangeArrowheads="1"/>
          </p:cNvSpPr>
          <p:nvPr/>
        </p:nvSpPr>
        <p:spPr bwMode="auto">
          <a:xfrm>
            <a:off x="6022336" y="3819960"/>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0,2</a:t>
            </a:r>
          </a:p>
        </p:txBody>
      </p:sp>
      <p:sp>
        <p:nvSpPr>
          <p:cNvPr id="143" name="Rectangle 11"/>
          <p:cNvSpPr>
            <a:spLocks noChangeArrowheads="1"/>
          </p:cNvSpPr>
          <p:nvPr/>
        </p:nvSpPr>
        <p:spPr bwMode="auto">
          <a:xfrm>
            <a:off x="6022336" y="425181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4" name="Rectangle 12"/>
          <p:cNvSpPr>
            <a:spLocks noChangeArrowheads="1"/>
          </p:cNvSpPr>
          <p:nvPr/>
        </p:nvSpPr>
        <p:spPr bwMode="auto">
          <a:xfrm>
            <a:off x="6491519" y="425181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5" name="Rectangle 13"/>
          <p:cNvSpPr>
            <a:spLocks noChangeArrowheads="1"/>
          </p:cNvSpPr>
          <p:nvPr/>
        </p:nvSpPr>
        <p:spPr bwMode="auto">
          <a:xfrm>
            <a:off x="6491519" y="468367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6" name="Rectangle 14"/>
          <p:cNvSpPr>
            <a:spLocks noChangeArrowheads="1"/>
          </p:cNvSpPr>
          <p:nvPr/>
        </p:nvSpPr>
        <p:spPr bwMode="auto">
          <a:xfrm>
            <a:off x="6491519" y="3819960"/>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0,3</a:t>
            </a:r>
          </a:p>
        </p:txBody>
      </p:sp>
      <p:sp>
        <p:nvSpPr>
          <p:cNvPr id="147" name="Rectangle 15"/>
          <p:cNvSpPr>
            <a:spLocks noChangeArrowheads="1"/>
          </p:cNvSpPr>
          <p:nvPr/>
        </p:nvSpPr>
        <p:spPr bwMode="auto">
          <a:xfrm>
            <a:off x="6022336" y="468367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8" name="Rectangle 16"/>
          <p:cNvSpPr>
            <a:spLocks noChangeArrowheads="1"/>
          </p:cNvSpPr>
          <p:nvPr/>
        </p:nvSpPr>
        <p:spPr bwMode="auto">
          <a:xfrm>
            <a:off x="6022336" y="511553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9" name="Rectangle 17"/>
          <p:cNvSpPr>
            <a:spLocks noChangeArrowheads="1"/>
          </p:cNvSpPr>
          <p:nvPr/>
        </p:nvSpPr>
        <p:spPr bwMode="auto">
          <a:xfrm>
            <a:off x="6491519" y="511553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50" name="Rectangle 18"/>
          <p:cNvSpPr>
            <a:spLocks noChangeArrowheads="1"/>
          </p:cNvSpPr>
          <p:nvPr/>
        </p:nvSpPr>
        <p:spPr bwMode="auto">
          <a:xfrm>
            <a:off x="5553153" y="425181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1,1</a:t>
            </a:r>
          </a:p>
        </p:txBody>
      </p:sp>
      <p:sp>
        <p:nvSpPr>
          <p:cNvPr id="151" name="Rectangle 19"/>
          <p:cNvSpPr>
            <a:spLocks noChangeArrowheads="1"/>
          </p:cNvSpPr>
          <p:nvPr/>
        </p:nvSpPr>
        <p:spPr bwMode="auto">
          <a:xfrm>
            <a:off x="5083969" y="468367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2,0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52" name="Rectangle 20"/>
          <p:cNvSpPr>
            <a:spLocks noChangeArrowheads="1"/>
          </p:cNvSpPr>
          <p:nvPr/>
        </p:nvSpPr>
        <p:spPr bwMode="auto">
          <a:xfrm>
            <a:off x="6022336" y="468367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2,2</a:t>
            </a:r>
          </a:p>
        </p:txBody>
      </p:sp>
      <p:sp>
        <p:nvSpPr>
          <p:cNvPr id="153" name="Rectangle 21"/>
          <p:cNvSpPr>
            <a:spLocks noChangeArrowheads="1"/>
          </p:cNvSpPr>
          <p:nvPr/>
        </p:nvSpPr>
        <p:spPr bwMode="auto">
          <a:xfrm>
            <a:off x="6491519" y="468367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2,3</a:t>
            </a:r>
          </a:p>
        </p:txBody>
      </p:sp>
      <p:sp>
        <p:nvSpPr>
          <p:cNvPr id="154" name="Rectangle 22"/>
          <p:cNvSpPr>
            <a:spLocks noChangeArrowheads="1"/>
          </p:cNvSpPr>
          <p:nvPr/>
        </p:nvSpPr>
        <p:spPr bwMode="auto">
          <a:xfrm>
            <a:off x="5553153" y="468367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2,1</a:t>
            </a:r>
          </a:p>
        </p:txBody>
      </p:sp>
      <p:sp>
        <p:nvSpPr>
          <p:cNvPr id="155" name="Rectangle 23"/>
          <p:cNvSpPr>
            <a:spLocks noChangeArrowheads="1"/>
          </p:cNvSpPr>
          <p:nvPr/>
        </p:nvSpPr>
        <p:spPr bwMode="auto">
          <a:xfrm>
            <a:off x="6491519" y="425181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1,3</a:t>
            </a:r>
          </a:p>
        </p:txBody>
      </p:sp>
      <p:sp>
        <p:nvSpPr>
          <p:cNvPr id="156" name="Rectangle 24"/>
          <p:cNvSpPr>
            <a:spLocks noChangeArrowheads="1"/>
          </p:cNvSpPr>
          <p:nvPr/>
        </p:nvSpPr>
        <p:spPr bwMode="auto">
          <a:xfrm>
            <a:off x="6022336" y="425181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1,2</a:t>
            </a:r>
          </a:p>
        </p:txBody>
      </p:sp>
      <p:sp>
        <p:nvSpPr>
          <p:cNvPr id="157" name="Rectangle 25"/>
          <p:cNvSpPr>
            <a:spLocks noChangeArrowheads="1"/>
          </p:cNvSpPr>
          <p:nvPr/>
        </p:nvSpPr>
        <p:spPr bwMode="auto">
          <a:xfrm>
            <a:off x="5083969" y="511553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58" name="Rectangle 26"/>
          <p:cNvSpPr>
            <a:spLocks noChangeArrowheads="1"/>
          </p:cNvSpPr>
          <p:nvPr/>
        </p:nvSpPr>
        <p:spPr bwMode="auto">
          <a:xfrm>
            <a:off x="5553153" y="511553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59" name="Rectangle 27"/>
          <p:cNvSpPr>
            <a:spLocks noChangeArrowheads="1"/>
          </p:cNvSpPr>
          <p:nvPr/>
        </p:nvSpPr>
        <p:spPr bwMode="auto">
          <a:xfrm>
            <a:off x="6491519" y="511553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0" name="Rectangle 28"/>
          <p:cNvSpPr>
            <a:spLocks noChangeArrowheads="1"/>
          </p:cNvSpPr>
          <p:nvPr/>
        </p:nvSpPr>
        <p:spPr bwMode="auto">
          <a:xfrm>
            <a:off x="6022336" y="511553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1" name="Rectangle 29"/>
          <p:cNvSpPr>
            <a:spLocks noChangeArrowheads="1"/>
          </p:cNvSpPr>
          <p:nvPr/>
        </p:nvSpPr>
        <p:spPr bwMode="auto">
          <a:xfrm>
            <a:off x="5083969" y="511553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3,0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62" name="Rectangle 30"/>
          <p:cNvSpPr>
            <a:spLocks noChangeArrowheads="1"/>
          </p:cNvSpPr>
          <p:nvPr/>
        </p:nvSpPr>
        <p:spPr bwMode="auto">
          <a:xfrm>
            <a:off x="6022336" y="511553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3,2</a:t>
            </a:r>
          </a:p>
        </p:txBody>
      </p:sp>
      <p:sp>
        <p:nvSpPr>
          <p:cNvPr id="163" name="Rectangle 31"/>
          <p:cNvSpPr>
            <a:spLocks noChangeArrowheads="1"/>
          </p:cNvSpPr>
          <p:nvPr/>
        </p:nvSpPr>
        <p:spPr bwMode="auto">
          <a:xfrm>
            <a:off x="6491519" y="511553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3,3</a:t>
            </a:r>
          </a:p>
        </p:txBody>
      </p:sp>
      <p:sp>
        <p:nvSpPr>
          <p:cNvPr id="164" name="Rectangle 32"/>
          <p:cNvSpPr>
            <a:spLocks noChangeArrowheads="1"/>
          </p:cNvSpPr>
          <p:nvPr/>
        </p:nvSpPr>
        <p:spPr bwMode="auto">
          <a:xfrm>
            <a:off x="5553153" y="511553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3,1</a:t>
            </a:r>
          </a:p>
        </p:txBody>
      </p:sp>
      <p:sp>
        <p:nvSpPr>
          <p:cNvPr id="165" name="Rectangle 33"/>
          <p:cNvSpPr>
            <a:spLocks noChangeArrowheads="1"/>
          </p:cNvSpPr>
          <p:nvPr/>
        </p:nvSpPr>
        <p:spPr bwMode="auto">
          <a:xfrm>
            <a:off x="5083969" y="3819960"/>
            <a:ext cx="938366" cy="86372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6" name="Rectangle 37"/>
          <p:cNvSpPr>
            <a:spLocks noChangeArrowheads="1"/>
          </p:cNvSpPr>
          <p:nvPr/>
        </p:nvSpPr>
        <p:spPr bwMode="auto">
          <a:xfrm>
            <a:off x="6022336" y="3819960"/>
            <a:ext cx="938366" cy="86372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7" name="Rectangle 39"/>
          <p:cNvSpPr>
            <a:spLocks noChangeArrowheads="1"/>
          </p:cNvSpPr>
          <p:nvPr/>
        </p:nvSpPr>
        <p:spPr bwMode="auto">
          <a:xfrm>
            <a:off x="5083969" y="4683679"/>
            <a:ext cx="938366" cy="86372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8" name="Rectangle 40"/>
          <p:cNvSpPr>
            <a:spLocks noChangeArrowheads="1"/>
          </p:cNvSpPr>
          <p:nvPr/>
        </p:nvSpPr>
        <p:spPr bwMode="auto">
          <a:xfrm>
            <a:off x="6022336" y="4683679"/>
            <a:ext cx="938366" cy="86372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9" name="Rectangle 2"/>
          <p:cNvSpPr>
            <a:spLocks noChangeArrowheads="1"/>
          </p:cNvSpPr>
          <p:nvPr/>
        </p:nvSpPr>
        <p:spPr bwMode="auto">
          <a:xfrm>
            <a:off x="1916983" y="3837541"/>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0,1</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70" name="Rectangle 3"/>
          <p:cNvSpPr>
            <a:spLocks noChangeArrowheads="1"/>
          </p:cNvSpPr>
          <p:nvPr/>
        </p:nvSpPr>
        <p:spPr bwMode="auto">
          <a:xfrm>
            <a:off x="1447800" y="3837541"/>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71" name="Rectangle 4"/>
          <p:cNvSpPr>
            <a:spLocks noChangeArrowheads="1"/>
          </p:cNvSpPr>
          <p:nvPr/>
        </p:nvSpPr>
        <p:spPr bwMode="auto">
          <a:xfrm>
            <a:off x="1447800" y="4269401"/>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1,0</a:t>
            </a:r>
          </a:p>
        </p:txBody>
      </p:sp>
      <p:sp>
        <p:nvSpPr>
          <p:cNvPr id="172" name="Rectangle 5"/>
          <p:cNvSpPr>
            <a:spLocks noChangeArrowheads="1"/>
          </p:cNvSpPr>
          <p:nvPr/>
        </p:nvSpPr>
        <p:spPr bwMode="auto">
          <a:xfrm>
            <a:off x="1447800" y="4701261"/>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3" name="Rectangle 6"/>
          <p:cNvSpPr>
            <a:spLocks noChangeArrowheads="1"/>
          </p:cNvSpPr>
          <p:nvPr/>
        </p:nvSpPr>
        <p:spPr bwMode="auto">
          <a:xfrm>
            <a:off x="1447800" y="5133121"/>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4" name="Rectangle 7"/>
          <p:cNvSpPr>
            <a:spLocks noChangeArrowheads="1"/>
          </p:cNvSpPr>
          <p:nvPr/>
        </p:nvSpPr>
        <p:spPr bwMode="auto">
          <a:xfrm>
            <a:off x="1916983" y="4269401"/>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5" name="Rectangle 8"/>
          <p:cNvSpPr>
            <a:spLocks noChangeArrowheads="1"/>
          </p:cNvSpPr>
          <p:nvPr/>
        </p:nvSpPr>
        <p:spPr bwMode="auto">
          <a:xfrm>
            <a:off x="1916983" y="4701261"/>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6" name="Rectangle 9"/>
          <p:cNvSpPr>
            <a:spLocks noChangeArrowheads="1"/>
          </p:cNvSpPr>
          <p:nvPr/>
        </p:nvSpPr>
        <p:spPr bwMode="auto">
          <a:xfrm>
            <a:off x="1916983" y="5133121"/>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7" name="Rectangle 10"/>
          <p:cNvSpPr>
            <a:spLocks noChangeArrowheads="1"/>
          </p:cNvSpPr>
          <p:nvPr/>
        </p:nvSpPr>
        <p:spPr bwMode="auto">
          <a:xfrm>
            <a:off x="2386166" y="3837541"/>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0,2</a:t>
            </a:r>
          </a:p>
        </p:txBody>
      </p:sp>
      <p:sp>
        <p:nvSpPr>
          <p:cNvPr id="178" name="Rectangle 11"/>
          <p:cNvSpPr>
            <a:spLocks noChangeArrowheads="1"/>
          </p:cNvSpPr>
          <p:nvPr/>
        </p:nvSpPr>
        <p:spPr bwMode="auto">
          <a:xfrm>
            <a:off x="2386166" y="4269401"/>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9" name="Rectangle 12"/>
          <p:cNvSpPr>
            <a:spLocks noChangeArrowheads="1"/>
          </p:cNvSpPr>
          <p:nvPr/>
        </p:nvSpPr>
        <p:spPr bwMode="auto">
          <a:xfrm>
            <a:off x="2855349" y="4269401"/>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80" name="Rectangle 13"/>
          <p:cNvSpPr>
            <a:spLocks noChangeArrowheads="1"/>
          </p:cNvSpPr>
          <p:nvPr/>
        </p:nvSpPr>
        <p:spPr bwMode="auto">
          <a:xfrm>
            <a:off x="2855349" y="4701261"/>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81" name="Rectangle 14"/>
          <p:cNvSpPr>
            <a:spLocks noChangeArrowheads="1"/>
          </p:cNvSpPr>
          <p:nvPr/>
        </p:nvSpPr>
        <p:spPr bwMode="auto">
          <a:xfrm>
            <a:off x="2855349" y="3837541"/>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0,3</a:t>
            </a:r>
          </a:p>
        </p:txBody>
      </p:sp>
      <p:sp>
        <p:nvSpPr>
          <p:cNvPr id="182" name="Rectangle 15"/>
          <p:cNvSpPr>
            <a:spLocks noChangeArrowheads="1"/>
          </p:cNvSpPr>
          <p:nvPr/>
        </p:nvSpPr>
        <p:spPr bwMode="auto">
          <a:xfrm>
            <a:off x="2386166" y="4701261"/>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83" name="Rectangle 16"/>
          <p:cNvSpPr>
            <a:spLocks noChangeArrowheads="1"/>
          </p:cNvSpPr>
          <p:nvPr/>
        </p:nvSpPr>
        <p:spPr bwMode="auto">
          <a:xfrm>
            <a:off x="2386166" y="5133121"/>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84" name="Rectangle 17"/>
          <p:cNvSpPr>
            <a:spLocks noChangeArrowheads="1"/>
          </p:cNvSpPr>
          <p:nvPr/>
        </p:nvSpPr>
        <p:spPr bwMode="auto">
          <a:xfrm>
            <a:off x="2855349" y="5133121"/>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85" name="Rectangle 18"/>
          <p:cNvSpPr>
            <a:spLocks noChangeArrowheads="1"/>
          </p:cNvSpPr>
          <p:nvPr/>
        </p:nvSpPr>
        <p:spPr bwMode="auto">
          <a:xfrm>
            <a:off x="1916983" y="4269401"/>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1,1</a:t>
            </a:r>
          </a:p>
        </p:txBody>
      </p:sp>
      <p:sp>
        <p:nvSpPr>
          <p:cNvPr id="186" name="Rectangle 19"/>
          <p:cNvSpPr>
            <a:spLocks noChangeArrowheads="1"/>
          </p:cNvSpPr>
          <p:nvPr/>
        </p:nvSpPr>
        <p:spPr bwMode="auto">
          <a:xfrm>
            <a:off x="1447800" y="4701261"/>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2,0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87" name="Rectangle 20"/>
          <p:cNvSpPr>
            <a:spLocks noChangeArrowheads="1"/>
          </p:cNvSpPr>
          <p:nvPr/>
        </p:nvSpPr>
        <p:spPr bwMode="auto">
          <a:xfrm>
            <a:off x="2386166" y="4701261"/>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2,2</a:t>
            </a:r>
          </a:p>
        </p:txBody>
      </p:sp>
      <p:sp>
        <p:nvSpPr>
          <p:cNvPr id="188" name="Rectangle 21"/>
          <p:cNvSpPr>
            <a:spLocks noChangeArrowheads="1"/>
          </p:cNvSpPr>
          <p:nvPr/>
        </p:nvSpPr>
        <p:spPr bwMode="auto">
          <a:xfrm>
            <a:off x="2855349" y="4701261"/>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2,3</a:t>
            </a:r>
          </a:p>
        </p:txBody>
      </p:sp>
      <p:sp>
        <p:nvSpPr>
          <p:cNvPr id="189" name="Rectangle 22"/>
          <p:cNvSpPr>
            <a:spLocks noChangeArrowheads="1"/>
          </p:cNvSpPr>
          <p:nvPr/>
        </p:nvSpPr>
        <p:spPr bwMode="auto">
          <a:xfrm>
            <a:off x="1916983" y="4701261"/>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2,1</a:t>
            </a:r>
          </a:p>
        </p:txBody>
      </p:sp>
      <p:sp>
        <p:nvSpPr>
          <p:cNvPr id="190" name="Rectangle 23"/>
          <p:cNvSpPr>
            <a:spLocks noChangeArrowheads="1"/>
          </p:cNvSpPr>
          <p:nvPr/>
        </p:nvSpPr>
        <p:spPr bwMode="auto">
          <a:xfrm>
            <a:off x="2855349" y="4269401"/>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1,3</a:t>
            </a:r>
          </a:p>
        </p:txBody>
      </p:sp>
      <p:sp>
        <p:nvSpPr>
          <p:cNvPr id="191" name="Rectangle 24"/>
          <p:cNvSpPr>
            <a:spLocks noChangeArrowheads="1"/>
          </p:cNvSpPr>
          <p:nvPr/>
        </p:nvSpPr>
        <p:spPr bwMode="auto">
          <a:xfrm>
            <a:off x="2386166" y="4269401"/>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1,2</a:t>
            </a:r>
          </a:p>
        </p:txBody>
      </p:sp>
      <p:sp>
        <p:nvSpPr>
          <p:cNvPr id="192" name="Rectangle 25"/>
          <p:cNvSpPr>
            <a:spLocks noChangeArrowheads="1"/>
          </p:cNvSpPr>
          <p:nvPr/>
        </p:nvSpPr>
        <p:spPr bwMode="auto">
          <a:xfrm>
            <a:off x="1447800" y="5133121"/>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93" name="Rectangle 26"/>
          <p:cNvSpPr>
            <a:spLocks noChangeArrowheads="1"/>
          </p:cNvSpPr>
          <p:nvPr/>
        </p:nvSpPr>
        <p:spPr bwMode="auto">
          <a:xfrm>
            <a:off x="1916983" y="5133121"/>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94" name="Rectangle 27"/>
          <p:cNvSpPr>
            <a:spLocks noChangeArrowheads="1"/>
          </p:cNvSpPr>
          <p:nvPr/>
        </p:nvSpPr>
        <p:spPr bwMode="auto">
          <a:xfrm>
            <a:off x="2855349" y="5133121"/>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95" name="Rectangle 28"/>
          <p:cNvSpPr>
            <a:spLocks noChangeArrowheads="1"/>
          </p:cNvSpPr>
          <p:nvPr/>
        </p:nvSpPr>
        <p:spPr bwMode="auto">
          <a:xfrm>
            <a:off x="2386166" y="5133121"/>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96" name="Rectangle 29"/>
          <p:cNvSpPr>
            <a:spLocks noChangeArrowheads="1"/>
          </p:cNvSpPr>
          <p:nvPr/>
        </p:nvSpPr>
        <p:spPr bwMode="auto">
          <a:xfrm>
            <a:off x="1447800" y="5133121"/>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3,0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97" name="Rectangle 30"/>
          <p:cNvSpPr>
            <a:spLocks noChangeArrowheads="1"/>
          </p:cNvSpPr>
          <p:nvPr/>
        </p:nvSpPr>
        <p:spPr bwMode="auto">
          <a:xfrm>
            <a:off x="2386166" y="5133121"/>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3,2</a:t>
            </a:r>
          </a:p>
        </p:txBody>
      </p:sp>
      <p:sp>
        <p:nvSpPr>
          <p:cNvPr id="198" name="Rectangle 31"/>
          <p:cNvSpPr>
            <a:spLocks noChangeArrowheads="1"/>
          </p:cNvSpPr>
          <p:nvPr/>
        </p:nvSpPr>
        <p:spPr bwMode="auto">
          <a:xfrm>
            <a:off x="2855349" y="5133121"/>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3,3</a:t>
            </a:r>
          </a:p>
        </p:txBody>
      </p:sp>
      <p:sp>
        <p:nvSpPr>
          <p:cNvPr id="199" name="Rectangle 32"/>
          <p:cNvSpPr>
            <a:spLocks noChangeArrowheads="1"/>
          </p:cNvSpPr>
          <p:nvPr/>
        </p:nvSpPr>
        <p:spPr bwMode="auto">
          <a:xfrm>
            <a:off x="1916983" y="5133121"/>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3,1</a:t>
            </a:r>
          </a:p>
        </p:txBody>
      </p:sp>
      <p:sp>
        <p:nvSpPr>
          <p:cNvPr id="200" name="Rectangle 33"/>
          <p:cNvSpPr>
            <a:spLocks noChangeArrowheads="1"/>
          </p:cNvSpPr>
          <p:nvPr/>
        </p:nvSpPr>
        <p:spPr bwMode="auto">
          <a:xfrm>
            <a:off x="1447800" y="3837541"/>
            <a:ext cx="938366" cy="86372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1" name="Rectangle 37"/>
          <p:cNvSpPr>
            <a:spLocks noChangeArrowheads="1"/>
          </p:cNvSpPr>
          <p:nvPr/>
        </p:nvSpPr>
        <p:spPr bwMode="auto">
          <a:xfrm>
            <a:off x="2386166" y="3837541"/>
            <a:ext cx="938366" cy="86372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2" name="Rectangle 39"/>
          <p:cNvSpPr>
            <a:spLocks noChangeArrowheads="1"/>
          </p:cNvSpPr>
          <p:nvPr/>
        </p:nvSpPr>
        <p:spPr bwMode="auto">
          <a:xfrm>
            <a:off x="1447800" y="4701261"/>
            <a:ext cx="938366" cy="86372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3" name="Rectangle 40"/>
          <p:cNvSpPr>
            <a:spLocks noChangeArrowheads="1"/>
          </p:cNvSpPr>
          <p:nvPr/>
        </p:nvSpPr>
        <p:spPr bwMode="auto">
          <a:xfrm>
            <a:off x="2386166" y="4701261"/>
            <a:ext cx="938366" cy="86372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4" name="Rectangle 2"/>
          <p:cNvSpPr>
            <a:spLocks noChangeArrowheads="1"/>
          </p:cNvSpPr>
          <p:nvPr/>
        </p:nvSpPr>
        <p:spPr bwMode="auto">
          <a:xfrm>
            <a:off x="1916983" y="175021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0,1</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05" name="Rectangle 3"/>
          <p:cNvSpPr>
            <a:spLocks noChangeArrowheads="1"/>
          </p:cNvSpPr>
          <p:nvPr/>
        </p:nvSpPr>
        <p:spPr bwMode="auto">
          <a:xfrm>
            <a:off x="1447800" y="175021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0,0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06" name="Rectangle 4"/>
          <p:cNvSpPr>
            <a:spLocks noChangeArrowheads="1"/>
          </p:cNvSpPr>
          <p:nvPr/>
        </p:nvSpPr>
        <p:spPr bwMode="auto">
          <a:xfrm>
            <a:off x="1447800" y="218207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1,0</a:t>
            </a:r>
          </a:p>
        </p:txBody>
      </p:sp>
      <p:sp>
        <p:nvSpPr>
          <p:cNvPr id="207" name="Rectangle 5"/>
          <p:cNvSpPr>
            <a:spLocks noChangeArrowheads="1"/>
          </p:cNvSpPr>
          <p:nvPr/>
        </p:nvSpPr>
        <p:spPr bwMode="auto">
          <a:xfrm>
            <a:off x="1447800" y="261393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8" name="Rectangle 6"/>
          <p:cNvSpPr>
            <a:spLocks noChangeArrowheads="1"/>
          </p:cNvSpPr>
          <p:nvPr/>
        </p:nvSpPr>
        <p:spPr bwMode="auto">
          <a:xfrm>
            <a:off x="1447800" y="304579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9" name="Rectangle 7"/>
          <p:cNvSpPr>
            <a:spLocks noChangeArrowheads="1"/>
          </p:cNvSpPr>
          <p:nvPr/>
        </p:nvSpPr>
        <p:spPr bwMode="auto">
          <a:xfrm>
            <a:off x="1916983" y="218207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0" name="Rectangle 8"/>
          <p:cNvSpPr>
            <a:spLocks noChangeArrowheads="1"/>
          </p:cNvSpPr>
          <p:nvPr/>
        </p:nvSpPr>
        <p:spPr bwMode="auto">
          <a:xfrm>
            <a:off x="1916983" y="261393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1" name="Rectangle 9"/>
          <p:cNvSpPr>
            <a:spLocks noChangeArrowheads="1"/>
          </p:cNvSpPr>
          <p:nvPr/>
        </p:nvSpPr>
        <p:spPr bwMode="auto">
          <a:xfrm>
            <a:off x="1916983" y="304579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2" name="Rectangle 10"/>
          <p:cNvSpPr>
            <a:spLocks noChangeArrowheads="1"/>
          </p:cNvSpPr>
          <p:nvPr/>
        </p:nvSpPr>
        <p:spPr bwMode="auto">
          <a:xfrm>
            <a:off x="2386166" y="175021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0,2</a:t>
            </a:r>
          </a:p>
        </p:txBody>
      </p:sp>
      <p:sp>
        <p:nvSpPr>
          <p:cNvPr id="213" name="Rectangle 11"/>
          <p:cNvSpPr>
            <a:spLocks noChangeArrowheads="1"/>
          </p:cNvSpPr>
          <p:nvPr/>
        </p:nvSpPr>
        <p:spPr bwMode="auto">
          <a:xfrm>
            <a:off x="2386166" y="218207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4" name="Rectangle 12"/>
          <p:cNvSpPr>
            <a:spLocks noChangeArrowheads="1"/>
          </p:cNvSpPr>
          <p:nvPr/>
        </p:nvSpPr>
        <p:spPr bwMode="auto">
          <a:xfrm>
            <a:off x="2855349" y="218207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5" name="Rectangle 13"/>
          <p:cNvSpPr>
            <a:spLocks noChangeArrowheads="1"/>
          </p:cNvSpPr>
          <p:nvPr/>
        </p:nvSpPr>
        <p:spPr bwMode="auto">
          <a:xfrm>
            <a:off x="2855349" y="261393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6" name="Rectangle 14"/>
          <p:cNvSpPr>
            <a:spLocks noChangeArrowheads="1"/>
          </p:cNvSpPr>
          <p:nvPr/>
        </p:nvSpPr>
        <p:spPr bwMode="auto">
          <a:xfrm>
            <a:off x="2855349" y="175021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0,3</a:t>
            </a:r>
          </a:p>
        </p:txBody>
      </p:sp>
      <p:sp>
        <p:nvSpPr>
          <p:cNvPr id="217" name="Rectangle 15"/>
          <p:cNvSpPr>
            <a:spLocks noChangeArrowheads="1"/>
          </p:cNvSpPr>
          <p:nvPr/>
        </p:nvSpPr>
        <p:spPr bwMode="auto">
          <a:xfrm>
            <a:off x="2386166" y="261393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8" name="Rectangle 16"/>
          <p:cNvSpPr>
            <a:spLocks noChangeArrowheads="1"/>
          </p:cNvSpPr>
          <p:nvPr/>
        </p:nvSpPr>
        <p:spPr bwMode="auto">
          <a:xfrm>
            <a:off x="2386166" y="304579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9" name="Rectangle 17"/>
          <p:cNvSpPr>
            <a:spLocks noChangeArrowheads="1"/>
          </p:cNvSpPr>
          <p:nvPr/>
        </p:nvSpPr>
        <p:spPr bwMode="auto">
          <a:xfrm>
            <a:off x="2855349" y="304579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20" name="Rectangle 18"/>
          <p:cNvSpPr>
            <a:spLocks noChangeArrowheads="1"/>
          </p:cNvSpPr>
          <p:nvPr/>
        </p:nvSpPr>
        <p:spPr bwMode="auto">
          <a:xfrm>
            <a:off x="1916983" y="218207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1,1</a:t>
            </a:r>
          </a:p>
        </p:txBody>
      </p:sp>
      <p:sp>
        <p:nvSpPr>
          <p:cNvPr id="221" name="Rectangle 19"/>
          <p:cNvSpPr>
            <a:spLocks noChangeArrowheads="1"/>
          </p:cNvSpPr>
          <p:nvPr/>
        </p:nvSpPr>
        <p:spPr bwMode="auto">
          <a:xfrm>
            <a:off x="1447800" y="261393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2,0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22" name="Rectangle 20"/>
          <p:cNvSpPr>
            <a:spLocks noChangeArrowheads="1"/>
          </p:cNvSpPr>
          <p:nvPr/>
        </p:nvSpPr>
        <p:spPr bwMode="auto">
          <a:xfrm>
            <a:off x="2386166" y="261393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2,2</a:t>
            </a:r>
          </a:p>
        </p:txBody>
      </p:sp>
      <p:sp>
        <p:nvSpPr>
          <p:cNvPr id="223" name="Rectangle 21"/>
          <p:cNvSpPr>
            <a:spLocks noChangeArrowheads="1"/>
          </p:cNvSpPr>
          <p:nvPr/>
        </p:nvSpPr>
        <p:spPr bwMode="auto">
          <a:xfrm>
            <a:off x="2855349" y="261393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2,3</a:t>
            </a:r>
          </a:p>
        </p:txBody>
      </p:sp>
      <p:sp>
        <p:nvSpPr>
          <p:cNvPr id="224" name="Rectangle 22"/>
          <p:cNvSpPr>
            <a:spLocks noChangeArrowheads="1"/>
          </p:cNvSpPr>
          <p:nvPr/>
        </p:nvSpPr>
        <p:spPr bwMode="auto">
          <a:xfrm>
            <a:off x="1916983" y="261393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2,1</a:t>
            </a:r>
          </a:p>
        </p:txBody>
      </p:sp>
      <p:sp>
        <p:nvSpPr>
          <p:cNvPr id="225" name="Rectangle 23"/>
          <p:cNvSpPr>
            <a:spLocks noChangeArrowheads="1"/>
          </p:cNvSpPr>
          <p:nvPr/>
        </p:nvSpPr>
        <p:spPr bwMode="auto">
          <a:xfrm>
            <a:off x="2855349" y="218207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1,3</a:t>
            </a:r>
          </a:p>
        </p:txBody>
      </p:sp>
      <p:sp>
        <p:nvSpPr>
          <p:cNvPr id="226" name="Rectangle 24"/>
          <p:cNvSpPr>
            <a:spLocks noChangeArrowheads="1"/>
          </p:cNvSpPr>
          <p:nvPr/>
        </p:nvSpPr>
        <p:spPr bwMode="auto">
          <a:xfrm>
            <a:off x="2386166" y="218207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1,2</a:t>
            </a:r>
          </a:p>
        </p:txBody>
      </p:sp>
      <p:sp>
        <p:nvSpPr>
          <p:cNvPr id="227" name="Rectangle 25"/>
          <p:cNvSpPr>
            <a:spLocks noChangeArrowheads="1"/>
          </p:cNvSpPr>
          <p:nvPr/>
        </p:nvSpPr>
        <p:spPr bwMode="auto">
          <a:xfrm>
            <a:off x="1447800" y="304579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28" name="Rectangle 26"/>
          <p:cNvSpPr>
            <a:spLocks noChangeArrowheads="1"/>
          </p:cNvSpPr>
          <p:nvPr/>
        </p:nvSpPr>
        <p:spPr bwMode="auto">
          <a:xfrm>
            <a:off x="1916983" y="304579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29" name="Rectangle 27"/>
          <p:cNvSpPr>
            <a:spLocks noChangeArrowheads="1"/>
          </p:cNvSpPr>
          <p:nvPr/>
        </p:nvSpPr>
        <p:spPr bwMode="auto">
          <a:xfrm>
            <a:off x="2855349" y="304579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0" name="Rectangle 28"/>
          <p:cNvSpPr>
            <a:spLocks noChangeArrowheads="1"/>
          </p:cNvSpPr>
          <p:nvPr/>
        </p:nvSpPr>
        <p:spPr bwMode="auto">
          <a:xfrm>
            <a:off x="2386166" y="304579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1" name="Rectangle 29"/>
          <p:cNvSpPr>
            <a:spLocks noChangeArrowheads="1"/>
          </p:cNvSpPr>
          <p:nvPr/>
        </p:nvSpPr>
        <p:spPr bwMode="auto">
          <a:xfrm>
            <a:off x="1447800" y="304579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3,0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32" name="Rectangle 30"/>
          <p:cNvSpPr>
            <a:spLocks noChangeArrowheads="1"/>
          </p:cNvSpPr>
          <p:nvPr/>
        </p:nvSpPr>
        <p:spPr bwMode="auto">
          <a:xfrm>
            <a:off x="2386166" y="304579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3,2</a:t>
            </a:r>
          </a:p>
        </p:txBody>
      </p:sp>
      <p:sp>
        <p:nvSpPr>
          <p:cNvPr id="233" name="Rectangle 31"/>
          <p:cNvSpPr>
            <a:spLocks noChangeArrowheads="1"/>
          </p:cNvSpPr>
          <p:nvPr/>
        </p:nvSpPr>
        <p:spPr bwMode="auto">
          <a:xfrm>
            <a:off x="2855349" y="304579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3,3</a:t>
            </a:r>
          </a:p>
        </p:txBody>
      </p:sp>
      <p:sp>
        <p:nvSpPr>
          <p:cNvPr id="234" name="Rectangle 32"/>
          <p:cNvSpPr>
            <a:spLocks noChangeArrowheads="1"/>
          </p:cNvSpPr>
          <p:nvPr/>
        </p:nvSpPr>
        <p:spPr bwMode="auto">
          <a:xfrm>
            <a:off x="1916983" y="304579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3,1</a:t>
            </a:r>
          </a:p>
        </p:txBody>
      </p:sp>
      <p:sp>
        <p:nvSpPr>
          <p:cNvPr id="235" name="Rectangle 33"/>
          <p:cNvSpPr>
            <a:spLocks noChangeArrowheads="1"/>
          </p:cNvSpPr>
          <p:nvPr/>
        </p:nvSpPr>
        <p:spPr bwMode="auto">
          <a:xfrm>
            <a:off x="1447800" y="1750219"/>
            <a:ext cx="938366" cy="86372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6" name="Rectangle 37"/>
          <p:cNvSpPr>
            <a:spLocks noChangeArrowheads="1"/>
          </p:cNvSpPr>
          <p:nvPr/>
        </p:nvSpPr>
        <p:spPr bwMode="auto">
          <a:xfrm>
            <a:off x="2386166" y="1750219"/>
            <a:ext cx="938366" cy="86372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7" name="Rectangle 39"/>
          <p:cNvSpPr>
            <a:spLocks noChangeArrowheads="1"/>
          </p:cNvSpPr>
          <p:nvPr/>
        </p:nvSpPr>
        <p:spPr bwMode="auto">
          <a:xfrm>
            <a:off x="1447800" y="2613939"/>
            <a:ext cx="938366" cy="86372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8" name="Rectangle 40"/>
          <p:cNvSpPr>
            <a:spLocks noChangeArrowheads="1"/>
          </p:cNvSpPr>
          <p:nvPr/>
        </p:nvSpPr>
        <p:spPr bwMode="auto">
          <a:xfrm>
            <a:off x="2386166" y="2613939"/>
            <a:ext cx="938366" cy="86372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9" name="Rectangle 2"/>
          <p:cNvSpPr>
            <a:spLocks noChangeArrowheads="1"/>
          </p:cNvSpPr>
          <p:nvPr/>
        </p:nvSpPr>
        <p:spPr bwMode="auto">
          <a:xfrm>
            <a:off x="4145603" y="3858905"/>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0,3</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40" name="Rectangle 3"/>
          <p:cNvSpPr>
            <a:spLocks noChangeArrowheads="1"/>
          </p:cNvSpPr>
          <p:nvPr/>
        </p:nvSpPr>
        <p:spPr bwMode="auto">
          <a:xfrm>
            <a:off x="3676420" y="3858905"/>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0,2</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41" name="Rectangle 4"/>
          <p:cNvSpPr>
            <a:spLocks noChangeArrowheads="1"/>
          </p:cNvSpPr>
          <p:nvPr/>
        </p:nvSpPr>
        <p:spPr bwMode="auto">
          <a:xfrm>
            <a:off x="3676420" y="4290765"/>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1,2</a:t>
            </a:r>
          </a:p>
        </p:txBody>
      </p:sp>
      <p:sp>
        <p:nvSpPr>
          <p:cNvPr id="242" name="Rectangle 7"/>
          <p:cNvSpPr>
            <a:spLocks noChangeArrowheads="1"/>
          </p:cNvSpPr>
          <p:nvPr/>
        </p:nvSpPr>
        <p:spPr bwMode="auto">
          <a:xfrm>
            <a:off x="4145603" y="4290765"/>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43" name="Rectangle 18"/>
          <p:cNvSpPr>
            <a:spLocks noChangeArrowheads="1"/>
          </p:cNvSpPr>
          <p:nvPr/>
        </p:nvSpPr>
        <p:spPr bwMode="auto">
          <a:xfrm>
            <a:off x="4145603" y="4290765"/>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1,3</a:t>
            </a:r>
          </a:p>
        </p:txBody>
      </p:sp>
      <p:sp>
        <p:nvSpPr>
          <p:cNvPr id="244" name="Rectangle 33"/>
          <p:cNvSpPr>
            <a:spLocks noChangeArrowheads="1"/>
          </p:cNvSpPr>
          <p:nvPr/>
        </p:nvSpPr>
        <p:spPr bwMode="auto">
          <a:xfrm>
            <a:off x="3676420" y="3858905"/>
            <a:ext cx="938366" cy="86372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45" name="Rectangle 2"/>
          <p:cNvSpPr>
            <a:spLocks noChangeArrowheads="1"/>
          </p:cNvSpPr>
          <p:nvPr/>
        </p:nvSpPr>
        <p:spPr bwMode="auto">
          <a:xfrm>
            <a:off x="5574996" y="261319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2,1</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46" name="Rectangle 3"/>
          <p:cNvSpPr>
            <a:spLocks noChangeArrowheads="1"/>
          </p:cNvSpPr>
          <p:nvPr/>
        </p:nvSpPr>
        <p:spPr bwMode="auto">
          <a:xfrm>
            <a:off x="5105812" y="261319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lang="en-US" sz="1350" kern="0" baseline="-25000" dirty="0">
                <a:solidFill>
                  <a:srgbClr val="000000"/>
                </a:solidFill>
                <a:latin typeface="Trebuchet MS"/>
              </a:rPr>
              <a:t>2</a:t>
            </a:r>
            <a:r>
              <a:rPr kumimoji="0" lang="en-US" sz="1350" b="0" i="0" u="none" strike="noStrike" kern="0" cap="none" spc="0" normalizeH="0" baseline="-25000" noProof="0" dirty="0" smtClean="0">
                <a:ln>
                  <a:noFill/>
                </a:ln>
                <a:solidFill>
                  <a:srgbClr val="000000"/>
                </a:solidFill>
                <a:effectLst/>
                <a:uLnTx/>
                <a:uFillTx/>
                <a:latin typeface="Trebuchet MS"/>
              </a:rPr>
              <a:t>,0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47" name="Rectangle 4"/>
          <p:cNvSpPr>
            <a:spLocks noChangeArrowheads="1"/>
          </p:cNvSpPr>
          <p:nvPr/>
        </p:nvSpPr>
        <p:spPr bwMode="auto">
          <a:xfrm>
            <a:off x="5105812" y="304505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lang="en-US" sz="1350" kern="0" baseline="-25000" dirty="0">
                <a:solidFill>
                  <a:srgbClr val="000000"/>
                </a:solidFill>
                <a:latin typeface="Trebuchet MS"/>
              </a:rPr>
              <a:t>3</a:t>
            </a:r>
            <a:r>
              <a:rPr kumimoji="0" lang="en-US" sz="1350" b="0" i="0" u="none" strike="noStrike" kern="0" cap="none" spc="0" normalizeH="0" baseline="-25000" noProof="0" dirty="0" smtClean="0">
                <a:ln>
                  <a:noFill/>
                </a:ln>
                <a:solidFill>
                  <a:srgbClr val="000000"/>
                </a:solidFill>
                <a:effectLst/>
                <a:uLnTx/>
                <a:uFillTx/>
                <a:latin typeface="Trebuchet MS"/>
              </a:rPr>
              <a:t>,0</a:t>
            </a:r>
          </a:p>
        </p:txBody>
      </p:sp>
      <p:sp>
        <p:nvSpPr>
          <p:cNvPr id="248" name="Rectangle 7"/>
          <p:cNvSpPr>
            <a:spLocks noChangeArrowheads="1"/>
          </p:cNvSpPr>
          <p:nvPr/>
        </p:nvSpPr>
        <p:spPr bwMode="auto">
          <a:xfrm>
            <a:off x="5574996" y="304505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49" name="Rectangle 18"/>
          <p:cNvSpPr>
            <a:spLocks noChangeArrowheads="1"/>
          </p:cNvSpPr>
          <p:nvPr/>
        </p:nvSpPr>
        <p:spPr bwMode="auto">
          <a:xfrm>
            <a:off x="5574996" y="3045059"/>
            <a:ext cx="469183" cy="4318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lang="en-US" sz="1350" kern="0" baseline="-25000" noProof="0" dirty="0" smtClean="0">
                <a:solidFill>
                  <a:srgbClr val="000000"/>
                </a:solidFill>
                <a:latin typeface="Trebuchet MS"/>
              </a:rPr>
              <a:t>3</a:t>
            </a:r>
            <a:r>
              <a:rPr kumimoji="0" lang="en-US" sz="1350" b="0" i="0" u="none" strike="noStrike" kern="0" cap="none" spc="0" normalizeH="0" baseline="-25000" noProof="0" dirty="0" smtClean="0">
                <a:ln>
                  <a:noFill/>
                </a:ln>
                <a:solidFill>
                  <a:srgbClr val="000000"/>
                </a:solidFill>
                <a:effectLst/>
                <a:uLnTx/>
                <a:uFillTx/>
                <a:latin typeface="Trebuchet MS"/>
              </a:rPr>
              <a:t>,1</a:t>
            </a:r>
          </a:p>
        </p:txBody>
      </p:sp>
      <p:sp>
        <p:nvSpPr>
          <p:cNvPr id="250" name="Rectangle 33"/>
          <p:cNvSpPr>
            <a:spLocks noChangeArrowheads="1"/>
          </p:cNvSpPr>
          <p:nvPr/>
        </p:nvSpPr>
        <p:spPr bwMode="auto">
          <a:xfrm>
            <a:off x="5105812" y="2613199"/>
            <a:ext cx="938366" cy="86372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cxnSp>
        <p:nvCxnSpPr>
          <p:cNvPr id="251" name="Straight Arrow Connector 250"/>
          <p:cNvCxnSpPr/>
          <p:nvPr/>
        </p:nvCxnSpPr>
        <p:spPr>
          <a:xfrm flipV="1">
            <a:off x="1679436" y="2724131"/>
            <a:ext cx="3675268" cy="5998"/>
          </a:xfrm>
          <a:prstGeom prst="straightConnector1">
            <a:avLst/>
          </a:prstGeom>
          <a:noFill/>
          <a:ln w="28575" cap="flat" cmpd="sng" algn="ctr">
            <a:solidFill>
              <a:srgbClr val="FA6300"/>
            </a:solidFill>
            <a:prstDash val="solid"/>
            <a:tailEnd type="arrow"/>
          </a:ln>
          <a:effectLst/>
        </p:spPr>
      </p:cxnSp>
      <p:cxnSp>
        <p:nvCxnSpPr>
          <p:cNvPr id="252" name="Straight Arrow Connector 251"/>
          <p:cNvCxnSpPr/>
          <p:nvPr/>
        </p:nvCxnSpPr>
        <p:spPr>
          <a:xfrm flipV="1">
            <a:off x="2042571" y="2849670"/>
            <a:ext cx="3675268" cy="8677"/>
          </a:xfrm>
          <a:prstGeom prst="straightConnector1">
            <a:avLst/>
          </a:prstGeom>
          <a:noFill/>
          <a:ln w="28575" cap="flat" cmpd="sng" algn="ctr">
            <a:solidFill>
              <a:srgbClr val="FA6300"/>
            </a:solidFill>
            <a:prstDash val="solid"/>
            <a:tailEnd type="arrow"/>
          </a:ln>
          <a:effectLst/>
        </p:spPr>
      </p:cxnSp>
      <p:cxnSp>
        <p:nvCxnSpPr>
          <p:cNvPr id="253" name="Straight Arrow Connector 252"/>
          <p:cNvCxnSpPr/>
          <p:nvPr/>
        </p:nvCxnSpPr>
        <p:spPr>
          <a:xfrm flipV="1">
            <a:off x="1679436" y="3219341"/>
            <a:ext cx="3675268" cy="5998"/>
          </a:xfrm>
          <a:prstGeom prst="straightConnector1">
            <a:avLst/>
          </a:prstGeom>
          <a:noFill/>
          <a:ln w="28575" cap="flat" cmpd="sng" algn="ctr">
            <a:solidFill>
              <a:srgbClr val="FA6300"/>
            </a:solidFill>
            <a:prstDash val="solid"/>
            <a:tailEnd type="arrow"/>
          </a:ln>
          <a:effectLst/>
        </p:spPr>
      </p:cxnSp>
      <p:cxnSp>
        <p:nvCxnSpPr>
          <p:cNvPr id="254" name="Straight Arrow Connector 253"/>
          <p:cNvCxnSpPr/>
          <p:nvPr/>
        </p:nvCxnSpPr>
        <p:spPr>
          <a:xfrm flipV="1">
            <a:off x="2148619" y="3344955"/>
            <a:ext cx="3675268" cy="7845"/>
          </a:xfrm>
          <a:prstGeom prst="straightConnector1">
            <a:avLst/>
          </a:prstGeom>
          <a:noFill/>
          <a:ln w="28575" cap="flat" cmpd="sng" algn="ctr">
            <a:solidFill>
              <a:srgbClr val="FA6300"/>
            </a:solidFill>
            <a:prstDash val="solid"/>
            <a:tailEnd type="arrow"/>
          </a:ln>
          <a:effectLst/>
        </p:spPr>
      </p:cxnSp>
      <p:cxnSp>
        <p:nvCxnSpPr>
          <p:cNvPr id="255" name="Straight Arrow Connector 254"/>
          <p:cNvCxnSpPr/>
          <p:nvPr/>
        </p:nvCxnSpPr>
        <p:spPr>
          <a:xfrm flipV="1">
            <a:off x="2503462" y="3998599"/>
            <a:ext cx="1457860" cy="10467"/>
          </a:xfrm>
          <a:prstGeom prst="straightConnector1">
            <a:avLst/>
          </a:prstGeom>
          <a:noFill/>
          <a:ln w="28575" cap="flat" cmpd="sng" algn="ctr">
            <a:solidFill>
              <a:srgbClr val="FA6300"/>
            </a:solidFill>
            <a:prstDash val="solid"/>
            <a:tailEnd type="arrow"/>
          </a:ln>
          <a:effectLst/>
        </p:spPr>
      </p:cxnSp>
      <p:cxnSp>
        <p:nvCxnSpPr>
          <p:cNvPr id="256" name="Straight Arrow Connector 255"/>
          <p:cNvCxnSpPr/>
          <p:nvPr/>
        </p:nvCxnSpPr>
        <p:spPr>
          <a:xfrm>
            <a:off x="2979868" y="4604935"/>
            <a:ext cx="1357993" cy="2"/>
          </a:xfrm>
          <a:prstGeom prst="straightConnector1">
            <a:avLst/>
          </a:prstGeom>
          <a:noFill/>
          <a:ln w="28575" cap="flat" cmpd="sng" algn="ctr">
            <a:solidFill>
              <a:srgbClr val="FA6300"/>
            </a:solidFill>
            <a:prstDash val="solid"/>
            <a:tailEnd type="arrow"/>
          </a:ln>
          <a:effectLst/>
        </p:spPr>
      </p:cxnSp>
      <p:cxnSp>
        <p:nvCxnSpPr>
          <p:cNvPr id="257" name="Straight Arrow Connector 256"/>
          <p:cNvCxnSpPr/>
          <p:nvPr/>
        </p:nvCxnSpPr>
        <p:spPr>
          <a:xfrm>
            <a:off x="2979868" y="4150719"/>
            <a:ext cx="1357993" cy="0"/>
          </a:xfrm>
          <a:prstGeom prst="straightConnector1">
            <a:avLst/>
          </a:prstGeom>
          <a:noFill/>
          <a:ln w="28575" cap="flat" cmpd="sng" algn="ctr">
            <a:solidFill>
              <a:srgbClr val="FA6300"/>
            </a:solidFill>
            <a:prstDash val="solid"/>
            <a:tailEnd type="arrow"/>
          </a:ln>
          <a:effectLst/>
        </p:spPr>
      </p:cxnSp>
      <p:cxnSp>
        <p:nvCxnSpPr>
          <p:cNvPr id="258" name="Straight Arrow Connector 257"/>
          <p:cNvCxnSpPr/>
          <p:nvPr/>
        </p:nvCxnSpPr>
        <p:spPr>
          <a:xfrm>
            <a:off x="2503462" y="4451275"/>
            <a:ext cx="1457860" cy="6522"/>
          </a:xfrm>
          <a:prstGeom prst="straightConnector1">
            <a:avLst/>
          </a:prstGeom>
          <a:noFill/>
          <a:ln w="28575" cap="flat" cmpd="sng" algn="ctr">
            <a:solidFill>
              <a:srgbClr val="FA6300"/>
            </a:solidFill>
            <a:prstDash val="solid"/>
            <a:tailEnd type="arrow"/>
          </a:ln>
          <a:effectLst/>
        </p:spPr>
      </p:cxnSp>
      <p:sp>
        <p:nvSpPr>
          <p:cNvPr id="259" name="TextBox 144"/>
          <p:cNvSpPr txBox="1">
            <a:spLocks noChangeArrowheads="1"/>
          </p:cNvSpPr>
          <p:nvPr/>
        </p:nvSpPr>
        <p:spPr bwMode="auto">
          <a:xfrm>
            <a:off x="5068084" y="2328898"/>
            <a:ext cx="970136" cy="2769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fa-IR" sz="1200" b="1" kern="0" dirty="0" smtClean="0">
                <a:solidFill>
                  <a:srgbClr val="000000"/>
                </a:solidFill>
                <a:cs typeface="B Nazanin" panose="00000400000000000000" pitchFamily="2" charset="-78"/>
              </a:rPr>
              <a:t>حافظه مشترک</a:t>
            </a:r>
            <a:endParaRPr kumimoji="0" lang="en-US" sz="1200" b="1" i="0" u="none" strike="noStrike" kern="0" cap="none" spc="0" normalizeH="0" baseline="0" noProof="0" dirty="0">
              <a:ln>
                <a:noFill/>
              </a:ln>
              <a:solidFill>
                <a:srgbClr val="000000"/>
              </a:solidFill>
              <a:effectLst/>
              <a:uLnTx/>
              <a:uFillTx/>
              <a:cs typeface="B Nazanin" panose="00000400000000000000" pitchFamily="2" charset="-78"/>
            </a:endParaRPr>
          </a:p>
        </p:txBody>
      </p:sp>
      <p:sp>
        <p:nvSpPr>
          <p:cNvPr id="260" name="TextBox 145"/>
          <p:cNvSpPr txBox="1">
            <a:spLocks noChangeArrowheads="1"/>
          </p:cNvSpPr>
          <p:nvPr/>
        </p:nvSpPr>
        <p:spPr bwMode="auto">
          <a:xfrm>
            <a:off x="3628765" y="3562410"/>
            <a:ext cx="970136" cy="2769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fa-IR" sz="1200" b="1" kern="0" noProof="0" dirty="0" smtClean="0">
                <a:solidFill>
                  <a:srgbClr val="000000"/>
                </a:solidFill>
                <a:cs typeface="B Nazanin" panose="00000400000000000000" pitchFamily="2" charset="-78"/>
              </a:rPr>
              <a:t>حافظه مشترک</a:t>
            </a:r>
            <a:endParaRPr kumimoji="0" lang="en-US" sz="1200" b="1" i="0" u="none" strike="noStrike" kern="0" cap="none" spc="0" normalizeH="0" baseline="0" noProof="0" dirty="0">
              <a:ln>
                <a:noFill/>
              </a:ln>
              <a:solidFill>
                <a:srgbClr val="000000"/>
              </a:solidFill>
              <a:effectLst/>
              <a:uLnTx/>
              <a:uFillTx/>
              <a:cs typeface="B Nazanin" panose="00000400000000000000" pitchFamily="2" charset="-78"/>
            </a:endParaRPr>
          </a:p>
        </p:txBody>
      </p:sp>
    </p:spTree>
    <p:extLst>
      <p:ext uri="{BB962C8B-B14F-4D97-AF65-F5344CB8AC3E}">
        <p14:creationId xmlns:p14="http://schemas.microsoft.com/office/powerpoint/2010/main" val="39242676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فاز </a:t>
            </a:r>
            <a:r>
              <a:rPr lang="fa-IR" dirty="0" smtClean="0"/>
              <a:t>1 برای </a:t>
            </a:r>
            <a:r>
              <a:rPr lang="fa-IR" dirty="0"/>
              <a:t>بلوک (0،0):  </a:t>
            </a:r>
            <a:r>
              <a:rPr lang="fa-IR" dirty="0" smtClean="0"/>
              <a:t>محاسبات 0 </a:t>
            </a:r>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27</a:t>
            </a:fld>
            <a:endParaRPr lang="en-US" altLang="en-US" dirty="0"/>
          </a:p>
        </p:txBody>
      </p:sp>
      <p:sp>
        <p:nvSpPr>
          <p:cNvPr id="134" name="Rectangle 2"/>
          <p:cNvSpPr>
            <a:spLocks noChangeArrowheads="1"/>
          </p:cNvSpPr>
          <p:nvPr/>
        </p:nvSpPr>
        <p:spPr bwMode="auto">
          <a:xfrm>
            <a:off x="5543083" y="3819757"/>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0,1</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35" name="Rectangle 3"/>
          <p:cNvSpPr>
            <a:spLocks noChangeArrowheads="1"/>
          </p:cNvSpPr>
          <p:nvPr/>
        </p:nvSpPr>
        <p:spPr bwMode="auto">
          <a:xfrm>
            <a:off x="5075051" y="3819757"/>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0,0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36" name="Rectangle 4"/>
          <p:cNvSpPr>
            <a:spLocks noChangeArrowheads="1"/>
          </p:cNvSpPr>
          <p:nvPr/>
        </p:nvSpPr>
        <p:spPr bwMode="auto">
          <a:xfrm>
            <a:off x="5075051" y="425107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1,0</a:t>
            </a:r>
          </a:p>
        </p:txBody>
      </p:sp>
      <p:sp>
        <p:nvSpPr>
          <p:cNvPr id="137" name="Rectangle 5"/>
          <p:cNvSpPr>
            <a:spLocks noChangeArrowheads="1"/>
          </p:cNvSpPr>
          <p:nvPr/>
        </p:nvSpPr>
        <p:spPr bwMode="auto">
          <a:xfrm>
            <a:off x="5075051" y="468239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38" name="Rectangle 6"/>
          <p:cNvSpPr>
            <a:spLocks noChangeArrowheads="1"/>
          </p:cNvSpPr>
          <p:nvPr/>
        </p:nvSpPr>
        <p:spPr bwMode="auto">
          <a:xfrm>
            <a:off x="5075051" y="511371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39" name="Rectangle 7"/>
          <p:cNvSpPr>
            <a:spLocks noChangeArrowheads="1"/>
          </p:cNvSpPr>
          <p:nvPr/>
        </p:nvSpPr>
        <p:spPr bwMode="auto">
          <a:xfrm>
            <a:off x="5543083" y="425107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0" name="Rectangle 8"/>
          <p:cNvSpPr>
            <a:spLocks noChangeArrowheads="1"/>
          </p:cNvSpPr>
          <p:nvPr/>
        </p:nvSpPr>
        <p:spPr bwMode="auto">
          <a:xfrm>
            <a:off x="5543083" y="468239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1" name="Rectangle 9"/>
          <p:cNvSpPr>
            <a:spLocks noChangeArrowheads="1"/>
          </p:cNvSpPr>
          <p:nvPr/>
        </p:nvSpPr>
        <p:spPr bwMode="auto">
          <a:xfrm>
            <a:off x="5543083" y="511371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2" name="Rectangle 10"/>
          <p:cNvSpPr>
            <a:spLocks noChangeArrowheads="1"/>
          </p:cNvSpPr>
          <p:nvPr/>
        </p:nvSpPr>
        <p:spPr bwMode="auto">
          <a:xfrm>
            <a:off x="6011115" y="3819757"/>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0,2</a:t>
            </a:r>
          </a:p>
        </p:txBody>
      </p:sp>
      <p:sp>
        <p:nvSpPr>
          <p:cNvPr id="143" name="Rectangle 11"/>
          <p:cNvSpPr>
            <a:spLocks noChangeArrowheads="1"/>
          </p:cNvSpPr>
          <p:nvPr/>
        </p:nvSpPr>
        <p:spPr bwMode="auto">
          <a:xfrm>
            <a:off x="6011115" y="425107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4" name="Rectangle 12"/>
          <p:cNvSpPr>
            <a:spLocks noChangeArrowheads="1"/>
          </p:cNvSpPr>
          <p:nvPr/>
        </p:nvSpPr>
        <p:spPr bwMode="auto">
          <a:xfrm>
            <a:off x="6479148" y="425107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5" name="Rectangle 13"/>
          <p:cNvSpPr>
            <a:spLocks noChangeArrowheads="1"/>
          </p:cNvSpPr>
          <p:nvPr/>
        </p:nvSpPr>
        <p:spPr bwMode="auto">
          <a:xfrm>
            <a:off x="6479148" y="468239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6" name="Rectangle 14"/>
          <p:cNvSpPr>
            <a:spLocks noChangeArrowheads="1"/>
          </p:cNvSpPr>
          <p:nvPr/>
        </p:nvSpPr>
        <p:spPr bwMode="auto">
          <a:xfrm>
            <a:off x="6479148" y="3819757"/>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0,3</a:t>
            </a:r>
          </a:p>
        </p:txBody>
      </p:sp>
      <p:sp>
        <p:nvSpPr>
          <p:cNvPr id="147" name="Rectangle 15"/>
          <p:cNvSpPr>
            <a:spLocks noChangeArrowheads="1"/>
          </p:cNvSpPr>
          <p:nvPr/>
        </p:nvSpPr>
        <p:spPr bwMode="auto">
          <a:xfrm>
            <a:off x="6011115" y="468239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8" name="Rectangle 16"/>
          <p:cNvSpPr>
            <a:spLocks noChangeArrowheads="1"/>
          </p:cNvSpPr>
          <p:nvPr/>
        </p:nvSpPr>
        <p:spPr bwMode="auto">
          <a:xfrm>
            <a:off x="6011115" y="511371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9" name="Rectangle 17"/>
          <p:cNvSpPr>
            <a:spLocks noChangeArrowheads="1"/>
          </p:cNvSpPr>
          <p:nvPr/>
        </p:nvSpPr>
        <p:spPr bwMode="auto">
          <a:xfrm>
            <a:off x="6479148" y="511371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50" name="Rectangle 18"/>
          <p:cNvSpPr>
            <a:spLocks noChangeArrowheads="1"/>
          </p:cNvSpPr>
          <p:nvPr/>
        </p:nvSpPr>
        <p:spPr bwMode="auto">
          <a:xfrm>
            <a:off x="5543083" y="425107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1,1</a:t>
            </a:r>
          </a:p>
        </p:txBody>
      </p:sp>
      <p:sp>
        <p:nvSpPr>
          <p:cNvPr id="151" name="Rectangle 19"/>
          <p:cNvSpPr>
            <a:spLocks noChangeArrowheads="1"/>
          </p:cNvSpPr>
          <p:nvPr/>
        </p:nvSpPr>
        <p:spPr bwMode="auto">
          <a:xfrm>
            <a:off x="5075051" y="468239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2,0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52" name="Rectangle 20"/>
          <p:cNvSpPr>
            <a:spLocks noChangeArrowheads="1"/>
          </p:cNvSpPr>
          <p:nvPr/>
        </p:nvSpPr>
        <p:spPr bwMode="auto">
          <a:xfrm>
            <a:off x="6011115" y="468239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2,2</a:t>
            </a:r>
          </a:p>
        </p:txBody>
      </p:sp>
      <p:sp>
        <p:nvSpPr>
          <p:cNvPr id="153" name="Rectangle 21"/>
          <p:cNvSpPr>
            <a:spLocks noChangeArrowheads="1"/>
          </p:cNvSpPr>
          <p:nvPr/>
        </p:nvSpPr>
        <p:spPr bwMode="auto">
          <a:xfrm>
            <a:off x="6479148" y="468239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2,3</a:t>
            </a:r>
          </a:p>
        </p:txBody>
      </p:sp>
      <p:sp>
        <p:nvSpPr>
          <p:cNvPr id="154" name="Rectangle 22"/>
          <p:cNvSpPr>
            <a:spLocks noChangeArrowheads="1"/>
          </p:cNvSpPr>
          <p:nvPr/>
        </p:nvSpPr>
        <p:spPr bwMode="auto">
          <a:xfrm>
            <a:off x="5543083" y="468239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2,1</a:t>
            </a:r>
          </a:p>
        </p:txBody>
      </p:sp>
      <p:sp>
        <p:nvSpPr>
          <p:cNvPr id="155" name="Rectangle 23"/>
          <p:cNvSpPr>
            <a:spLocks noChangeArrowheads="1"/>
          </p:cNvSpPr>
          <p:nvPr/>
        </p:nvSpPr>
        <p:spPr bwMode="auto">
          <a:xfrm>
            <a:off x="6479148" y="425107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1,3</a:t>
            </a:r>
          </a:p>
        </p:txBody>
      </p:sp>
      <p:sp>
        <p:nvSpPr>
          <p:cNvPr id="156" name="Rectangle 24"/>
          <p:cNvSpPr>
            <a:spLocks noChangeArrowheads="1"/>
          </p:cNvSpPr>
          <p:nvPr/>
        </p:nvSpPr>
        <p:spPr bwMode="auto">
          <a:xfrm>
            <a:off x="6011115" y="425107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1,2</a:t>
            </a:r>
          </a:p>
        </p:txBody>
      </p:sp>
      <p:sp>
        <p:nvSpPr>
          <p:cNvPr id="157" name="Rectangle 25"/>
          <p:cNvSpPr>
            <a:spLocks noChangeArrowheads="1"/>
          </p:cNvSpPr>
          <p:nvPr/>
        </p:nvSpPr>
        <p:spPr bwMode="auto">
          <a:xfrm>
            <a:off x="5075051" y="511371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58" name="Rectangle 26"/>
          <p:cNvSpPr>
            <a:spLocks noChangeArrowheads="1"/>
          </p:cNvSpPr>
          <p:nvPr/>
        </p:nvSpPr>
        <p:spPr bwMode="auto">
          <a:xfrm>
            <a:off x="5543083" y="511371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59" name="Rectangle 27"/>
          <p:cNvSpPr>
            <a:spLocks noChangeArrowheads="1"/>
          </p:cNvSpPr>
          <p:nvPr/>
        </p:nvSpPr>
        <p:spPr bwMode="auto">
          <a:xfrm>
            <a:off x="6479148" y="511371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0" name="Rectangle 28"/>
          <p:cNvSpPr>
            <a:spLocks noChangeArrowheads="1"/>
          </p:cNvSpPr>
          <p:nvPr/>
        </p:nvSpPr>
        <p:spPr bwMode="auto">
          <a:xfrm>
            <a:off x="6011115" y="511371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1" name="Rectangle 29"/>
          <p:cNvSpPr>
            <a:spLocks noChangeArrowheads="1"/>
          </p:cNvSpPr>
          <p:nvPr/>
        </p:nvSpPr>
        <p:spPr bwMode="auto">
          <a:xfrm>
            <a:off x="5075051" y="511371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3,0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62" name="Rectangle 30"/>
          <p:cNvSpPr>
            <a:spLocks noChangeArrowheads="1"/>
          </p:cNvSpPr>
          <p:nvPr/>
        </p:nvSpPr>
        <p:spPr bwMode="auto">
          <a:xfrm>
            <a:off x="6011115" y="511371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3,2</a:t>
            </a:r>
          </a:p>
        </p:txBody>
      </p:sp>
      <p:sp>
        <p:nvSpPr>
          <p:cNvPr id="163" name="Rectangle 31"/>
          <p:cNvSpPr>
            <a:spLocks noChangeArrowheads="1"/>
          </p:cNvSpPr>
          <p:nvPr/>
        </p:nvSpPr>
        <p:spPr bwMode="auto">
          <a:xfrm>
            <a:off x="6479148" y="511371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3,3</a:t>
            </a:r>
          </a:p>
        </p:txBody>
      </p:sp>
      <p:sp>
        <p:nvSpPr>
          <p:cNvPr id="164" name="Rectangle 32"/>
          <p:cNvSpPr>
            <a:spLocks noChangeArrowheads="1"/>
          </p:cNvSpPr>
          <p:nvPr/>
        </p:nvSpPr>
        <p:spPr bwMode="auto">
          <a:xfrm>
            <a:off x="5543083" y="511371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3,1</a:t>
            </a:r>
          </a:p>
        </p:txBody>
      </p:sp>
      <p:sp>
        <p:nvSpPr>
          <p:cNvPr id="165" name="Rectangle 33"/>
          <p:cNvSpPr>
            <a:spLocks noChangeArrowheads="1"/>
          </p:cNvSpPr>
          <p:nvPr/>
        </p:nvSpPr>
        <p:spPr bwMode="auto">
          <a:xfrm>
            <a:off x="5075051" y="3819757"/>
            <a:ext cx="936064" cy="86264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6" name="Rectangle 37"/>
          <p:cNvSpPr>
            <a:spLocks noChangeArrowheads="1"/>
          </p:cNvSpPr>
          <p:nvPr/>
        </p:nvSpPr>
        <p:spPr bwMode="auto">
          <a:xfrm>
            <a:off x="6011115" y="3819757"/>
            <a:ext cx="936064" cy="86264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7" name="Rectangle 39"/>
          <p:cNvSpPr>
            <a:spLocks noChangeArrowheads="1"/>
          </p:cNvSpPr>
          <p:nvPr/>
        </p:nvSpPr>
        <p:spPr bwMode="auto">
          <a:xfrm>
            <a:off x="5075051" y="4682399"/>
            <a:ext cx="936064" cy="86264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8" name="Rectangle 40"/>
          <p:cNvSpPr>
            <a:spLocks noChangeArrowheads="1"/>
          </p:cNvSpPr>
          <p:nvPr/>
        </p:nvSpPr>
        <p:spPr bwMode="auto">
          <a:xfrm>
            <a:off x="6011115" y="4682399"/>
            <a:ext cx="936064" cy="86264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9" name="Rectangle 2"/>
          <p:cNvSpPr>
            <a:spLocks noChangeArrowheads="1"/>
          </p:cNvSpPr>
          <p:nvPr/>
        </p:nvSpPr>
        <p:spPr bwMode="auto">
          <a:xfrm>
            <a:off x="1915833" y="3837317"/>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0,1</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70" name="Rectangle 3"/>
          <p:cNvSpPr>
            <a:spLocks noChangeArrowheads="1"/>
          </p:cNvSpPr>
          <p:nvPr/>
        </p:nvSpPr>
        <p:spPr bwMode="auto">
          <a:xfrm>
            <a:off x="1447801" y="3837317"/>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71" name="Rectangle 4"/>
          <p:cNvSpPr>
            <a:spLocks noChangeArrowheads="1"/>
          </p:cNvSpPr>
          <p:nvPr/>
        </p:nvSpPr>
        <p:spPr bwMode="auto">
          <a:xfrm>
            <a:off x="1447801" y="4268637"/>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1,0</a:t>
            </a:r>
          </a:p>
        </p:txBody>
      </p:sp>
      <p:sp>
        <p:nvSpPr>
          <p:cNvPr id="172" name="Rectangle 5"/>
          <p:cNvSpPr>
            <a:spLocks noChangeArrowheads="1"/>
          </p:cNvSpPr>
          <p:nvPr/>
        </p:nvSpPr>
        <p:spPr bwMode="auto">
          <a:xfrm>
            <a:off x="1447801" y="469995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3" name="Rectangle 6"/>
          <p:cNvSpPr>
            <a:spLocks noChangeArrowheads="1"/>
          </p:cNvSpPr>
          <p:nvPr/>
        </p:nvSpPr>
        <p:spPr bwMode="auto">
          <a:xfrm>
            <a:off x="1447801" y="513127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4" name="Rectangle 7"/>
          <p:cNvSpPr>
            <a:spLocks noChangeArrowheads="1"/>
          </p:cNvSpPr>
          <p:nvPr/>
        </p:nvSpPr>
        <p:spPr bwMode="auto">
          <a:xfrm>
            <a:off x="1915833" y="4268637"/>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5" name="Rectangle 8"/>
          <p:cNvSpPr>
            <a:spLocks noChangeArrowheads="1"/>
          </p:cNvSpPr>
          <p:nvPr/>
        </p:nvSpPr>
        <p:spPr bwMode="auto">
          <a:xfrm>
            <a:off x="1915833" y="469995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6" name="Rectangle 9"/>
          <p:cNvSpPr>
            <a:spLocks noChangeArrowheads="1"/>
          </p:cNvSpPr>
          <p:nvPr/>
        </p:nvSpPr>
        <p:spPr bwMode="auto">
          <a:xfrm>
            <a:off x="1915833" y="513127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7" name="Rectangle 10"/>
          <p:cNvSpPr>
            <a:spLocks noChangeArrowheads="1"/>
          </p:cNvSpPr>
          <p:nvPr/>
        </p:nvSpPr>
        <p:spPr bwMode="auto">
          <a:xfrm>
            <a:off x="2383865" y="3837317"/>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0,2</a:t>
            </a:r>
          </a:p>
        </p:txBody>
      </p:sp>
      <p:sp>
        <p:nvSpPr>
          <p:cNvPr id="178" name="Rectangle 11"/>
          <p:cNvSpPr>
            <a:spLocks noChangeArrowheads="1"/>
          </p:cNvSpPr>
          <p:nvPr/>
        </p:nvSpPr>
        <p:spPr bwMode="auto">
          <a:xfrm>
            <a:off x="2383865" y="4268637"/>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9" name="Rectangle 12"/>
          <p:cNvSpPr>
            <a:spLocks noChangeArrowheads="1"/>
          </p:cNvSpPr>
          <p:nvPr/>
        </p:nvSpPr>
        <p:spPr bwMode="auto">
          <a:xfrm>
            <a:off x="2851898" y="4268637"/>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80" name="Rectangle 13"/>
          <p:cNvSpPr>
            <a:spLocks noChangeArrowheads="1"/>
          </p:cNvSpPr>
          <p:nvPr/>
        </p:nvSpPr>
        <p:spPr bwMode="auto">
          <a:xfrm>
            <a:off x="2851898" y="469995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81" name="Rectangle 14"/>
          <p:cNvSpPr>
            <a:spLocks noChangeArrowheads="1"/>
          </p:cNvSpPr>
          <p:nvPr/>
        </p:nvSpPr>
        <p:spPr bwMode="auto">
          <a:xfrm>
            <a:off x="2851898" y="3837317"/>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0,3</a:t>
            </a:r>
          </a:p>
        </p:txBody>
      </p:sp>
      <p:sp>
        <p:nvSpPr>
          <p:cNvPr id="182" name="Rectangle 15"/>
          <p:cNvSpPr>
            <a:spLocks noChangeArrowheads="1"/>
          </p:cNvSpPr>
          <p:nvPr/>
        </p:nvSpPr>
        <p:spPr bwMode="auto">
          <a:xfrm>
            <a:off x="2383865" y="469995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83" name="Rectangle 16"/>
          <p:cNvSpPr>
            <a:spLocks noChangeArrowheads="1"/>
          </p:cNvSpPr>
          <p:nvPr/>
        </p:nvSpPr>
        <p:spPr bwMode="auto">
          <a:xfrm>
            <a:off x="2383865" y="513127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84" name="Rectangle 17"/>
          <p:cNvSpPr>
            <a:spLocks noChangeArrowheads="1"/>
          </p:cNvSpPr>
          <p:nvPr/>
        </p:nvSpPr>
        <p:spPr bwMode="auto">
          <a:xfrm>
            <a:off x="2851898" y="513127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85" name="Rectangle 18"/>
          <p:cNvSpPr>
            <a:spLocks noChangeArrowheads="1"/>
          </p:cNvSpPr>
          <p:nvPr/>
        </p:nvSpPr>
        <p:spPr bwMode="auto">
          <a:xfrm>
            <a:off x="1915833" y="4268637"/>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1,1</a:t>
            </a:r>
          </a:p>
        </p:txBody>
      </p:sp>
      <p:sp>
        <p:nvSpPr>
          <p:cNvPr id="186" name="Rectangle 19"/>
          <p:cNvSpPr>
            <a:spLocks noChangeArrowheads="1"/>
          </p:cNvSpPr>
          <p:nvPr/>
        </p:nvSpPr>
        <p:spPr bwMode="auto">
          <a:xfrm>
            <a:off x="1447801" y="469995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2,0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87" name="Rectangle 20"/>
          <p:cNvSpPr>
            <a:spLocks noChangeArrowheads="1"/>
          </p:cNvSpPr>
          <p:nvPr/>
        </p:nvSpPr>
        <p:spPr bwMode="auto">
          <a:xfrm>
            <a:off x="2383865" y="469995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2,2</a:t>
            </a:r>
          </a:p>
        </p:txBody>
      </p:sp>
      <p:sp>
        <p:nvSpPr>
          <p:cNvPr id="188" name="Rectangle 21"/>
          <p:cNvSpPr>
            <a:spLocks noChangeArrowheads="1"/>
          </p:cNvSpPr>
          <p:nvPr/>
        </p:nvSpPr>
        <p:spPr bwMode="auto">
          <a:xfrm>
            <a:off x="2851898" y="469995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2,3</a:t>
            </a:r>
          </a:p>
        </p:txBody>
      </p:sp>
      <p:sp>
        <p:nvSpPr>
          <p:cNvPr id="189" name="Rectangle 22"/>
          <p:cNvSpPr>
            <a:spLocks noChangeArrowheads="1"/>
          </p:cNvSpPr>
          <p:nvPr/>
        </p:nvSpPr>
        <p:spPr bwMode="auto">
          <a:xfrm>
            <a:off x="1915833" y="469995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2,1</a:t>
            </a:r>
          </a:p>
        </p:txBody>
      </p:sp>
      <p:sp>
        <p:nvSpPr>
          <p:cNvPr id="190" name="Rectangle 23"/>
          <p:cNvSpPr>
            <a:spLocks noChangeArrowheads="1"/>
          </p:cNvSpPr>
          <p:nvPr/>
        </p:nvSpPr>
        <p:spPr bwMode="auto">
          <a:xfrm>
            <a:off x="2851898" y="4268637"/>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1,3</a:t>
            </a:r>
          </a:p>
        </p:txBody>
      </p:sp>
      <p:sp>
        <p:nvSpPr>
          <p:cNvPr id="191" name="Rectangle 24"/>
          <p:cNvSpPr>
            <a:spLocks noChangeArrowheads="1"/>
          </p:cNvSpPr>
          <p:nvPr/>
        </p:nvSpPr>
        <p:spPr bwMode="auto">
          <a:xfrm>
            <a:off x="2383865" y="4268637"/>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1,2</a:t>
            </a:r>
          </a:p>
        </p:txBody>
      </p:sp>
      <p:sp>
        <p:nvSpPr>
          <p:cNvPr id="192" name="Rectangle 25"/>
          <p:cNvSpPr>
            <a:spLocks noChangeArrowheads="1"/>
          </p:cNvSpPr>
          <p:nvPr/>
        </p:nvSpPr>
        <p:spPr bwMode="auto">
          <a:xfrm>
            <a:off x="1447801" y="513127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93" name="Rectangle 26"/>
          <p:cNvSpPr>
            <a:spLocks noChangeArrowheads="1"/>
          </p:cNvSpPr>
          <p:nvPr/>
        </p:nvSpPr>
        <p:spPr bwMode="auto">
          <a:xfrm>
            <a:off x="1915833" y="513127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94" name="Rectangle 27"/>
          <p:cNvSpPr>
            <a:spLocks noChangeArrowheads="1"/>
          </p:cNvSpPr>
          <p:nvPr/>
        </p:nvSpPr>
        <p:spPr bwMode="auto">
          <a:xfrm>
            <a:off x="2851898" y="513127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95" name="Rectangle 28"/>
          <p:cNvSpPr>
            <a:spLocks noChangeArrowheads="1"/>
          </p:cNvSpPr>
          <p:nvPr/>
        </p:nvSpPr>
        <p:spPr bwMode="auto">
          <a:xfrm>
            <a:off x="2383865" y="513127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96" name="Rectangle 29"/>
          <p:cNvSpPr>
            <a:spLocks noChangeArrowheads="1"/>
          </p:cNvSpPr>
          <p:nvPr/>
        </p:nvSpPr>
        <p:spPr bwMode="auto">
          <a:xfrm>
            <a:off x="1447801" y="513127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3,0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97" name="Rectangle 30"/>
          <p:cNvSpPr>
            <a:spLocks noChangeArrowheads="1"/>
          </p:cNvSpPr>
          <p:nvPr/>
        </p:nvSpPr>
        <p:spPr bwMode="auto">
          <a:xfrm>
            <a:off x="2383865" y="513127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3,2</a:t>
            </a:r>
          </a:p>
        </p:txBody>
      </p:sp>
      <p:sp>
        <p:nvSpPr>
          <p:cNvPr id="198" name="Rectangle 31"/>
          <p:cNvSpPr>
            <a:spLocks noChangeArrowheads="1"/>
          </p:cNvSpPr>
          <p:nvPr/>
        </p:nvSpPr>
        <p:spPr bwMode="auto">
          <a:xfrm>
            <a:off x="2851898" y="513127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3,3</a:t>
            </a:r>
          </a:p>
        </p:txBody>
      </p:sp>
      <p:sp>
        <p:nvSpPr>
          <p:cNvPr id="199" name="Rectangle 32"/>
          <p:cNvSpPr>
            <a:spLocks noChangeArrowheads="1"/>
          </p:cNvSpPr>
          <p:nvPr/>
        </p:nvSpPr>
        <p:spPr bwMode="auto">
          <a:xfrm>
            <a:off x="1915833" y="513127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3,1</a:t>
            </a:r>
          </a:p>
        </p:txBody>
      </p:sp>
      <p:sp>
        <p:nvSpPr>
          <p:cNvPr id="200" name="Rectangle 33"/>
          <p:cNvSpPr>
            <a:spLocks noChangeArrowheads="1"/>
          </p:cNvSpPr>
          <p:nvPr/>
        </p:nvSpPr>
        <p:spPr bwMode="auto">
          <a:xfrm>
            <a:off x="1447801" y="3837317"/>
            <a:ext cx="936064" cy="86264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1" name="Rectangle 37"/>
          <p:cNvSpPr>
            <a:spLocks noChangeArrowheads="1"/>
          </p:cNvSpPr>
          <p:nvPr/>
        </p:nvSpPr>
        <p:spPr bwMode="auto">
          <a:xfrm>
            <a:off x="2383865" y="3837317"/>
            <a:ext cx="936064" cy="86264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2" name="Rectangle 39"/>
          <p:cNvSpPr>
            <a:spLocks noChangeArrowheads="1"/>
          </p:cNvSpPr>
          <p:nvPr/>
        </p:nvSpPr>
        <p:spPr bwMode="auto">
          <a:xfrm>
            <a:off x="1447801" y="4699958"/>
            <a:ext cx="936064" cy="86264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3" name="Rectangle 40"/>
          <p:cNvSpPr>
            <a:spLocks noChangeArrowheads="1"/>
          </p:cNvSpPr>
          <p:nvPr/>
        </p:nvSpPr>
        <p:spPr bwMode="auto">
          <a:xfrm>
            <a:off x="2383865" y="4699958"/>
            <a:ext cx="936064" cy="86264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4" name="Rectangle 2"/>
          <p:cNvSpPr>
            <a:spLocks noChangeArrowheads="1"/>
          </p:cNvSpPr>
          <p:nvPr/>
        </p:nvSpPr>
        <p:spPr bwMode="auto">
          <a:xfrm>
            <a:off x="1915833" y="1752600"/>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0,1</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05" name="Rectangle 3"/>
          <p:cNvSpPr>
            <a:spLocks noChangeArrowheads="1"/>
          </p:cNvSpPr>
          <p:nvPr/>
        </p:nvSpPr>
        <p:spPr bwMode="auto">
          <a:xfrm>
            <a:off x="1447801" y="1752600"/>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0,0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06" name="Rectangle 4"/>
          <p:cNvSpPr>
            <a:spLocks noChangeArrowheads="1"/>
          </p:cNvSpPr>
          <p:nvPr/>
        </p:nvSpPr>
        <p:spPr bwMode="auto">
          <a:xfrm>
            <a:off x="1447801" y="2183921"/>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1,0</a:t>
            </a:r>
          </a:p>
        </p:txBody>
      </p:sp>
      <p:sp>
        <p:nvSpPr>
          <p:cNvPr id="207" name="Rectangle 5"/>
          <p:cNvSpPr>
            <a:spLocks noChangeArrowheads="1"/>
          </p:cNvSpPr>
          <p:nvPr/>
        </p:nvSpPr>
        <p:spPr bwMode="auto">
          <a:xfrm>
            <a:off x="1447801" y="2615242"/>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8" name="Rectangle 6"/>
          <p:cNvSpPr>
            <a:spLocks noChangeArrowheads="1"/>
          </p:cNvSpPr>
          <p:nvPr/>
        </p:nvSpPr>
        <p:spPr bwMode="auto">
          <a:xfrm>
            <a:off x="1447801" y="3046563"/>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9" name="Rectangle 7"/>
          <p:cNvSpPr>
            <a:spLocks noChangeArrowheads="1"/>
          </p:cNvSpPr>
          <p:nvPr/>
        </p:nvSpPr>
        <p:spPr bwMode="auto">
          <a:xfrm>
            <a:off x="1915833" y="2183921"/>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0" name="Rectangle 8"/>
          <p:cNvSpPr>
            <a:spLocks noChangeArrowheads="1"/>
          </p:cNvSpPr>
          <p:nvPr/>
        </p:nvSpPr>
        <p:spPr bwMode="auto">
          <a:xfrm>
            <a:off x="1915833" y="2615242"/>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1" name="Rectangle 9"/>
          <p:cNvSpPr>
            <a:spLocks noChangeArrowheads="1"/>
          </p:cNvSpPr>
          <p:nvPr/>
        </p:nvSpPr>
        <p:spPr bwMode="auto">
          <a:xfrm>
            <a:off x="1915833" y="3046563"/>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2" name="Rectangle 10"/>
          <p:cNvSpPr>
            <a:spLocks noChangeArrowheads="1"/>
          </p:cNvSpPr>
          <p:nvPr/>
        </p:nvSpPr>
        <p:spPr bwMode="auto">
          <a:xfrm>
            <a:off x="2383865" y="1752600"/>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0,2</a:t>
            </a:r>
          </a:p>
        </p:txBody>
      </p:sp>
      <p:sp>
        <p:nvSpPr>
          <p:cNvPr id="213" name="Rectangle 11"/>
          <p:cNvSpPr>
            <a:spLocks noChangeArrowheads="1"/>
          </p:cNvSpPr>
          <p:nvPr/>
        </p:nvSpPr>
        <p:spPr bwMode="auto">
          <a:xfrm>
            <a:off x="2383865" y="2183921"/>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4" name="Rectangle 12"/>
          <p:cNvSpPr>
            <a:spLocks noChangeArrowheads="1"/>
          </p:cNvSpPr>
          <p:nvPr/>
        </p:nvSpPr>
        <p:spPr bwMode="auto">
          <a:xfrm>
            <a:off x="2851898" y="2183921"/>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5" name="Rectangle 13"/>
          <p:cNvSpPr>
            <a:spLocks noChangeArrowheads="1"/>
          </p:cNvSpPr>
          <p:nvPr/>
        </p:nvSpPr>
        <p:spPr bwMode="auto">
          <a:xfrm>
            <a:off x="2851898" y="2615242"/>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6" name="Rectangle 14"/>
          <p:cNvSpPr>
            <a:spLocks noChangeArrowheads="1"/>
          </p:cNvSpPr>
          <p:nvPr/>
        </p:nvSpPr>
        <p:spPr bwMode="auto">
          <a:xfrm>
            <a:off x="2851898" y="1752600"/>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0,3</a:t>
            </a:r>
          </a:p>
        </p:txBody>
      </p:sp>
      <p:sp>
        <p:nvSpPr>
          <p:cNvPr id="217" name="Rectangle 15"/>
          <p:cNvSpPr>
            <a:spLocks noChangeArrowheads="1"/>
          </p:cNvSpPr>
          <p:nvPr/>
        </p:nvSpPr>
        <p:spPr bwMode="auto">
          <a:xfrm>
            <a:off x="2383865" y="2615242"/>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8" name="Rectangle 16"/>
          <p:cNvSpPr>
            <a:spLocks noChangeArrowheads="1"/>
          </p:cNvSpPr>
          <p:nvPr/>
        </p:nvSpPr>
        <p:spPr bwMode="auto">
          <a:xfrm>
            <a:off x="2383865" y="3046563"/>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9" name="Rectangle 17"/>
          <p:cNvSpPr>
            <a:spLocks noChangeArrowheads="1"/>
          </p:cNvSpPr>
          <p:nvPr/>
        </p:nvSpPr>
        <p:spPr bwMode="auto">
          <a:xfrm>
            <a:off x="2851898" y="3046563"/>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20" name="Rectangle 18"/>
          <p:cNvSpPr>
            <a:spLocks noChangeArrowheads="1"/>
          </p:cNvSpPr>
          <p:nvPr/>
        </p:nvSpPr>
        <p:spPr bwMode="auto">
          <a:xfrm>
            <a:off x="1915833" y="2183921"/>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1,1</a:t>
            </a:r>
          </a:p>
        </p:txBody>
      </p:sp>
      <p:sp>
        <p:nvSpPr>
          <p:cNvPr id="221" name="Rectangle 19"/>
          <p:cNvSpPr>
            <a:spLocks noChangeArrowheads="1"/>
          </p:cNvSpPr>
          <p:nvPr/>
        </p:nvSpPr>
        <p:spPr bwMode="auto">
          <a:xfrm>
            <a:off x="1447801" y="2615242"/>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2,0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22" name="Rectangle 20"/>
          <p:cNvSpPr>
            <a:spLocks noChangeArrowheads="1"/>
          </p:cNvSpPr>
          <p:nvPr/>
        </p:nvSpPr>
        <p:spPr bwMode="auto">
          <a:xfrm>
            <a:off x="2383865" y="2615242"/>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2,2</a:t>
            </a:r>
          </a:p>
        </p:txBody>
      </p:sp>
      <p:sp>
        <p:nvSpPr>
          <p:cNvPr id="223" name="Rectangle 21"/>
          <p:cNvSpPr>
            <a:spLocks noChangeArrowheads="1"/>
          </p:cNvSpPr>
          <p:nvPr/>
        </p:nvSpPr>
        <p:spPr bwMode="auto">
          <a:xfrm>
            <a:off x="2851898" y="2615242"/>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2,3</a:t>
            </a:r>
          </a:p>
        </p:txBody>
      </p:sp>
      <p:sp>
        <p:nvSpPr>
          <p:cNvPr id="224" name="Rectangle 22"/>
          <p:cNvSpPr>
            <a:spLocks noChangeArrowheads="1"/>
          </p:cNvSpPr>
          <p:nvPr/>
        </p:nvSpPr>
        <p:spPr bwMode="auto">
          <a:xfrm>
            <a:off x="1915833" y="2615242"/>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2,1</a:t>
            </a:r>
          </a:p>
        </p:txBody>
      </p:sp>
      <p:sp>
        <p:nvSpPr>
          <p:cNvPr id="225" name="Rectangle 23"/>
          <p:cNvSpPr>
            <a:spLocks noChangeArrowheads="1"/>
          </p:cNvSpPr>
          <p:nvPr/>
        </p:nvSpPr>
        <p:spPr bwMode="auto">
          <a:xfrm>
            <a:off x="2851898" y="2183921"/>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1,3</a:t>
            </a:r>
          </a:p>
        </p:txBody>
      </p:sp>
      <p:sp>
        <p:nvSpPr>
          <p:cNvPr id="226" name="Rectangle 24"/>
          <p:cNvSpPr>
            <a:spLocks noChangeArrowheads="1"/>
          </p:cNvSpPr>
          <p:nvPr/>
        </p:nvSpPr>
        <p:spPr bwMode="auto">
          <a:xfrm>
            <a:off x="2383865" y="2183921"/>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1,2</a:t>
            </a:r>
          </a:p>
        </p:txBody>
      </p:sp>
      <p:sp>
        <p:nvSpPr>
          <p:cNvPr id="227" name="Rectangle 25"/>
          <p:cNvSpPr>
            <a:spLocks noChangeArrowheads="1"/>
          </p:cNvSpPr>
          <p:nvPr/>
        </p:nvSpPr>
        <p:spPr bwMode="auto">
          <a:xfrm>
            <a:off x="1447801" y="3046563"/>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28" name="Rectangle 26"/>
          <p:cNvSpPr>
            <a:spLocks noChangeArrowheads="1"/>
          </p:cNvSpPr>
          <p:nvPr/>
        </p:nvSpPr>
        <p:spPr bwMode="auto">
          <a:xfrm>
            <a:off x="1915833" y="3046563"/>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29" name="Rectangle 27"/>
          <p:cNvSpPr>
            <a:spLocks noChangeArrowheads="1"/>
          </p:cNvSpPr>
          <p:nvPr/>
        </p:nvSpPr>
        <p:spPr bwMode="auto">
          <a:xfrm>
            <a:off x="2851898" y="3046563"/>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0" name="Rectangle 28"/>
          <p:cNvSpPr>
            <a:spLocks noChangeArrowheads="1"/>
          </p:cNvSpPr>
          <p:nvPr/>
        </p:nvSpPr>
        <p:spPr bwMode="auto">
          <a:xfrm>
            <a:off x="2383865" y="3046563"/>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1" name="Rectangle 29"/>
          <p:cNvSpPr>
            <a:spLocks noChangeArrowheads="1"/>
          </p:cNvSpPr>
          <p:nvPr/>
        </p:nvSpPr>
        <p:spPr bwMode="auto">
          <a:xfrm>
            <a:off x="1447801" y="3046563"/>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3,0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32" name="Rectangle 30"/>
          <p:cNvSpPr>
            <a:spLocks noChangeArrowheads="1"/>
          </p:cNvSpPr>
          <p:nvPr/>
        </p:nvSpPr>
        <p:spPr bwMode="auto">
          <a:xfrm>
            <a:off x="2383865" y="3046563"/>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3,2</a:t>
            </a:r>
          </a:p>
        </p:txBody>
      </p:sp>
      <p:sp>
        <p:nvSpPr>
          <p:cNvPr id="233" name="Rectangle 31"/>
          <p:cNvSpPr>
            <a:spLocks noChangeArrowheads="1"/>
          </p:cNvSpPr>
          <p:nvPr/>
        </p:nvSpPr>
        <p:spPr bwMode="auto">
          <a:xfrm>
            <a:off x="2851898" y="3046563"/>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3,3</a:t>
            </a:r>
          </a:p>
        </p:txBody>
      </p:sp>
      <p:sp>
        <p:nvSpPr>
          <p:cNvPr id="234" name="Rectangle 32"/>
          <p:cNvSpPr>
            <a:spLocks noChangeArrowheads="1"/>
          </p:cNvSpPr>
          <p:nvPr/>
        </p:nvSpPr>
        <p:spPr bwMode="auto">
          <a:xfrm>
            <a:off x="1915833" y="3046563"/>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3,1</a:t>
            </a:r>
          </a:p>
        </p:txBody>
      </p:sp>
      <p:sp>
        <p:nvSpPr>
          <p:cNvPr id="235" name="Rectangle 33"/>
          <p:cNvSpPr>
            <a:spLocks noChangeArrowheads="1"/>
          </p:cNvSpPr>
          <p:nvPr/>
        </p:nvSpPr>
        <p:spPr bwMode="auto">
          <a:xfrm>
            <a:off x="1447801" y="1752600"/>
            <a:ext cx="936064" cy="86264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6" name="Rectangle 37"/>
          <p:cNvSpPr>
            <a:spLocks noChangeArrowheads="1"/>
          </p:cNvSpPr>
          <p:nvPr/>
        </p:nvSpPr>
        <p:spPr bwMode="auto">
          <a:xfrm>
            <a:off x="2383865" y="1752600"/>
            <a:ext cx="936064" cy="86264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7" name="Rectangle 39"/>
          <p:cNvSpPr>
            <a:spLocks noChangeArrowheads="1"/>
          </p:cNvSpPr>
          <p:nvPr/>
        </p:nvSpPr>
        <p:spPr bwMode="auto">
          <a:xfrm>
            <a:off x="1447801" y="2615242"/>
            <a:ext cx="936064" cy="86264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8" name="Rectangle 40"/>
          <p:cNvSpPr>
            <a:spLocks noChangeArrowheads="1"/>
          </p:cNvSpPr>
          <p:nvPr/>
        </p:nvSpPr>
        <p:spPr bwMode="auto">
          <a:xfrm>
            <a:off x="2383865" y="2615242"/>
            <a:ext cx="936064" cy="86264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9" name="Rectangle 2"/>
          <p:cNvSpPr>
            <a:spLocks noChangeArrowheads="1"/>
          </p:cNvSpPr>
          <p:nvPr/>
        </p:nvSpPr>
        <p:spPr bwMode="auto">
          <a:xfrm>
            <a:off x="4138986" y="3858653"/>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0,3</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40" name="Rectangle 3"/>
          <p:cNvSpPr>
            <a:spLocks noChangeArrowheads="1"/>
          </p:cNvSpPr>
          <p:nvPr/>
        </p:nvSpPr>
        <p:spPr bwMode="auto">
          <a:xfrm>
            <a:off x="3670954" y="3858653"/>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0,2</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41" name="Rectangle 4"/>
          <p:cNvSpPr>
            <a:spLocks noChangeArrowheads="1"/>
          </p:cNvSpPr>
          <p:nvPr/>
        </p:nvSpPr>
        <p:spPr bwMode="auto">
          <a:xfrm>
            <a:off x="3670954" y="4289974"/>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1,2</a:t>
            </a:r>
          </a:p>
        </p:txBody>
      </p:sp>
      <p:sp>
        <p:nvSpPr>
          <p:cNvPr id="242" name="Rectangle 7"/>
          <p:cNvSpPr>
            <a:spLocks noChangeArrowheads="1"/>
          </p:cNvSpPr>
          <p:nvPr/>
        </p:nvSpPr>
        <p:spPr bwMode="auto">
          <a:xfrm>
            <a:off x="4138986" y="4289974"/>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43" name="Rectangle 18"/>
          <p:cNvSpPr>
            <a:spLocks noChangeArrowheads="1"/>
          </p:cNvSpPr>
          <p:nvPr/>
        </p:nvSpPr>
        <p:spPr bwMode="auto">
          <a:xfrm>
            <a:off x="4138986" y="4289974"/>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1,3</a:t>
            </a:r>
          </a:p>
        </p:txBody>
      </p:sp>
      <p:sp>
        <p:nvSpPr>
          <p:cNvPr id="244" name="Rectangle 33"/>
          <p:cNvSpPr>
            <a:spLocks noChangeArrowheads="1"/>
          </p:cNvSpPr>
          <p:nvPr/>
        </p:nvSpPr>
        <p:spPr bwMode="auto">
          <a:xfrm>
            <a:off x="3670954" y="3858653"/>
            <a:ext cx="936064" cy="86264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45" name="Rectangle 2"/>
          <p:cNvSpPr>
            <a:spLocks noChangeArrowheads="1"/>
          </p:cNvSpPr>
          <p:nvPr/>
        </p:nvSpPr>
        <p:spPr bwMode="auto">
          <a:xfrm>
            <a:off x="5548042" y="2600227"/>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lang="en-US" sz="1350" kern="0" baseline="-25000" dirty="0">
                <a:solidFill>
                  <a:srgbClr val="000000"/>
                </a:solidFill>
                <a:latin typeface="Trebuchet MS"/>
              </a:rPr>
              <a:t>2</a:t>
            </a:r>
            <a:r>
              <a:rPr kumimoji="0" lang="en-US" sz="1350" b="0" i="0" u="none" strike="noStrike" kern="0" cap="none" spc="0" normalizeH="0" baseline="-25000" noProof="0" dirty="0" smtClean="0">
                <a:ln>
                  <a:noFill/>
                </a:ln>
                <a:solidFill>
                  <a:srgbClr val="000000"/>
                </a:solidFill>
                <a:effectLst/>
                <a:uLnTx/>
                <a:uFillTx/>
                <a:latin typeface="Trebuchet MS"/>
              </a:rPr>
              <a:t>,1</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46" name="Rectangle 3"/>
          <p:cNvSpPr>
            <a:spLocks noChangeArrowheads="1"/>
          </p:cNvSpPr>
          <p:nvPr/>
        </p:nvSpPr>
        <p:spPr bwMode="auto">
          <a:xfrm>
            <a:off x="5080010" y="2600227"/>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lang="en-US" sz="1350" kern="0" baseline="-25000" dirty="0">
                <a:solidFill>
                  <a:srgbClr val="000000"/>
                </a:solidFill>
                <a:latin typeface="Trebuchet MS"/>
              </a:rPr>
              <a:t>2</a:t>
            </a:r>
            <a:r>
              <a:rPr kumimoji="0" lang="en-US" sz="1350" b="0" i="0" u="none" strike="noStrike" kern="0" cap="none" spc="0" normalizeH="0" baseline="-25000" noProof="0" dirty="0" smtClean="0">
                <a:ln>
                  <a:noFill/>
                </a:ln>
                <a:solidFill>
                  <a:srgbClr val="000000"/>
                </a:solidFill>
                <a:effectLst/>
                <a:uLnTx/>
                <a:uFillTx/>
                <a:latin typeface="Trebuchet MS"/>
              </a:rPr>
              <a:t>,0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47" name="Rectangle 4"/>
          <p:cNvSpPr>
            <a:spLocks noChangeArrowheads="1"/>
          </p:cNvSpPr>
          <p:nvPr/>
        </p:nvSpPr>
        <p:spPr bwMode="auto">
          <a:xfrm>
            <a:off x="5080010" y="303154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lang="en-US" sz="1350" kern="0" baseline="-25000" dirty="0">
                <a:solidFill>
                  <a:srgbClr val="000000"/>
                </a:solidFill>
                <a:latin typeface="Trebuchet MS"/>
              </a:rPr>
              <a:t>3</a:t>
            </a:r>
            <a:r>
              <a:rPr kumimoji="0" lang="en-US" sz="1350" b="0" i="0" u="none" strike="noStrike" kern="0" cap="none" spc="0" normalizeH="0" baseline="-25000" noProof="0" dirty="0" smtClean="0">
                <a:ln>
                  <a:noFill/>
                </a:ln>
                <a:solidFill>
                  <a:srgbClr val="000000"/>
                </a:solidFill>
                <a:effectLst/>
                <a:uLnTx/>
                <a:uFillTx/>
                <a:latin typeface="Trebuchet MS"/>
              </a:rPr>
              <a:t>,0</a:t>
            </a:r>
          </a:p>
        </p:txBody>
      </p:sp>
      <p:sp>
        <p:nvSpPr>
          <p:cNvPr id="248" name="Rectangle 7"/>
          <p:cNvSpPr>
            <a:spLocks noChangeArrowheads="1"/>
          </p:cNvSpPr>
          <p:nvPr/>
        </p:nvSpPr>
        <p:spPr bwMode="auto">
          <a:xfrm>
            <a:off x="5548042" y="303154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49" name="Rectangle 18"/>
          <p:cNvSpPr>
            <a:spLocks noChangeArrowheads="1"/>
          </p:cNvSpPr>
          <p:nvPr/>
        </p:nvSpPr>
        <p:spPr bwMode="auto">
          <a:xfrm>
            <a:off x="5548042" y="303154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lang="en-US" sz="1350" kern="0" baseline="-25000" dirty="0">
                <a:solidFill>
                  <a:srgbClr val="000000"/>
                </a:solidFill>
                <a:latin typeface="Trebuchet MS"/>
              </a:rPr>
              <a:t>3</a:t>
            </a:r>
            <a:r>
              <a:rPr kumimoji="0" lang="en-US" sz="1350" b="0" i="0" u="none" strike="noStrike" kern="0" cap="none" spc="0" normalizeH="0" baseline="-25000" noProof="0" dirty="0" smtClean="0">
                <a:ln>
                  <a:noFill/>
                </a:ln>
                <a:solidFill>
                  <a:srgbClr val="000000"/>
                </a:solidFill>
                <a:effectLst/>
                <a:uLnTx/>
                <a:uFillTx/>
                <a:latin typeface="Trebuchet MS"/>
              </a:rPr>
              <a:t>,1</a:t>
            </a:r>
          </a:p>
        </p:txBody>
      </p:sp>
      <p:sp>
        <p:nvSpPr>
          <p:cNvPr id="250" name="Rectangle 33"/>
          <p:cNvSpPr>
            <a:spLocks noChangeArrowheads="1"/>
          </p:cNvSpPr>
          <p:nvPr/>
        </p:nvSpPr>
        <p:spPr bwMode="auto">
          <a:xfrm>
            <a:off x="5080010" y="2600227"/>
            <a:ext cx="936064" cy="86264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51" name="TextBox 144"/>
          <p:cNvSpPr txBox="1">
            <a:spLocks noChangeArrowheads="1"/>
          </p:cNvSpPr>
          <p:nvPr/>
        </p:nvSpPr>
        <p:spPr bwMode="auto">
          <a:xfrm>
            <a:off x="5075051" y="2316191"/>
            <a:ext cx="970137" cy="277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fa-IR" sz="1200" b="1" kern="0" dirty="0" smtClean="0">
                <a:solidFill>
                  <a:srgbClr val="000000"/>
                </a:solidFill>
                <a:cs typeface="B Nazanin" panose="00000400000000000000" pitchFamily="2" charset="-78"/>
              </a:rPr>
              <a:t>حافظه مشترک</a:t>
            </a:r>
            <a:endParaRPr kumimoji="0" lang="en-US" sz="1200" b="1" i="0" u="none" strike="noStrike" kern="0" cap="none" spc="0" normalizeH="0" baseline="0" noProof="0" dirty="0">
              <a:ln>
                <a:noFill/>
              </a:ln>
              <a:solidFill>
                <a:srgbClr val="000000"/>
              </a:solidFill>
              <a:effectLst/>
              <a:uLnTx/>
              <a:uFillTx/>
              <a:cs typeface="B Nazanin" panose="00000400000000000000" pitchFamily="2" charset="-78"/>
            </a:endParaRPr>
          </a:p>
        </p:txBody>
      </p:sp>
      <p:sp>
        <p:nvSpPr>
          <p:cNvPr id="252" name="TextBox 145"/>
          <p:cNvSpPr txBox="1">
            <a:spLocks noChangeArrowheads="1"/>
          </p:cNvSpPr>
          <p:nvPr/>
        </p:nvSpPr>
        <p:spPr bwMode="auto">
          <a:xfrm>
            <a:off x="3645230" y="3559866"/>
            <a:ext cx="970137" cy="277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fa-IR" sz="1200" b="1" kern="0" dirty="0" smtClean="0">
                <a:solidFill>
                  <a:srgbClr val="000000"/>
                </a:solidFill>
                <a:cs typeface="B Nazanin" panose="00000400000000000000" pitchFamily="2" charset="-78"/>
              </a:rPr>
              <a:t>حافظه مشترک</a:t>
            </a:r>
            <a:endParaRPr kumimoji="0" lang="en-US" sz="1200" b="1" i="0" u="none" strike="noStrike" kern="0" cap="none" spc="0" normalizeH="0" baseline="0" noProof="0" dirty="0">
              <a:ln>
                <a:noFill/>
              </a:ln>
              <a:solidFill>
                <a:srgbClr val="000000"/>
              </a:solidFill>
              <a:effectLst/>
              <a:uLnTx/>
              <a:uFillTx/>
              <a:cs typeface="B Nazanin" panose="00000400000000000000" pitchFamily="2" charset="-78"/>
            </a:endParaRPr>
          </a:p>
        </p:txBody>
      </p:sp>
      <p:cxnSp>
        <p:nvCxnSpPr>
          <p:cNvPr id="253" name="Straight Arrow Connector 252"/>
          <p:cNvCxnSpPr/>
          <p:nvPr/>
        </p:nvCxnSpPr>
        <p:spPr>
          <a:xfrm>
            <a:off x="5192059" y="2831757"/>
            <a:ext cx="0" cy="1321099"/>
          </a:xfrm>
          <a:prstGeom prst="straightConnector1">
            <a:avLst/>
          </a:prstGeom>
          <a:noFill/>
          <a:ln w="28575" cap="flat" cmpd="sng" algn="ctr">
            <a:solidFill>
              <a:srgbClr val="92D050"/>
            </a:solidFill>
            <a:prstDash val="solid"/>
            <a:tailEnd type="triangle"/>
          </a:ln>
          <a:effectLst/>
        </p:spPr>
      </p:cxnSp>
      <p:cxnSp>
        <p:nvCxnSpPr>
          <p:cNvPr id="254" name="Straight Arrow Connector 253"/>
          <p:cNvCxnSpPr/>
          <p:nvPr/>
        </p:nvCxnSpPr>
        <p:spPr>
          <a:xfrm>
            <a:off x="5348070" y="3004145"/>
            <a:ext cx="0" cy="1411262"/>
          </a:xfrm>
          <a:prstGeom prst="straightConnector1">
            <a:avLst/>
          </a:prstGeom>
          <a:noFill/>
          <a:ln w="28575" cap="flat" cmpd="sng" algn="ctr">
            <a:solidFill>
              <a:srgbClr val="92D050"/>
            </a:solidFill>
            <a:prstDash val="solid"/>
            <a:tailEnd type="triangle"/>
          </a:ln>
          <a:effectLst/>
        </p:spPr>
      </p:cxnSp>
      <p:cxnSp>
        <p:nvCxnSpPr>
          <p:cNvPr id="255" name="Straight Arrow Connector 254"/>
          <p:cNvCxnSpPr/>
          <p:nvPr/>
        </p:nvCxnSpPr>
        <p:spPr>
          <a:xfrm>
            <a:off x="5660091" y="2749622"/>
            <a:ext cx="0" cy="1356674"/>
          </a:xfrm>
          <a:prstGeom prst="straightConnector1">
            <a:avLst/>
          </a:prstGeom>
          <a:noFill/>
          <a:ln w="28575" cap="flat" cmpd="sng" algn="ctr">
            <a:solidFill>
              <a:srgbClr val="92D050"/>
            </a:solidFill>
            <a:prstDash val="solid"/>
            <a:tailEnd type="triangle"/>
          </a:ln>
          <a:effectLst/>
        </p:spPr>
      </p:cxnSp>
      <p:cxnSp>
        <p:nvCxnSpPr>
          <p:cNvPr id="256" name="Straight Arrow Connector 255"/>
          <p:cNvCxnSpPr/>
          <p:nvPr/>
        </p:nvCxnSpPr>
        <p:spPr>
          <a:xfrm flipH="1">
            <a:off x="5809959" y="2960954"/>
            <a:ext cx="10740" cy="1544680"/>
          </a:xfrm>
          <a:prstGeom prst="straightConnector1">
            <a:avLst/>
          </a:prstGeom>
          <a:noFill/>
          <a:ln w="28575" cap="flat" cmpd="sng" algn="ctr">
            <a:solidFill>
              <a:srgbClr val="92D050"/>
            </a:solidFill>
            <a:prstDash val="solid"/>
            <a:tailEnd type="triangle"/>
          </a:ln>
          <a:effectLst/>
        </p:spPr>
      </p:cxnSp>
      <p:cxnSp>
        <p:nvCxnSpPr>
          <p:cNvPr id="257" name="Straight Arrow Connector 256"/>
          <p:cNvCxnSpPr/>
          <p:nvPr/>
        </p:nvCxnSpPr>
        <p:spPr>
          <a:xfrm flipV="1">
            <a:off x="3912460" y="3996429"/>
            <a:ext cx="1264640" cy="7425"/>
          </a:xfrm>
          <a:prstGeom prst="straightConnector1">
            <a:avLst/>
          </a:prstGeom>
          <a:noFill/>
          <a:ln w="28575" cap="flat" cmpd="sng" algn="ctr">
            <a:solidFill>
              <a:srgbClr val="FA6300"/>
            </a:solidFill>
            <a:prstDash val="solid"/>
            <a:tailEnd type="arrow"/>
          </a:ln>
          <a:effectLst/>
        </p:spPr>
      </p:cxnSp>
      <p:cxnSp>
        <p:nvCxnSpPr>
          <p:cNvPr id="258" name="Straight Arrow Connector 257"/>
          <p:cNvCxnSpPr/>
          <p:nvPr/>
        </p:nvCxnSpPr>
        <p:spPr>
          <a:xfrm flipV="1">
            <a:off x="3999682" y="4537617"/>
            <a:ext cx="1777417" cy="10242"/>
          </a:xfrm>
          <a:prstGeom prst="straightConnector1">
            <a:avLst/>
          </a:prstGeom>
          <a:noFill/>
          <a:ln w="28575" cap="flat" cmpd="sng" algn="ctr">
            <a:solidFill>
              <a:srgbClr val="FA6300"/>
            </a:solidFill>
            <a:prstDash val="solid"/>
            <a:tailEnd type="arrow"/>
          </a:ln>
          <a:effectLst/>
        </p:spPr>
      </p:cxnSp>
      <p:cxnSp>
        <p:nvCxnSpPr>
          <p:cNvPr id="259" name="Straight Arrow Connector 258"/>
          <p:cNvCxnSpPr/>
          <p:nvPr/>
        </p:nvCxnSpPr>
        <p:spPr>
          <a:xfrm flipV="1">
            <a:off x="4021978" y="4104669"/>
            <a:ext cx="1755121" cy="25018"/>
          </a:xfrm>
          <a:prstGeom prst="straightConnector1">
            <a:avLst/>
          </a:prstGeom>
          <a:noFill/>
          <a:ln w="28575" cap="flat" cmpd="sng" algn="ctr">
            <a:solidFill>
              <a:srgbClr val="FA6300"/>
            </a:solidFill>
            <a:prstDash val="solid"/>
            <a:tailEnd type="arrow"/>
          </a:ln>
          <a:effectLst/>
        </p:spPr>
      </p:cxnSp>
      <p:cxnSp>
        <p:nvCxnSpPr>
          <p:cNvPr id="260" name="Straight Arrow Connector 259"/>
          <p:cNvCxnSpPr/>
          <p:nvPr/>
        </p:nvCxnSpPr>
        <p:spPr>
          <a:xfrm>
            <a:off x="3912460" y="4420760"/>
            <a:ext cx="1324202" cy="10482"/>
          </a:xfrm>
          <a:prstGeom prst="straightConnector1">
            <a:avLst/>
          </a:prstGeom>
          <a:noFill/>
          <a:ln w="28575" cap="flat" cmpd="sng" algn="ctr">
            <a:solidFill>
              <a:srgbClr val="FA6300"/>
            </a:solidFill>
            <a:prstDash val="solid"/>
            <a:tailEnd type="arrow"/>
          </a:ln>
          <a:effectLst/>
        </p:spPr>
      </p:cxnSp>
      <p:sp>
        <p:nvSpPr>
          <p:cNvPr id="262" name="TextBox 261"/>
          <p:cNvSpPr txBox="1"/>
          <p:nvPr/>
        </p:nvSpPr>
        <p:spPr>
          <a:xfrm>
            <a:off x="6596156" y="2058898"/>
            <a:ext cx="2166844" cy="923330"/>
          </a:xfrm>
          <a:prstGeom prst="rect">
            <a:avLst/>
          </a:prstGeom>
          <a:noFill/>
        </p:spPr>
        <p:txBody>
          <a:bodyPr wrap="square" rtlCol="1">
            <a:spAutoFit/>
          </a:bodyPr>
          <a:lstStyle/>
          <a:p>
            <a:r>
              <a:rPr lang="en-US" dirty="0" smtClean="0"/>
              <a:t>P</a:t>
            </a:r>
            <a:r>
              <a:rPr lang="en-US" baseline="-25000" dirty="0" smtClean="0"/>
              <a:t>0,0</a:t>
            </a:r>
            <a:r>
              <a:rPr lang="en-US" dirty="0" smtClean="0"/>
              <a:t> = M</a:t>
            </a:r>
            <a:r>
              <a:rPr lang="en-US" baseline="-25000" dirty="0" smtClean="0"/>
              <a:t>0,0 </a:t>
            </a:r>
            <a:r>
              <a:rPr lang="en-US" dirty="0" smtClean="0"/>
              <a:t>* N</a:t>
            </a:r>
            <a:r>
              <a:rPr lang="en-US" baseline="-25000" dirty="0" smtClean="0"/>
              <a:t>0,0 </a:t>
            </a:r>
            <a:r>
              <a:rPr lang="en-US" dirty="0" smtClean="0"/>
              <a:t>+ M</a:t>
            </a:r>
            <a:r>
              <a:rPr lang="en-US" baseline="-25000" dirty="0" smtClean="0"/>
              <a:t>0,1 </a:t>
            </a:r>
            <a:r>
              <a:rPr lang="en-US" dirty="0"/>
              <a:t>* </a:t>
            </a:r>
            <a:r>
              <a:rPr lang="en-US" dirty="0" smtClean="0"/>
              <a:t>N</a:t>
            </a:r>
            <a:r>
              <a:rPr lang="en-US" baseline="-25000" dirty="0" smtClean="0"/>
              <a:t>1,0 </a:t>
            </a:r>
            <a:r>
              <a:rPr lang="en-US" dirty="0" smtClean="0"/>
              <a:t>+ </a:t>
            </a:r>
          </a:p>
          <a:p>
            <a:r>
              <a:rPr lang="en-US" dirty="0" smtClean="0">
                <a:solidFill>
                  <a:srgbClr val="FF0000"/>
                </a:solidFill>
              </a:rPr>
              <a:t>M</a:t>
            </a:r>
            <a:r>
              <a:rPr lang="en-US" baseline="-25000" dirty="0" smtClean="0">
                <a:solidFill>
                  <a:srgbClr val="FF0000"/>
                </a:solidFill>
              </a:rPr>
              <a:t>0,2 </a:t>
            </a:r>
            <a:r>
              <a:rPr lang="en-US" dirty="0">
                <a:solidFill>
                  <a:srgbClr val="FF0000"/>
                </a:solidFill>
              </a:rPr>
              <a:t>* </a:t>
            </a:r>
            <a:r>
              <a:rPr lang="en-US" dirty="0" smtClean="0">
                <a:solidFill>
                  <a:srgbClr val="FF0000"/>
                </a:solidFill>
              </a:rPr>
              <a:t>N</a:t>
            </a:r>
            <a:r>
              <a:rPr lang="en-US" baseline="-25000" dirty="0" smtClean="0">
                <a:solidFill>
                  <a:srgbClr val="FF0000"/>
                </a:solidFill>
              </a:rPr>
              <a:t>2,0</a:t>
            </a:r>
            <a:endParaRPr lang="fa-IR" dirty="0">
              <a:solidFill>
                <a:srgbClr val="FF0000"/>
              </a:solidFill>
            </a:endParaRPr>
          </a:p>
        </p:txBody>
      </p:sp>
    </p:spTree>
    <p:extLst>
      <p:ext uri="{BB962C8B-B14F-4D97-AF65-F5344CB8AC3E}">
        <p14:creationId xmlns:p14="http://schemas.microsoft.com/office/powerpoint/2010/main" val="17831197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فاز </a:t>
            </a:r>
            <a:r>
              <a:rPr lang="fa-IR" dirty="0" smtClean="0"/>
              <a:t>1 </a:t>
            </a:r>
            <a:r>
              <a:rPr lang="fa-IR" dirty="0"/>
              <a:t>برای بلوک (0،0):  </a:t>
            </a:r>
            <a:r>
              <a:rPr lang="fa-IR" dirty="0" smtClean="0"/>
              <a:t>محاسبات 1 </a:t>
            </a:r>
            <a:endParaRPr lang="fa-IR" dirty="0"/>
          </a:p>
        </p:txBody>
      </p:sp>
      <p:sp>
        <p:nvSpPr>
          <p:cNvPr id="3" name="Content Placeholder 2"/>
          <p:cNvSpPr>
            <a:spLocks noGrp="1"/>
          </p:cNvSpPr>
          <p:nvPr>
            <p:ph sz="quarter" idx="1"/>
          </p:nvPr>
        </p:nvSpPr>
        <p:spPr>
          <a:xfrm>
            <a:off x="612648" y="1219200"/>
            <a:ext cx="8153400" cy="4876800"/>
          </a:xfrm>
        </p:spPr>
        <p:txBody>
          <a:bodyPr/>
          <a:lstStyle/>
          <a:p>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28</a:t>
            </a:fld>
            <a:endParaRPr lang="en-US" altLang="en-US" dirty="0"/>
          </a:p>
        </p:txBody>
      </p:sp>
      <p:sp>
        <p:nvSpPr>
          <p:cNvPr id="134" name="Rectangle 2"/>
          <p:cNvSpPr>
            <a:spLocks noChangeArrowheads="1"/>
          </p:cNvSpPr>
          <p:nvPr/>
        </p:nvSpPr>
        <p:spPr bwMode="auto">
          <a:xfrm>
            <a:off x="5543083" y="3819757"/>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0,1</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35" name="Rectangle 3"/>
          <p:cNvSpPr>
            <a:spLocks noChangeArrowheads="1"/>
          </p:cNvSpPr>
          <p:nvPr/>
        </p:nvSpPr>
        <p:spPr bwMode="auto">
          <a:xfrm>
            <a:off x="5075051" y="3819757"/>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0,0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36" name="Rectangle 4"/>
          <p:cNvSpPr>
            <a:spLocks noChangeArrowheads="1"/>
          </p:cNvSpPr>
          <p:nvPr/>
        </p:nvSpPr>
        <p:spPr bwMode="auto">
          <a:xfrm>
            <a:off x="5075051" y="425107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1,0</a:t>
            </a:r>
          </a:p>
        </p:txBody>
      </p:sp>
      <p:sp>
        <p:nvSpPr>
          <p:cNvPr id="137" name="Rectangle 5"/>
          <p:cNvSpPr>
            <a:spLocks noChangeArrowheads="1"/>
          </p:cNvSpPr>
          <p:nvPr/>
        </p:nvSpPr>
        <p:spPr bwMode="auto">
          <a:xfrm>
            <a:off x="5075051" y="468239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38" name="Rectangle 6"/>
          <p:cNvSpPr>
            <a:spLocks noChangeArrowheads="1"/>
          </p:cNvSpPr>
          <p:nvPr/>
        </p:nvSpPr>
        <p:spPr bwMode="auto">
          <a:xfrm>
            <a:off x="5075051" y="511371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39" name="Rectangle 7"/>
          <p:cNvSpPr>
            <a:spLocks noChangeArrowheads="1"/>
          </p:cNvSpPr>
          <p:nvPr/>
        </p:nvSpPr>
        <p:spPr bwMode="auto">
          <a:xfrm>
            <a:off x="5543083" y="425107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0" name="Rectangle 8"/>
          <p:cNvSpPr>
            <a:spLocks noChangeArrowheads="1"/>
          </p:cNvSpPr>
          <p:nvPr/>
        </p:nvSpPr>
        <p:spPr bwMode="auto">
          <a:xfrm>
            <a:off x="5543083" y="468239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1" name="Rectangle 9"/>
          <p:cNvSpPr>
            <a:spLocks noChangeArrowheads="1"/>
          </p:cNvSpPr>
          <p:nvPr/>
        </p:nvSpPr>
        <p:spPr bwMode="auto">
          <a:xfrm>
            <a:off x="5543083" y="511371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2" name="Rectangle 10"/>
          <p:cNvSpPr>
            <a:spLocks noChangeArrowheads="1"/>
          </p:cNvSpPr>
          <p:nvPr/>
        </p:nvSpPr>
        <p:spPr bwMode="auto">
          <a:xfrm>
            <a:off x="6011115" y="3819757"/>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0,2</a:t>
            </a:r>
          </a:p>
        </p:txBody>
      </p:sp>
      <p:sp>
        <p:nvSpPr>
          <p:cNvPr id="143" name="Rectangle 11"/>
          <p:cNvSpPr>
            <a:spLocks noChangeArrowheads="1"/>
          </p:cNvSpPr>
          <p:nvPr/>
        </p:nvSpPr>
        <p:spPr bwMode="auto">
          <a:xfrm>
            <a:off x="6011115" y="425107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4" name="Rectangle 12"/>
          <p:cNvSpPr>
            <a:spLocks noChangeArrowheads="1"/>
          </p:cNvSpPr>
          <p:nvPr/>
        </p:nvSpPr>
        <p:spPr bwMode="auto">
          <a:xfrm>
            <a:off x="6479148" y="425107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5" name="Rectangle 13"/>
          <p:cNvSpPr>
            <a:spLocks noChangeArrowheads="1"/>
          </p:cNvSpPr>
          <p:nvPr/>
        </p:nvSpPr>
        <p:spPr bwMode="auto">
          <a:xfrm>
            <a:off x="6479148" y="468239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6" name="Rectangle 14"/>
          <p:cNvSpPr>
            <a:spLocks noChangeArrowheads="1"/>
          </p:cNvSpPr>
          <p:nvPr/>
        </p:nvSpPr>
        <p:spPr bwMode="auto">
          <a:xfrm>
            <a:off x="6479148" y="3819757"/>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0,3</a:t>
            </a:r>
          </a:p>
        </p:txBody>
      </p:sp>
      <p:sp>
        <p:nvSpPr>
          <p:cNvPr id="147" name="Rectangle 15"/>
          <p:cNvSpPr>
            <a:spLocks noChangeArrowheads="1"/>
          </p:cNvSpPr>
          <p:nvPr/>
        </p:nvSpPr>
        <p:spPr bwMode="auto">
          <a:xfrm>
            <a:off x="6011115" y="468239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8" name="Rectangle 16"/>
          <p:cNvSpPr>
            <a:spLocks noChangeArrowheads="1"/>
          </p:cNvSpPr>
          <p:nvPr/>
        </p:nvSpPr>
        <p:spPr bwMode="auto">
          <a:xfrm>
            <a:off x="6011115" y="511371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49" name="Rectangle 17"/>
          <p:cNvSpPr>
            <a:spLocks noChangeArrowheads="1"/>
          </p:cNvSpPr>
          <p:nvPr/>
        </p:nvSpPr>
        <p:spPr bwMode="auto">
          <a:xfrm>
            <a:off x="6479148" y="511371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50" name="Rectangle 18"/>
          <p:cNvSpPr>
            <a:spLocks noChangeArrowheads="1"/>
          </p:cNvSpPr>
          <p:nvPr/>
        </p:nvSpPr>
        <p:spPr bwMode="auto">
          <a:xfrm>
            <a:off x="5543083" y="425107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1,1</a:t>
            </a:r>
          </a:p>
        </p:txBody>
      </p:sp>
      <p:sp>
        <p:nvSpPr>
          <p:cNvPr id="151" name="Rectangle 19"/>
          <p:cNvSpPr>
            <a:spLocks noChangeArrowheads="1"/>
          </p:cNvSpPr>
          <p:nvPr/>
        </p:nvSpPr>
        <p:spPr bwMode="auto">
          <a:xfrm>
            <a:off x="5075051" y="468239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2,0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52" name="Rectangle 20"/>
          <p:cNvSpPr>
            <a:spLocks noChangeArrowheads="1"/>
          </p:cNvSpPr>
          <p:nvPr/>
        </p:nvSpPr>
        <p:spPr bwMode="auto">
          <a:xfrm>
            <a:off x="6011115" y="468239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2,2</a:t>
            </a:r>
          </a:p>
        </p:txBody>
      </p:sp>
      <p:sp>
        <p:nvSpPr>
          <p:cNvPr id="153" name="Rectangle 21"/>
          <p:cNvSpPr>
            <a:spLocks noChangeArrowheads="1"/>
          </p:cNvSpPr>
          <p:nvPr/>
        </p:nvSpPr>
        <p:spPr bwMode="auto">
          <a:xfrm>
            <a:off x="6479148" y="468239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2,3</a:t>
            </a:r>
          </a:p>
        </p:txBody>
      </p:sp>
      <p:sp>
        <p:nvSpPr>
          <p:cNvPr id="154" name="Rectangle 22"/>
          <p:cNvSpPr>
            <a:spLocks noChangeArrowheads="1"/>
          </p:cNvSpPr>
          <p:nvPr/>
        </p:nvSpPr>
        <p:spPr bwMode="auto">
          <a:xfrm>
            <a:off x="5543083" y="468239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2,1</a:t>
            </a:r>
          </a:p>
        </p:txBody>
      </p:sp>
      <p:sp>
        <p:nvSpPr>
          <p:cNvPr id="155" name="Rectangle 23"/>
          <p:cNvSpPr>
            <a:spLocks noChangeArrowheads="1"/>
          </p:cNvSpPr>
          <p:nvPr/>
        </p:nvSpPr>
        <p:spPr bwMode="auto">
          <a:xfrm>
            <a:off x="6479148" y="425107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1,3</a:t>
            </a:r>
          </a:p>
        </p:txBody>
      </p:sp>
      <p:sp>
        <p:nvSpPr>
          <p:cNvPr id="156" name="Rectangle 24"/>
          <p:cNvSpPr>
            <a:spLocks noChangeArrowheads="1"/>
          </p:cNvSpPr>
          <p:nvPr/>
        </p:nvSpPr>
        <p:spPr bwMode="auto">
          <a:xfrm>
            <a:off x="6011115" y="425107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1,2</a:t>
            </a:r>
          </a:p>
        </p:txBody>
      </p:sp>
      <p:sp>
        <p:nvSpPr>
          <p:cNvPr id="157" name="Rectangle 25"/>
          <p:cNvSpPr>
            <a:spLocks noChangeArrowheads="1"/>
          </p:cNvSpPr>
          <p:nvPr/>
        </p:nvSpPr>
        <p:spPr bwMode="auto">
          <a:xfrm>
            <a:off x="5075051" y="511371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58" name="Rectangle 26"/>
          <p:cNvSpPr>
            <a:spLocks noChangeArrowheads="1"/>
          </p:cNvSpPr>
          <p:nvPr/>
        </p:nvSpPr>
        <p:spPr bwMode="auto">
          <a:xfrm>
            <a:off x="5543083" y="511371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59" name="Rectangle 27"/>
          <p:cNvSpPr>
            <a:spLocks noChangeArrowheads="1"/>
          </p:cNvSpPr>
          <p:nvPr/>
        </p:nvSpPr>
        <p:spPr bwMode="auto">
          <a:xfrm>
            <a:off x="6479148" y="511371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0" name="Rectangle 28"/>
          <p:cNvSpPr>
            <a:spLocks noChangeArrowheads="1"/>
          </p:cNvSpPr>
          <p:nvPr/>
        </p:nvSpPr>
        <p:spPr bwMode="auto">
          <a:xfrm>
            <a:off x="6011115" y="511371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1" name="Rectangle 29"/>
          <p:cNvSpPr>
            <a:spLocks noChangeArrowheads="1"/>
          </p:cNvSpPr>
          <p:nvPr/>
        </p:nvSpPr>
        <p:spPr bwMode="auto">
          <a:xfrm>
            <a:off x="5075051" y="511371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3,0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62" name="Rectangle 30"/>
          <p:cNvSpPr>
            <a:spLocks noChangeArrowheads="1"/>
          </p:cNvSpPr>
          <p:nvPr/>
        </p:nvSpPr>
        <p:spPr bwMode="auto">
          <a:xfrm>
            <a:off x="6011115" y="511371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3,2</a:t>
            </a:r>
          </a:p>
        </p:txBody>
      </p:sp>
      <p:sp>
        <p:nvSpPr>
          <p:cNvPr id="163" name="Rectangle 31"/>
          <p:cNvSpPr>
            <a:spLocks noChangeArrowheads="1"/>
          </p:cNvSpPr>
          <p:nvPr/>
        </p:nvSpPr>
        <p:spPr bwMode="auto">
          <a:xfrm>
            <a:off x="6479148" y="511371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3,3</a:t>
            </a:r>
          </a:p>
        </p:txBody>
      </p:sp>
      <p:sp>
        <p:nvSpPr>
          <p:cNvPr id="164" name="Rectangle 32"/>
          <p:cNvSpPr>
            <a:spLocks noChangeArrowheads="1"/>
          </p:cNvSpPr>
          <p:nvPr/>
        </p:nvSpPr>
        <p:spPr bwMode="auto">
          <a:xfrm>
            <a:off x="5543083" y="511371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P</a:t>
            </a:r>
            <a:r>
              <a:rPr kumimoji="0" lang="en-US" sz="1350" b="0" i="0" u="none" strike="noStrike" kern="0" cap="none" spc="0" normalizeH="0" baseline="-25000" noProof="0" dirty="0" smtClean="0">
                <a:ln>
                  <a:noFill/>
                </a:ln>
                <a:solidFill>
                  <a:srgbClr val="000000"/>
                </a:solidFill>
                <a:effectLst/>
                <a:uLnTx/>
                <a:uFillTx/>
                <a:latin typeface="Trebuchet MS"/>
              </a:rPr>
              <a:t>3,1</a:t>
            </a:r>
          </a:p>
        </p:txBody>
      </p:sp>
      <p:sp>
        <p:nvSpPr>
          <p:cNvPr id="165" name="Rectangle 33"/>
          <p:cNvSpPr>
            <a:spLocks noChangeArrowheads="1"/>
          </p:cNvSpPr>
          <p:nvPr/>
        </p:nvSpPr>
        <p:spPr bwMode="auto">
          <a:xfrm>
            <a:off x="5075051" y="3819757"/>
            <a:ext cx="936064" cy="86264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6" name="Rectangle 37"/>
          <p:cNvSpPr>
            <a:spLocks noChangeArrowheads="1"/>
          </p:cNvSpPr>
          <p:nvPr/>
        </p:nvSpPr>
        <p:spPr bwMode="auto">
          <a:xfrm>
            <a:off x="6011115" y="3819757"/>
            <a:ext cx="936064" cy="86264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7" name="Rectangle 39"/>
          <p:cNvSpPr>
            <a:spLocks noChangeArrowheads="1"/>
          </p:cNvSpPr>
          <p:nvPr/>
        </p:nvSpPr>
        <p:spPr bwMode="auto">
          <a:xfrm>
            <a:off x="5075051" y="4682399"/>
            <a:ext cx="936064" cy="86264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8" name="Rectangle 40"/>
          <p:cNvSpPr>
            <a:spLocks noChangeArrowheads="1"/>
          </p:cNvSpPr>
          <p:nvPr/>
        </p:nvSpPr>
        <p:spPr bwMode="auto">
          <a:xfrm>
            <a:off x="6011115" y="4682399"/>
            <a:ext cx="936064" cy="86264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69" name="Rectangle 2"/>
          <p:cNvSpPr>
            <a:spLocks noChangeArrowheads="1"/>
          </p:cNvSpPr>
          <p:nvPr/>
        </p:nvSpPr>
        <p:spPr bwMode="auto">
          <a:xfrm>
            <a:off x="1915833" y="3837317"/>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0,1</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70" name="Rectangle 3"/>
          <p:cNvSpPr>
            <a:spLocks noChangeArrowheads="1"/>
          </p:cNvSpPr>
          <p:nvPr/>
        </p:nvSpPr>
        <p:spPr bwMode="auto">
          <a:xfrm>
            <a:off x="1447801" y="3837317"/>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71" name="Rectangle 4"/>
          <p:cNvSpPr>
            <a:spLocks noChangeArrowheads="1"/>
          </p:cNvSpPr>
          <p:nvPr/>
        </p:nvSpPr>
        <p:spPr bwMode="auto">
          <a:xfrm>
            <a:off x="1447801" y="4268637"/>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1,0</a:t>
            </a:r>
          </a:p>
        </p:txBody>
      </p:sp>
      <p:sp>
        <p:nvSpPr>
          <p:cNvPr id="172" name="Rectangle 5"/>
          <p:cNvSpPr>
            <a:spLocks noChangeArrowheads="1"/>
          </p:cNvSpPr>
          <p:nvPr/>
        </p:nvSpPr>
        <p:spPr bwMode="auto">
          <a:xfrm>
            <a:off x="1447801" y="469995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3" name="Rectangle 6"/>
          <p:cNvSpPr>
            <a:spLocks noChangeArrowheads="1"/>
          </p:cNvSpPr>
          <p:nvPr/>
        </p:nvSpPr>
        <p:spPr bwMode="auto">
          <a:xfrm>
            <a:off x="1447801" y="513127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4" name="Rectangle 7"/>
          <p:cNvSpPr>
            <a:spLocks noChangeArrowheads="1"/>
          </p:cNvSpPr>
          <p:nvPr/>
        </p:nvSpPr>
        <p:spPr bwMode="auto">
          <a:xfrm>
            <a:off x="1915833" y="4268637"/>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5" name="Rectangle 8"/>
          <p:cNvSpPr>
            <a:spLocks noChangeArrowheads="1"/>
          </p:cNvSpPr>
          <p:nvPr/>
        </p:nvSpPr>
        <p:spPr bwMode="auto">
          <a:xfrm>
            <a:off x="1915833" y="469995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6" name="Rectangle 9"/>
          <p:cNvSpPr>
            <a:spLocks noChangeArrowheads="1"/>
          </p:cNvSpPr>
          <p:nvPr/>
        </p:nvSpPr>
        <p:spPr bwMode="auto">
          <a:xfrm>
            <a:off x="1915833" y="513127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7" name="Rectangle 10"/>
          <p:cNvSpPr>
            <a:spLocks noChangeArrowheads="1"/>
          </p:cNvSpPr>
          <p:nvPr/>
        </p:nvSpPr>
        <p:spPr bwMode="auto">
          <a:xfrm>
            <a:off x="2383865" y="3837317"/>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0,2</a:t>
            </a:r>
          </a:p>
        </p:txBody>
      </p:sp>
      <p:sp>
        <p:nvSpPr>
          <p:cNvPr id="178" name="Rectangle 11"/>
          <p:cNvSpPr>
            <a:spLocks noChangeArrowheads="1"/>
          </p:cNvSpPr>
          <p:nvPr/>
        </p:nvSpPr>
        <p:spPr bwMode="auto">
          <a:xfrm>
            <a:off x="2383865" y="4268637"/>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79" name="Rectangle 12"/>
          <p:cNvSpPr>
            <a:spLocks noChangeArrowheads="1"/>
          </p:cNvSpPr>
          <p:nvPr/>
        </p:nvSpPr>
        <p:spPr bwMode="auto">
          <a:xfrm>
            <a:off x="2851898" y="4268637"/>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80" name="Rectangle 13"/>
          <p:cNvSpPr>
            <a:spLocks noChangeArrowheads="1"/>
          </p:cNvSpPr>
          <p:nvPr/>
        </p:nvSpPr>
        <p:spPr bwMode="auto">
          <a:xfrm>
            <a:off x="2851898" y="469995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81" name="Rectangle 14"/>
          <p:cNvSpPr>
            <a:spLocks noChangeArrowheads="1"/>
          </p:cNvSpPr>
          <p:nvPr/>
        </p:nvSpPr>
        <p:spPr bwMode="auto">
          <a:xfrm>
            <a:off x="2851898" y="3837317"/>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0,3</a:t>
            </a:r>
          </a:p>
        </p:txBody>
      </p:sp>
      <p:sp>
        <p:nvSpPr>
          <p:cNvPr id="182" name="Rectangle 15"/>
          <p:cNvSpPr>
            <a:spLocks noChangeArrowheads="1"/>
          </p:cNvSpPr>
          <p:nvPr/>
        </p:nvSpPr>
        <p:spPr bwMode="auto">
          <a:xfrm>
            <a:off x="2383865" y="469995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83" name="Rectangle 16"/>
          <p:cNvSpPr>
            <a:spLocks noChangeArrowheads="1"/>
          </p:cNvSpPr>
          <p:nvPr/>
        </p:nvSpPr>
        <p:spPr bwMode="auto">
          <a:xfrm>
            <a:off x="2383865" y="513127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84" name="Rectangle 17"/>
          <p:cNvSpPr>
            <a:spLocks noChangeArrowheads="1"/>
          </p:cNvSpPr>
          <p:nvPr/>
        </p:nvSpPr>
        <p:spPr bwMode="auto">
          <a:xfrm>
            <a:off x="2851898" y="513127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85" name="Rectangle 18"/>
          <p:cNvSpPr>
            <a:spLocks noChangeArrowheads="1"/>
          </p:cNvSpPr>
          <p:nvPr/>
        </p:nvSpPr>
        <p:spPr bwMode="auto">
          <a:xfrm>
            <a:off x="1915833" y="4268637"/>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1,1</a:t>
            </a:r>
          </a:p>
        </p:txBody>
      </p:sp>
      <p:sp>
        <p:nvSpPr>
          <p:cNvPr id="186" name="Rectangle 19"/>
          <p:cNvSpPr>
            <a:spLocks noChangeArrowheads="1"/>
          </p:cNvSpPr>
          <p:nvPr/>
        </p:nvSpPr>
        <p:spPr bwMode="auto">
          <a:xfrm>
            <a:off x="1447801" y="469995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2,0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87" name="Rectangle 20"/>
          <p:cNvSpPr>
            <a:spLocks noChangeArrowheads="1"/>
          </p:cNvSpPr>
          <p:nvPr/>
        </p:nvSpPr>
        <p:spPr bwMode="auto">
          <a:xfrm>
            <a:off x="2383865" y="469995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2,2</a:t>
            </a:r>
          </a:p>
        </p:txBody>
      </p:sp>
      <p:sp>
        <p:nvSpPr>
          <p:cNvPr id="188" name="Rectangle 21"/>
          <p:cNvSpPr>
            <a:spLocks noChangeArrowheads="1"/>
          </p:cNvSpPr>
          <p:nvPr/>
        </p:nvSpPr>
        <p:spPr bwMode="auto">
          <a:xfrm>
            <a:off x="2851898" y="469995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2,3</a:t>
            </a:r>
          </a:p>
        </p:txBody>
      </p:sp>
      <p:sp>
        <p:nvSpPr>
          <p:cNvPr id="189" name="Rectangle 22"/>
          <p:cNvSpPr>
            <a:spLocks noChangeArrowheads="1"/>
          </p:cNvSpPr>
          <p:nvPr/>
        </p:nvSpPr>
        <p:spPr bwMode="auto">
          <a:xfrm>
            <a:off x="1915833" y="4699958"/>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2,1</a:t>
            </a:r>
          </a:p>
        </p:txBody>
      </p:sp>
      <p:sp>
        <p:nvSpPr>
          <p:cNvPr id="190" name="Rectangle 23"/>
          <p:cNvSpPr>
            <a:spLocks noChangeArrowheads="1"/>
          </p:cNvSpPr>
          <p:nvPr/>
        </p:nvSpPr>
        <p:spPr bwMode="auto">
          <a:xfrm>
            <a:off x="2851898" y="4268637"/>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1,3</a:t>
            </a:r>
          </a:p>
        </p:txBody>
      </p:sp>
      <p:sp>
        <p:nvSpPr>
          <p:cNvPr id="191" name="Rectangle 24"/>
          <p:cNvSpPr>
            <a:spLocks noChangeArrowheads="1"/>
          </p:cNvSpPr>
          <p:nvPr/>
        </p:nvSpPr>
        <p:spPr bwMode="auto">
          <a:xfrm>
            <a:off x="2383865" y="4268637"/>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1,2</a:t>
            </a:r>
          </a:p>
        </p:txBody>
      </p:sp>
      <p:sp>
        <p:nvSpPr>
          <p:cNvPr id="192" name="Rectangle 25"/>
          <p:cNvSpPr>
            <a:spLocks noChangeArrowheads="1"/>
          </p:cNvSpPr>
          <p:nvPr/>
        </p:nvSpPr>
        <p:spPr bwMode="auto">
          <a:xfrm>
            <a:off x="1447801" y="513127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93" name="Rectangle 26"/>
          <p:cNvSpPr>
            <a:spLocks noChangeArrowheads="1"/>
          </p:cNvSpPr>
          <p:nvPr/>
        </p:nvSpPr>
        <p:spPr bwMode="auto">
          <a:xfrm>
            <a:off x="1915833" y="513127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94" name="Rectangle 27"/>
          <p:cNvSpPr>
            <a:spLocks noChangeArrowheads="1"/>
          </p:cNvSpPr>
          <p:nvPr/>
        </p:nvSpPr>
        <p:spPr bwMode="auto">
          <a:xfrm>
            <a:off x="2851898" y="513127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95" name="Rectangle 28"/>
          <p:cNvSpPr>
            <a:spLocks noChangeArrowheads="1"/>
          </p:cNvSpPr>
          <p:nvPr/>
        </p:nvSpPr>
        <p:spPr bwMode="auto">
          <a:xfrm>
            <a:off x="2383865" y="513127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196" name="Rectangle 29"/>
          <p:cNvSpPr>
            <a:spLocks noChangeArrowheads="1"/>
          </p:cNvSpPr>
          <p:nvPr/>
        </p:nvSpPr>
        <p:spPr bwMode="auto">
          <a:xfrm>
            <a:off x="1447801" y="513127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3,0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197" name="Rectangle 30"/>
          <p:cNvSpPr>
            <a:spLocks noChangeArrowheads="1"/>
          </p:cNvSpPr>
          <p:nvPr/>
        </p:nvSpPr>
        <p:spPr bwMode="auto">
          <a:xfrm>
            <a:off x="2383865" y="513127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3,2</a:t>
            </a:r>
          </a:p>
        </p:txBody>
      </p:sp>
      <p:sp>
        <p:nvSpPr>
          <p:cNvPr id="198" name="Rectangle 31"/>
          <p:cNvSpPr>
            <a:spLocks noChangeArrowheads="1"/>
          </p:cNvSpPr>
          <p:nvPr/>
        </p:nvSpPr>
        <p:spPr bwMode="auto">
          <a:xfrm>
            <a:off x="2851898" y="513127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3,3</a:t>
            </a:r>
          </a:p>
        </p:txBody>
      </p:sp>
      <p:sp>
        <p:nvSpPr>
          <p:cNvPr id="199" name="Rectangle 32"/>
          <p:cNvSpPr>
            <a:spLocks noChangeArrowheads="1"/>
          </p:cNvSpPr>
          <p:nvPr/>
        </p:nvSpPr>
        <p:spPr bwMode="auto">
          <a:xfrm>
            <a:off x="1915833" y="513127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3,1</a:t>
            </a:r>
          </a:p>
        </p:txBody>
      </p:sp>
      <p:sp>
        <p:nvSpPr>
          <p:cNvPr id="200" name="Rectangle 33"/>
          <p:cNvSpPr>
            <a:spLocks noChangeArrowheads="1"/>
          </p:cNvSpPr>
          <p:nvPr/>
        </p:nvSpPr>
        <p:spPr bwMode="auto">
          <a:xfrm>
            <a:off x="1447801" y="3837317"/>
            <a:ext cx="936064" cy="86264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1" name="Rectangle 37"/>
          <p:cNvSpPr>
            <a:spLocks noChangeArrowheads="1"/>
          </p:cNvSpPr>
          <p:nvPr/>
        </p:nvSpPr>
        <p:spPr bwMode="auto">
          <a:xfrm>
            <a:off x="2383865" y="3837317"/>
            <a:ext cx="936064" cy="86264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2" name="Rectangle 39"/>
          <p:cNvSpPr>
            <a:spLocks noChangeArrowheads="1"/>
          </p:cNvSpPr>
          <p:nvPr/>
        </p:nvSpPr>
        <p:spPr bwMode="auto">
          <a:xfrm>
            <a:off x="1447801" y="4699958"/>
            <a:ext cx="936064" cy="86264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3" name="Rectangle 40"/>
          <p:cNvSpPr>
            <a:spLocks noChangeArrowheads="1"/>
          </p:cNvSpPr>
          <p:nvPr/>
        </p:nvSpPr>
        <p:spPr bwMode="auto">
          <a:xfrm>
            <a:off x="2383865" y="4699958"/>
            <a:ext cx="936064" cy="86264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4" name="Rectangle 2"/>
          <p:cNvSpPr>
            <a:spLocks noChangeArrowheads="1"/>
          </p:cNvSpPr>
          <p:nvPr/>
        </p:nvSpPr>
        <p:spPr bwMode="auto">
          <a:xfrm>
            <a:off x="1915833" y="1752600"/>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0,1</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05" name="Rectangle 3"/>
          <p:cNvSpPr>
            <a:spLocks noChangeArrowheads="1"/>
          </p:cNvSpPr>
          <p:nvPr/>
        </p:nvSpPr>
        <p:spPr bwMode="auto">
          <a:xfrm>
            <a:off x="1447801" y="1752600"/>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0,0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06" name="Rectangle 4"/>
          <p:cNvSpPr>
            <a:spLocks noChangeArrowheads="1"/>
          </p:cNvSpPr>
          <p:nvPr/>
        </p:nvSpPr>
        <p:spPr bwMode="auto">
          <a:xfrm>
            <a:off x="1447801" y="2183921"/>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1,0</a:t>
            </a:r>
          </a:p>
        </p:txBody>
      </p:sp>
      <p:sp>
        <p:nvSpPr>
          <p:cNvPr id="207" name="Rectangle 5"/>
          <p:cNvSpPr>
            <a:spLocks noChangeArrowheads="1"/>
          </p:cNvSpPr>
          <p:nvPr/>
        </p:nvSpPr>
        <p:spPr bwMode="auto">
          <a:xfrm>
            <a:off x="1447801" y="2615242"/>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8" name="Rectangle 6"/>
          <p:cNvSpPr>
            <a:spLocks noChangeArrowheads="1"/>
          </p:cNvSpPr>
          <p:nvPr/>
        </p:nvSpPr>
        <p:spPr bwMode="auto">
          <a:xfrm>
            <a:off x="1447801" y="3046563"/>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09" name="Rectangle 7"/>
          <p:cNvSpPr>
            <a:spLocks noChangeArrowheads="1"/>
          </p:cNvSpPr>
          <p:nvPr/>
        </p:nvSpPr>
        <p:spPr bwMode="auto">
          <a:xfrm>
            <a:off x="1915833" y="2183921"/>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0" name="Rectangle 8"/>
          <p:cNvSpPr>
            <a:spLocks noChangeArrowheads="1"/>
          </p:cNvSpPr>
          <p:nvPr/>
        </p:nvSpPr>
        <p:spPr bwMode="auto">
          <a:xfrm>
            <a:off x="1915833" y="2615242"/>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1" name="Rectangle 9"/>
          <p:cNvSpPr>
            <a:spLocks noChangeArrowheads="1"/>
          </p:cNvSpPr>
          <p:nvPr/>
        </p:nvSpPr>
        <p:spPr bwMode="auto">
          <a:xfrm>
            <a:off x="1915833" y="3046563"/>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2" name="Rectangle 10"/>
          <p:cNvSpPr>
            <a:spLocks noChangeArrowheads="1"/>
          </p:cNvSpPr>
          <p:nvPr/>
        </p:nvSpPr>
        <p:spPr bwMode="auto">
          <a:xfrm>
            <a:off x="2383865" y="1752600"/>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0,2</a:t>
            </a:r>
          </a:p>
        </p:txBody>
      </p:sp>
      <p:sp>
        <p:nvSpPr>
          <p:cNvPr id="213" name="Rectangle 11"/>
          <p:cNvSpPr>
            <a:spLocks noChangeArrowheads="1"/>
          </p:cNvSpPr>
          <p:nvPr/>
        </p:nvSpPr>
        <p:spPr bwMode="auto">
          <a:xfrm>
            <a:off x="2383865" y="2183921"/>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4" name="Rectangle 12"/>
          <p:cNvSpPr>
            <a:spLocks noChangeArrowheads="1"/>
          </p:cNvSpPr>
          <p:nvPr/>
        </p:nvSpPr>
        <p:spPr bwMode="auto">
          <a:xfrm>
            <a:off x="2851898" y="2183921"/>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5" name="Rectangle 13"/>
          <p:cNvSpPr>
            <a:spLocks noChangeArrowheads="1"/>
          </p:cNvSpPr>
          <p:nvPr/>
        </p:nvSpPr>
        <p:spPr bwMode="auto">
          <a:xfrm>
            <a:off x="2851898" y="2615242"/>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6" name="Rectangle 14"/>
          <p:cNvSpPr>
            <a:spLocks noChangeArrowheads="1"/>
          </p:cNvSpPr>
          <p:nvPr/>
        </p:nvSpPr>
        <p:spPr bwMode="auto">
          <a:xfrm>
            <a:off x="2851898" y="1752600"/>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0,3</a:t>
            </a:r>
          </a:p>
        </p:txBody>
      </p:sp>
      <p:sp>
        <p:nvSpPr>
          <p:cNvPr id="217" name="Rectangle 15"/>
          <p:cNvSpPr>
            <a:spLocks noChangeArrowheads="1"/>
          </p:cNvSpPr>
          <p:nvPr/>
        </p:nvSpPr>
        <p:spPr bwMode="auto">
          <a:xfrm>
            <a:off x="2383865" y="2615242"/>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8" name="Rectangle 16"/>
          <p:cNvSpPr>
            <a:spLocks noChangeArrowheads="1"/>
          </p:cNvSpPr>
          <p:nvPr/>
        </p:nvSpPr>
        <p:spPr bwMode="auto">
          <a:xfrm>
            <a:off x="2383865" y="3046563"/>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19" name="Rectangle 17"/>
          <p:cNvSpPr>
            <a:spLocks noChangeArrowheads="1"/>
          </p:cNvSpPr>
          <p:nvPr/>
        </p:nvSpPr>
        <p:spPr bwMode="auto">
          <a:xfrm>
            <a:off x="2851898" y="3046563"/>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20" name="Rectangle 18"/>
          <p:cNvSpPr>
            <a:spLocks noChangeArrowheads="1"/>
          </p:cNvSpPr>
          <p:nvPr/>
        </p:nvSpPr>
        <p:spPr bwMode="auto">
          <a:xfrm>
            <a:off x="1915833" y="2183921"/>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1,1</a:t>
            </a:r>
          </a:p>
        </p:txBody>
      </p:sp>
      <p:sp>
        <p:nvSpPr>
          <p:cNvPr id="221" name="Rectangle 19"/>
          <p:cNvSpPr>
            <a:spLocks noChangeArrowheads="1"/>
          </p:cNvSpPr>
          <p:nvPr/>
        </p:nvSpPr>
        <p:spPr bwMode="auto">
          <a:xfrm>
            <a:off x="1447801" y="2615242"/>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2,0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22" name="Rectangle 20"/>
          <p:cNvSpPr>
            <a:spLocks noChangeArrowheads="1"/>
          </p:cNvSpPr>
          <p:nvPr/>
        </p:nvSpPr>
        <p:spPr bwMode="auto">
          <a:xfrm>
            <a:off x="2383865" y="2615242"/>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2,2</a:t>
            </a:r>
          </a:p>
        </p:txBody>
      </p:sp>
      <p:sp>
        <p:nvSpPr>
          <p:cNvPr id="223" name="Rectangle 21"/>
          <p:cNvSpPr>
            <a:spLocks noChangeArrowheads="1"/>
          </p:cNvSpPr>
          <p:nvPr/>
        </p:nvSpPr>
        <p:spPr bwMode="auto">
          <a:xfrm>
            <a:off x="2851898" y="2615242"/>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2,3</a:t>
            </a:r>
          </a:p>
        </p:txBody>
      </p:sp>
      <p:sp>
        <p:nvSpPr>
          <p:cNvPr id="224" name="Rectangle 22"/>
          <p:cNvSpPr>
            <a:spLocks noChangeArrowheads="1"/>
          </p:cNvSpPr>
          <p:nvPr/>
        </p:nvSpPr>
        <p:spPr bwMode="auto">
          <a:xfrm>
            <a:off x="1915833" y="2615242"/>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2,1</a:t>
            </a:r>
          </a:p>
        </p:txBody>
      </p:sp>
      <p:sp>
        <p:nvSpPr>
          <p:cNvPr id="225" name="Rectangle 23"/>
          <p:cNvSpPr>
            <a:spLocks noChangeArrowheads="1"/>
          </p:cNvSpPr>
          <p:nvPr/>
        </p:nvSpPr>
        <p:spPr bwMode="auto">
          <a:xfrm>
            <a:off x="2851898" y="2183921"/>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1,3</a:t>
            </a:r>
          </a:p>
        </p:txBody>
      </p:sp>
      <p:sp>
        <p:nvSpPr>
          <p:cNvPr id="226" name="Rectangle 24"/>
          <p:cNvSpPr>
            <a:spLocks noChangeArrowheads="1"/>
          </p:cNvSpPr>
          <p:nvPr/>
        </p:nvSpPr>
        <p:spPr bwMode="auto">
          <a:xfrm>
            <a:off x="2383865" y="2183921"/>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1,2</a:t>
            </a:r>
          </a:p>
        </p:txBody>
      </p:sp>
      <p:sp>
        <p:nvSpPr>
          <p:cNvPr id="227" name="Rectangle 25"/>
          <p:cNvSpPr>
            <a:spLocks noChangeArrowheads="1"/>
          </p:cNvSpPr>
          <p:nvPr/>
        </p:nvSpPr>
        <p:spPr bwMode="auto">
          <a:xfrm>
            <a:off x="1447801" y="3046563"/>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28" name="Rectangle 26"/>
          <p:cNvSpPr>
            <a:spLocks noChangeArrowheads="1"/>
          </p:cNvSpPr>
          <p:nvPr/>
        </p:nvSpPr>
        <p:spPr bwMode="auto">
          <a:xfrm>
            <a:off x="1915833" y="3046563"/>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29" name="Rectangle 27"/>
          <p:cNvSpPr>
            <a:spLocks noChangeArrowheads="1"/>
          </p:cNvSpPr>
          <p:nvPr/>
        </p:nvSpPr>
        <p:spPr bwMode="auto">
          <a:xfrm>
            <a:off x="2851898" y="3046563"/>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0" name="Rectangle 28"/>
          <p:cNvSpPr>
            <a:spLocks noChangeArrowheads="1"/>
          </p:cNvSpPr>
          <p:nvPr/>
        </p:nvSpPr>
        <p:spPr bwMode="auto">
          <a:xfrm>
            <a:off x="2383865" y="3046563"/>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1" name="Rectangle 29"/>
          <p:cNvSpPr>
            <a:spLocks noChangeArrowheads="1"/>
          </p:cNvSpPr>
          <p:nvPr/>
        </p:nvSpPr>
        <p:spPr bwMode="auto">
          <a:xfrm>
            <a:off x="1447801" y="3046563"/>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3,0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32" name="Rectangle 30"/>
          <p:cNvSpPr>
            <a:spLocks noChangeArrowheads="1"/>
          </p:cNvSpPr>
          <p:nvPr/>
        </p:nvSpPr>
        <p:spPr bwMode="auto">
          <a:xfrm>
            <a:off x="2383865" y="3046563"/>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3,2</a:t>
            </a:r>
          </a:p>
        </p:txBody>
      </p:sp>
      <p:sp>
        <p:nvSpPr>
          <p:cNvPr id="233" name="Rectangle 31"/>
          <p:cNvSpPr>
            <a:spLocks noChangeArrowheads="1"/>
          </p:cNvSpPr>
          <p:nvPr/>
        </p:nvSpPr>
        <p:spPr bwMode="auto">
          <a:xfrm>
            <a:off x="2851898" y="3046563"/>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3,3</a:t>
            </a:r>
          </a:p>
        </p:txBody>
      </p:sp>
      <p:sp>
        <p:nvSpPr>
          <p:cNvPr id="234" name="Rectangle 32"/>
          <p:cNvSpPr>
            <a:spLocks noChangeArrowheads="1"/>
          </p:cNvSpPr>
          <p:nvPr/>
        </p:nvSpPr>
        <p:spPr bwMode="auto">
          <a:xfrm>
            <a:off x="1915833" y="3046563"/>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3,1</a:t>
            </a:r>
          </a:p>
        </p:txBody>
      </p:sp>
      <p:sp>
        <p:nvSpPr>
          <p:cNvPr id="235" name="Rectangle 33"/>
          <p:cNvSpPr>
            <a:spLocks noChangeArrowheads="1"/>
          </p:cNvSpPr>
          <p:nvPr/>
        </p:nvSpPr>
        <p:spPr bwMode="auto">
          <a:xfrm>
            <a:off x="1447801" y="1752600"/>
            <a:ext cx="936064" cy="86264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6" name="Rectangle 37"/>
          <p:cNvSpPr>
            <a:spLocks noChangeArrowheads="1"/>
          </p:cNvSpPr>
          <p:nvPr/>
        </p:nvSpPr>
        <p:spPr bwMode="auto">
          <a:xfrm>
            <a:off x="2383865" y="1752600"/>
            <a:ext cx="936064" cy="86264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7" name="Rectangle 39"/>
          <p:cNvSpPr>
            <a:spLocks noChangeArrowheads="1"/>
          </p:cNvSpPr>
          <p:nvPr/>
        </p:nvSpPr>
        <p:spPr bwMode="auto">
          <a:xfrm>
            <a:off x="1447801" y="2615242"/>
            <a:ext cx="936064" cy="86264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8" name="Rectangle 40"/>
          <p:cNvSpPr>
            <a:spLocks noChangeArrowheads="1"/>
          </p:cNvSpPr>
          <p:nvPr/>
        </p:nvSpPr>
        <p:spPr bwMode="auto">
          <a:xfrm>
            <a:off x="2383865" y="2615242"/>
            <a:ext cx="936064" cy="86264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39" name="Rectangle 2"/>
          <p:cNvSpPr>
            <a:spLocks noChangeArrowheads="1"/>
          </p:cNvSpPr>
          <p:nvPr/>
        </p:nvSpPr>
        <p:spPr bwMode="auto">
          <a:xfrm>
            <a:off x="4138986" y="3858653"/>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0,3</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40" name="Rectangle 3"/>
          <p:cNvSpPr>
            <a:spLocks noChangeArrowheads="1"/>
          </p:cNvSpPr>
          <p:nvPr/>
        </p:nvSpPr>
        <p:spPr bwMode="auto">
          <a:xfrm>
            <a:off x="3670954" y="3858653"/>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0,2</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41" name="Rectangle 4"/>
          <p:cNvSpPr>
            <a:spLocks noChangeArrowheads="1"/>
          </p:cNvSpPr>
          <p:nvPr/>
        </p:nvSpPr>
        <p:spPr bwMode="auto">
          <a:xfrm>
            <a:off x="3670954" y="4289974"/>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1,2</a:t>
            </a:r>
          </a:p>
        </p:txBody>
      </p:sp>
      <p:sp>
        <p:nvSpPr>
          <p:cNvPr id="242" name="Rectangle 7"/>
          <p:cNvSpPr>
            <a:spLocks noChangeArrowheads="1"/>
          </p:cNvSpPr>
          <p:nvPr/>
        </p:nvSpPr>
        <p:spPr bwMode="auto">
          <a:xfrm>
            <a:off x="4138986" y="4289974"/>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43" name="Rectangle 18"/>
          <p:cNvSpPr>
            <a:spLocks noChangeArrowheads="1"/>
          </p:cNvSpPr>
          <p:nvPr/>
        </p:nvSpPr>
        <p:spPr bwMode="auto">
          <a:xfrm>
            <a:off x="4138986" y="4289974"/>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M</a:t>
            </a:r>
            <a:r>
              <a:rPr kumimoji="0" lang="en-US" sz="1350" b="0" i="0" u="none" strike="noStrike" kern="0" cap="none" spc="0" normalizeH="0" baseline="-25000" noProof="0" dirty="0" smtClean="0">
                <a:ln>
                  <a:noFill/>
                </a:ln>
                <a:solidFill>
                  <a:srgbClr val="000000"/>
                </a:solidFill>
                <a:effectLst/>
                <a:uLnTx/>
                <a:uFillTx/>
                <a:latin typeface="Trebuchet MS"/>
              </a:rPr>
              <a:t>1,3</a:t>
            </a:r>
          </a:p>
        </p:txBody>
      </p:sp>
      <p:sp>
        <p:nvSpPr>
          <p:cNvPr id="244" name="Rectangle 33"/>
          <p:cNvSpPr>
            <a:spLocks noChangeArrowheads="1"/>
          </p:cNvSpPr>
          <p:nvPr/>
        </p:nvSpPr>
        <p:spPr bwMode="auto">
          <a:xfrm>
            <a:off x="3670954" y="3858653"/>
            <a:ext cx="936064" cy="86264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45" name="Rectangle 2"/>
          <p:cNvSpPr>
            <a:spLocks noChangeArrowheads="1"/>
          </p:cNvSpPr>
          <p:nvPr/>
        </p:nvSpPr>
        <p:spPr bwMode="auto">
          <a:xfrm>
            <a:off x="5543083" y="259463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2,1</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46" name="Rectangle 3"/>
          <p:cNvSpPr>
            <a:spLocks noChangeArrowheads="1"/>
          </p:cNvSpPr>
          <p:nvPr/>
        </p:nvSpPr>
        <p:spPr bwMode="auto">
          <a:xfrm>
            <a:off x="5075051" y="2594639"/>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2,0</a:t>
            </a:r>
            <a:endParaRPr kumimoji="0" lang="en-US" sz="1350" b="0" i="0" u="none" strike="noStrike" kern="0" cap="none" spc="0" normalizeH="0" baseline="0" noProof="0" dirty="0" smtClean="0">
              <a:ln>
                <a:noFill/>
              </a:ln>
              <a:solidFill>
                <a:srgbClr val="000000"/>
              </a:solidFill>
              <a:effectLst/>
              <a:uLnTx/>
              <a:uFillTx/>
              <a:latin typeface="Trebuchet MS"/>
            </a:endParaRPr>
          </a:p>
        </p:txBody>
      </p:sp>
      <p:sp>
        <p:nvSpPr>
          <p:cNvPr id="247" name="Rectangle 4"/>
          <p:cNvSpPr>
            <a:spLocks noChangeArrowheads="1"/>
          </p:cNvSpPr>
          <p:nvPr/>
        </p:nvSpPr>
        <p:spPr bwMode="auto">
          <a:xfrm>
            <a:off x="5075051" y="3025960"/>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3,0</a:t>
            </a:r>
          </a:p>
        </p:txBody>
      </p:sp>
      <p:sp>
        <p:nvSpPr>
          <p:cNvPr id="248" name="Rectangle 7"/>
          <p:cNvSpPr>
            <a:spLocks noChangeArrowheads="1"/>
          </p:cNvSpPr>
          <p:nvPr/>
        </p:nvSpPr>
        <p:spPr bwMode="auto">
          <a:xfrm>
            <a:off x="5543083" y="3025960"/>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49" name="Rectangle 18"/>
          <p:cNvSpPr>
            <a:spLocks noChangeArrowheads="1"/>
          </p:cNvSpPr>
          <p:nvPr/>
        </p:nvSpPr>
        <p:spPr bwMode="auto">
          <a:xfrm>
            <a:off x="5543083" y="3025960"/>
            <a:ext cx="468032" cy="43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solidFill>
                  <a:srgbClr val="000000"/>
                </a:solidFill>
                <a:effectLst/>
                <a:uLnTx/>
                <a:uFillTx/>
                <a:latin typeface="Trebuchet MS"/>
              </a:rPr>
              <a:t>N</a:t>
            </a:r>
            <a:r>
              <a:rPr kumimoji="0" lang="en-US" sz="1350" b="0" i="0" u="none" strike="noStrike" kern="0" cap="none" spc="0" normalizeH="0" baseline="-25000" noProof="0" dirty="0" smtClean="0">
                <a:ln>
                  <a:noFill/>
                </a:ln>
                <a:solidFill>
                  <a:srgbClr val="000000"/>
                </a:solidFill>
                <a:effectLst/>
                <a:uLnTx/>
                <a:uFillTx/>
                <a:latin typeface="Trebuchet MS"/>
              </a:rPr>
              <a:t>3,1</a:t>
            </a:r>
          </a:p>
        </p:txBody>
      </p:sp>
      <p:sp>
        <p:nvSpPr>
          <p:cNvPr id="250" name="Rectangle 33"/>
          <p:cNvSpPr>
            <a:spLocks noChangeArrowheads="1"/>
          </p:cNvSpPr>
          <p:nvPr/>
        </p:nvSpPr>
        <p:spPr bwMode="auto">
          <a:xfrm>
            <a:off x="5075051" y="2594639"/>
            <a:ext cx="936064" cy="86264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000000"/>
              </a:solidFill>
              <a:effectLst/>
              <a:uLnTx/>
              <a:uFillTx/>
              <a:latin typeface="Trebuchet MS"/>
            </a:endParaRPr>
          </a:p>
        </p:txBody>
      </p:sp>
      <p:sp>
        <p:nvSpPr>
          <p:cNvPr id="251" name="TextBox 144"/>
          <p:cNvSpPr txBox="1">
            <a:spLocks noChangeArrowheads="1"/>
          </p:cNvSpPr>
          <p:nvPr/>
        </p:nvSpPr>
        <p:spPr bwMode="auto">
          <a:xfrm>
            <a:off x="5075051" y="2312839"/>
            <a:ext cx="970137" cy="277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fa-IR" sz="1200" b="1" kern="0" dirty="0" smtClean="0">
                <a:solidFill>
                  <a:srgbClr val="000000"/>
                </a:solidFill>
                <a:cs typeface="B Nazanin" panose="00000400000000000000" pitchFamily="2" charset="-78"/>
              </a:rPr>
              <a:t>حافظه مشترک</a:t>
            </a:r>
            <a:endParaRPr kumimoji="0" lang="en-US" sz="1200" b="1" i="0" u="none" strike="noStrike" kern="0" cap="none" spc="0" normalizeH="0" baseline="0" noProof="0" dirty="0">
              <a:ln>
                <a:noFill/>
              </a:ln>
              <a:solidFill>
                <a:srgbClr val="000000"/>
              </a:solidFill>
              <a:effectLst/>
              <a:uLnTx/>
              <a:uFillTx/>
              <a:cs typeface="B Nazanin" panose="00000400000000000000" pitchFamily="2" charset="-78"/>
            </a:endParaRPr>
          </a:p>
        </p:txBody>
      </p:sp>
      <p:sp>
        <p:nvSpPr>
          <p:cNvPr id="252" name="TextBox 145"/>
          <p:cNvSpPr txBox="1">
            <a:spLocks noChangeArrowheads="1"/>
          </p:cNvSpPr>
          <p:nvPr/>
        </p:nvSpPr>
        <p:spPr bwMode="auto">
          <a:xfrm>
            <a:off x="3636881" y="3582786"/>
            <a:ext cx="970137" cy="277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fa-IR" sz="1200" b="1" kern="0" dirty="0" smtClean="0">
                <a:solidFill>
                  <a:srgbClr val="000000"/>
                </a:solidFill>
                <a:cs typeface="B Nazanin" panose="00000400000000000000" pitchFamily="2" charset="-78"/>
              </a:rPr>
              <a:t>حافظه مشترک</a:t>
            </a:r>
            <a:endParaRPr kumimoji="0" lang="en-US" sz="1200" b="1" i="0" u="none" strike="noStrike" kern="0" cap="none" spc="0" normalizeH="0" baseline="0" noProof="0" dirty="0">
              <a:ln>
                <a:noFill/>
              </a:ln>
              <a:solidFill>
                <a:srgbClr val="000000"/>
              </a:solidFill>
              <a:effectLst/>
              <a:uLnTx/>
              <a:uFillTx/>
              <a:cs typeface="B Nazanin" panose="00000400000000000000" pitchFamily="2" charset="-78"/>
            </a:endParaRPr>
          </a:p>
        </p:txBody>
      </p:sp>
      <p:cxnSp>
        <p:nvCxnSpPr>
          <p:cNvPr id="253" name="Straight Arrow Connector 252"/>
          <p:cNvCxnSpPr/>
          <p:nvPr/>
        </p:nvCxnSpPr>
        <p:spPr>
          <a:xfrm>
            <a:off x="5192059" y="3383289"/>
            <a:ext cx="0" cy="769566"/>
          </a:xfrm>
          <a:prstGeom prst="straightConnector1">
            <a:avLst/>
          </a:prstGeom>
          <a:noFill/>
          <a:ln w="28575" cap="flat" cmpd="sng" algn="ctr">
            <a:solidFill>
              <a:srgbClr val="92D050"/>
            </a:solidFill>
            <a:prstDash val="solid"/>
            <a:tailEnd type="triangle"/>
          </a:ln>
          <a:effectLst/>
        </p:spPr>
      </p:cxnSp>
      <p:cxnSp>
        <p:nvCxnSpPr>
          <p:cNvPr id="254" name="Straight Arrow Connector 253"/>
          <p:cNvCxnSpPr/>
          <p:nvPr/>
        </p:nvCxnSpPr>
        <p:spPr>
          <a:xfrm>
            <a:off x="5348070" y="3383289"/>
            <a:ext cx="0" cy="1032119"/>
          </a:xfrm>
          <a:prstGeom prst="straightConnector1">
            <a:avLst/>
          </a:prstGeom>
          <a:noFill/>
          <a:ln w="28575" cap="flat" cmpd="sng" algn="ctr">
            <a:solidFill>
              <a:srgbClr val="92D050"/>
            </a:solidFill>
            <a:prstDash val="solid"/>
            <a:tailEnd type="triangle"/>
          </a:ln>
          <a:effectLst/>
        </p:spPr>
      </p:cxnSp>
      <p:cxnSp>
        <p:nvCxnSpPr>
          <p:cNvPr id="255" name="Straight Arrow Connector 254"/>
          <p:cNvCxnSpPr/>
          <p:nvPr/>
        </p:nvCxnSpPr>
        <p:spPr>
          <a:xfrm>
            <a:off x="5660091" y="3383289"/>
            <a:ext cx="0" cy="723007"/>
          </a:xfrm>
          <a:prstGeom prst="straightConnector1">
            <a:avLst/>
          </a:prstGeom>
          <a:noFill/>
          <a:ln w="28575" cap="flat" cmpd="sng" algn="ctr">
            <a:solidFill>
              <a:srgbClr val="92D050"/>
            </a:solidFill>
            <a:prstDash val="solid"/>
            <a:tailEnd type="triangle"/>
          </a:ln>
          <a:effectLst/>
        </p:spPr>
      </p:cxnSp>
      <p:cxnSp>
        <p:nvCxnSpPr>
          <p:cNvPr id="256" name="Straight Arrow Connector 255"/>
          <p:cNvCxnSpPr/>
          <p:nvPr/>
        </p:nvCxnSpPr>
        <p:spPr>
          <a:xfrm flipH="1">
            <a:off x="5809958" y="3383289"/>
            <a:ext cx="7803" cy="1122344"/>
          </a:xfrm>
          <a:prstGeom prst="straightConnector1">
            <a:avLst/>
          </a:prstGeom>
          <a:noFill/>
          <a:ln w="28575" cap="flat" cmpd="sng" algn="ctr">
            <a:solidFill>
              <a:srgbClr val="92D050"/>
            </a:solidFill>
            <a:prstDash val="solid"/>
            <a:tailEnd type="triangle"/>
          </a:ln>
          <a:effectLst/>
        </p:spPr>
      </p:cxnSp>
      <p:cxnSp>
        <p:nvCxnSpPr>
          <p:cNvPr id="257" name="Straight Arrow Connector 256"/>
          <p:cNvCxnSpPr/>
          <p:nvPr/>
        </p:nvCxnSpPr>
        <p:spPr>
          <a:xfrm>
            <a:off x="4483501" y="3996429"/>
            <a:ext cx="693599" cy="2"/>
          </a:xfrm>
          <a:prstGeom prst="straightConnector1">
            <a:avLst/>
          </a:prstGeom>
          <a:noFill/>
          <a:ln w="28575" cap="flat" cmpd="sng" algn="ctr">
            <a:solidFill>
              <a:srgbClr val="FA6300"/>
            </a:solidFill>
            <a:prstDash val="solid"/>
            <a:tailEnd type="arrow"/>
          </a:ln>
          <a:effectLst/>
        </p:spPr>
      </p:cxnSp>
      <p:cxnSp>
        <p:nvCxnSpPr>
          <p:cNvPr id="258" name="Straight Arrow Connector 257"/>
          <p:cNvCxnSpPr/>
          <p:nvPr/>
        </p:nvCxnSpPr>
        <p:spPr>
          <a:xfrm flipV="1">
            <a:off x="4501163" y="4537679"/>
            <a:ext cx="1275935" cy="7353"/>
          </a:xfrm>
          <a:prstGeom prst="straightConnector1">
            <a:avLst/>
          </a:prstGeom>
          <a:noFill/>
          <a:ln w="28575" cap="flat" cmpd="sng" algn="ctr">
            <a:solidFill>
              <a:srgbClr val="FA6300"/>
            </a:solidFill>
            <a:prstDash val="solid"/>
            <a:tailEnd type="arrow"/>
          </a:ln>
          <a:effectLst/>
        </p:spPr>
      </p:cxnSp>
      <p:cxnSp>
        <p:nvCxnSpPr>
          <p:cNvPr id="259" name="Straight Arrow Connector 258"/>
          <p:cNvCxnSpPr/>
          <p:nvPr/>
        </p:nvCxnSpPr>
        <p:spPr>
          <a:xfrm flipV="1">
            <a:off x="4483501" y="4104669"/>
            <a:ext cx="1293598" cy="18439"/>
          </a:xfrm>
          <a:prstGeom prst="straightConnector1">
            <a:avLst/>
          </a:prstGeom>
          <a:noFill/>
          <a:ln w="28575" cap="flat" cmpd="sng" algn="ctr">
            <a:solidFill>
              <a:srgbClr val="FA6300"/>
            </a:solidFill>
            <a:prstDash val="solid"/>
            <a:tailEnd type="arrow"/>
          </a:ln>
          <a:effectLst/>
        </p:spPr>
      </p:cxnSp>
      <p:cxnSp>
        <p:nvCxnSpPr>
          <p:cNvPr id="260" name="Straight Arrow Connector 259"/>
          <p:cNvCxnSpPr/>
          <p:nvPr/>
        </p:nvCxnSpPr>
        <p:spPr>
          <a:xfrm>
            <a:off x="4471453" y="4425184"/>
            <a:ext cx="765209" cy="6056"/>
          </a:xfrm>
          <a:prstGeom prst="straightConnector1">
            <a:avLst/>
          </a:prstGeom>
          <a:noFill/>
          <a:ln w="28575" cap="flat" cmpd="sng" algn="ctr">
            <a:solidFill>
              <a:srgbClr val="FA6300"/>
            </a:solidFill>
            <a:prstDash val="solid"/>
            <a:tailEnd type="arrow"/>
          </a:ln>
          <a:effectLst/>
        </p:spPr>
      </p:cxnSp>
      <p:sp>
        <p:nvSpPr>
          <p:cNvPr id="262" name="TextBox 261"/>
          <p:cNvSpPr txBox="1"/>
          <p:nvPr/>
        </p:nvSpPr>
        <p:spPr>
          <a:xfrm>
            <a:off x="6596156" y="2058898"/>
            <a:ext cx="2166844" cy="1477328"/>
          </a:xfrm>
          <a:prstGeom prst="rect">
            <a:avLst/>
          </a:prstGeom>
          <a:noFill/>
        </p:spPr>
        <p:txBody>
          <a:bodyPr wrap="square" rtlCol="1">
            <a:spAutoFit/>
          </a:bodyPr>
          <a:lstStyle/>
          <a:p>
            <a:r>
              <a:rPr lang="en-US" dirty="0" smtClean="0"/>
              <a:t>P</a:t>
            </a:r>
            <a:r>
              <a:rPr lang="en-US" baseline="-25000" dirty="0" smtClean="0"/>
              <a:t>0,0</a:t>
            </a:r>
            <a:r>
              <a:rPr lang="en-US" dirty="0" smtClean="0"/>
              <a:t> = M</a:t>
            </a:r>
            <a:r>
              <a:rPr lang="en-US" baseline="-25000" dirty="0" smtClean="0"/>
              <a:t>0,0 </a:t>
            </a:r>
            <a:r>
              <a:rPr lang="en-US" dirty="0" smtClean="0"/>
              <a:t>* N</a:t>
            </a:r>
            <a:r>
              <a:rPr lang="en-US" baseline="-25000" dirty="0" smtClean="0"/>
              <a:t>0,0 </a:t>
            </a:r>
            <a:r>
              <a:rPr lang="en-US" dirty="0" smtClean="0"/>
              <a:t>+ M</a:t>
            </a:r>
            <a:r>
              <a:rPr lang="en-US" baseline="-25000" dirty="0" smtClean="0"/>
              <a:t>0,1 </a:t>
            </a:r>
            <a:r>
              <a:rPr lang="en-US" dirty="0"/>
              <a:t>* </a:t>
            </a:r>
            <a:r>
              <a:rPr lang="en-US" dirty="0" smtClean="0"/>
              <a:t>N</a:t>
            </a:r>
            <a:r>
              <a:rPr lang="en-US" baseline="-25000" dirty="0" smtClean="0"/>
              <a:t>1,0 </a:t>
            </a:r>
            <a:r>
              <a:rPr lang="en-US" dirty="0" smtClean="0"/>
              <a:t>+ </a:t>
            </a:r>
          </a:p>
          <a:p>
            <a:r>
              <a:rPr lang="en-US" dirty="0" smtClean="0"/>
              <a:t>M</a:t>
            </a:r>
            <a:r>
              <a:rPr lang="en-US" baseline="-25000" dirty="0" smtClean="0"/>
              <a:t>0,2 </a:t>
            </a:r>
            <a:r>
              <a:rPr lang="en-US" dirty="0"/>
              <a:t>* </a:t>
            </a:r>
            <a:r>
              <a:rPr lang="en-US" dirty="0" smtClean="0"/>
              <a:t>N</a:t>
            </a:r>
            <a:r>
              <a:rPr lang="en-US" baseline="-25000" dirty="0" smtClean="0"/>
              <a:t>2,0 </a:t>
            </a:r>
            <a:r>
              <a:rPr lang="en-US" dirty="0" smtClean="0"/>
              <a:t>+ </a:t>
            </a:r>
            <a:endParaRPr lang="en-US" dirty="0"/>
          </a:p>
          <a:p>
            <a:r>
              <a:rPr lang="en-US" dirty="0" smtClean="0">
                <a:solidFill>
                  <a:srgbClr val="FF0000"/>
                </a:solidFill>
              </a:rPr>
              <a:t>M</a:t>
            </a:r>
            <a:r>
              <a:rPr lang="en-US" baseline="-25000" dirty="0" smtClean="0">
                <a:solidFill>
                  <a:srgbClr val="FF0000"/>
                </a:solidFill>
              </a:rPr>
              <a:t>0,3 </a:t>
            </a:r>
            <a:r>
              <a:rPr lang="en-US" dirty="0">
                <a:solidFill>
                  <a:srgbClr val="FF0000"/>
                </a:solidFill>
              </a:rPr>
              <a:t>* </a:t>
            </a:r>
            <a:r>
              <a:rPr lang="en-US" dirty="0" smtClean="0">
                <a:solidFill>
                  <a:srgbClr val="FF0000"/>
                </a:solidFill>
              </a:rPr>
              <a:t>N</a:t>
            </a:r>
            <a:r>
              <a:rPr lang="en-US" baseline="-25000" dirty="0" smtClean="0">
                <a:solidFill>
                  <a:srgbClr val="FF0000"/>
                </a:solidFill>
              </a:rPr>
              <a:t>3,0</a:t>
            </a:r>
            <a:endParaRPr lang="fa-IR" dirty="0">
              <a:solidFill>
                <a:srgbClr val="FF0000"/>
              </a:solidFill>
            </a:endParaRPr>
          </a:p>
          <a:p>
            <a:endParaRPr lang="fa-IR" dirty="0">
              <a:solidFill>
                <a:srgbClr val="FF0000"/>
              </a:solidFill>
            </a:endParaRPr>
          </a:p>
        </p:txBody>
      </p:sp>
    </p:spTree>
    <p:extLst>
      <p:ext uri="{BB962C8B-B14F-4D97-AF65-F5344CB8AC3E}">
        <p14:creationId xmlns:p14="http://schemas.microsoft.com/office/powerpoint/2010/main" val="38492140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خلاصه فازها برای مثال ضرب ماتریسی</a:t>
            </a:r>
            <a:endParaRPr lang="fa-IR" dirty="0"/>
          </a:p>
        </p:txBody>
      </p:sp>
      <p:sp>
        <p:nvSpPr>
          <p:cNvPr id="3" name="Content Placeholder 2"/>
          <p:cNvSpPr>
            <a:spLocks noGrp="1"/>
          </p:cNvSpPr>
          <p:nvPr>
            <p:ph sz="quarter" idx="1"/>
          </p:nvPr>
        </p:nvSpPr>
        <p:spPr>
          <a:xfrm>
            <a:off x="612648" y="1219200"/>
            <a:ext cx="8153400" cy="4876800"/>
          </a:xfrm>
        </p:spPr>
        <p:txBody>
          <a:bodyPr/>
          <a:lstStyle/>
          <a:p>
            <a:endParaRPr lang="fa-IR" dirty="0" smtClean="0"/>
          </a:p>
          <a:p>
            <a:endParaRPr lang="fa-IR" dirty="0"/>
          </a:p>
          <a:p>
            <a:endParaRPr lang="fa-IR" dirty="0" smtClean="0"/>
          </a:p>
          <a:p>
            <a:endParaRPr lang="fa-IR" dirty="0"/>
          </a:p>
          <a:p>
            <a:endParaRPr lang="fa-IR" dirty="0" smtClean="0"/>
          </a:p>
          <a:p>
            <a:endParaRPr lang="fa-IR" dirty="0"/>
          </a:p>
          <a:p>
            <a:endParaRPr lang="fa-IR" dirty="0" smtClean="0"/>
          </a:p>
          <a:p>
            <a:endParaRPr lang="fa-IR" dirty="0"/>
          </a:p>
          <a:p>
            <a:endParaRPr lang="fa-IR" sz="1400" dirty="0" smtClean="0"/>
          </a:p>
          <a:p>
            <a:r>
              <a:rPr lang="fa-IR" dirty="0" smtClean="0"/>
              <a:t>استفاده مکرر از یک داده موجود در حافظه مشترک توسط چند نخ</a:t>
            </a:r>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29</a:t>
            </a:fld>
            <a:endParaRPr lang="en-US" altLang="en-US" dirty="0"/>
          </a:p>
        </p:txBody>
      </p:sp>
      <p:pic>
        <p:nvPicPr>
          <p:cNvPr id="8" name="Content Placeholder 24"/>
          <p:cNvPicPr>
            <a:picLocks noChangeAspect="1"/>
          </p:cNvPicPr>
          <p:nvPr/>
        </p:nvPicPr>
        <p:blipFill>
          <a:blip r:embed="rId3"/>
          <a:stretch>
            <a:fillRect/>
          </a:stretch>
        </p:blipFill>
        <p:spPr bwMode="auto">
          <a:xfrm>
            <a:off x="996951" y="1219201"/>
            <a:ext cx="7232649" cy="4419599"/>
          </a:xfrm>
          <a:prstGeom prst="rect">
            <a:avLst/>
          </a:prstGeom>
          <a:noFill/>
          <a:ln w="9525">
            <a:noFill/>
            <a:miter lim="800000"/>
            <a:headEnd/>
            <a:tailEnd/>
          </a:ln>
        </p:spPr>
      </p:pic>
      <p:sp>
        <p:nvSpPr>
          <p:cNvPr id="9" name="Oval 8"/>
          <p:cNvSpPr/>
          <p:nvPr/>
        </p:nvSpPr>
        <p:spPr>
          <a:xfrm>
            <a:off x="3473670" y="1905000"/>
            <a:ext cx="685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0" name="Oval 9"/>
          <p:cNvSpPr/>
          <p:nvPr/>
        </p:nvSpPr>
        <p:spPr>
          <a:xfrm>
            <a:off x="3460530" y="2808890"/>
            <a:ext cx="685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1082794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مرور مثال مات کردن تصویر</a:t>
            </a:r>
            <a:endParaRPr lang="fa-IR" dirty="0"/>
          </a:p>
        </p:txBody>
      </p:sp>
      <p:sp>
        <p:nvSpPr>
          <p:cNvPr id="3" name="Content Placeholder 2"/>
          <p:cNvSpPr>
            <a:spLocks noGrp="1"/>
          </p:cNvSpPr>
          <p:nvPr>
            <p:ph sz="quarter" idx="1"/>
          </p:nvPr>
        </p:nvSpPr>
        <p:spPr>
          <a:xfrm>
            <a:off x="838200" y="1219200"/>
            <a:ext cx="7924800" cy="48768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0" dirty="0">
                <a:solidFill>
                  <a:srgbClr val="008000"/>
                </a:solidFill>
                <a:latin typeface="Droid Sans" panose="020B0606030804020204" pitchFamily="34" charset="0"/>
                <a:ea typeface="Droid Sans" panose="020B0606030804020204" pitchFamily="34" charset="0"/>
                <a:cs typeface="Droid Sans" panose="020B0606030804020204" pitchFamily="34" charset="0"/>
                <a:sym typeface="Monaco"/>
              </a:rPr>
              <a:t>          </a:t>
            </a:r>
            <a:r>
              <a:rPr lang="en-US" sz="1600" dirty="0">
                <a:solidFill>
                  <a:srgbClr val="008000"/>
                </a:solidFill>
                <a:latin typeface="Droid Sans" panose="020B0606030804020204" pitchFamily="34" charset="0"/>
                <a:ea typeface="Droid Sans" panose="020B0606030804020204" pitchFamily="34" charset="0"/>
                <a:cs typeface="Droid Sans" panose="020B0606030804020204" pitchFamily="34" charset="0"/>
                <a:sym typeface="Monaco"/>
              </a:rPr>
              <a:t>// Get the average of the surrounding 2xBLUR_SIZE x 2xBLUR_SIZE box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a:t>
            </a:r>
            <a:r>
              <a:rPr lang="en-US" sz="1600" kern="0" dirty="0">
                <a:solidFill>
                  <a:srgbClr val="006DBC"/>
                </a:solidFill>
                <a:latin typeface="Droid Sans" panose="020B0606030804020204" pitchFamily="34" charset="0"/>
                <a:ea typeface="Droid Sans" panose="020B0606030804020204" pitchFamily="34" charset="0"/>
                <a:cs typeface="Droid Sans" panose="020B0606030804020204" pitchFamily="34" charset="0"/>
                <a:sym typeface="Monaco"/>
              </a:rPr>
              <a:t>for</a:t>
            </a: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a:t>
            </a:r>
            <a:r>
              <a:rPr lang="en-US" sz="1600" kern="0" dirty="0" err="1">
                <a:solidFill>
                  <a:srgbClr val="006DBC"/>
                </a:solidFill>
                <a:latin typeface="Droid Sans" panose="020B0606030804020204" pitchFamily="34" charset="0"/>
                <a:ea typeface="Droid Sans" panose="020B0606030804020204" pitchFamily="34" charset="0"/>
                <a:cs typeface="Droid Sans" panose="020B0606030804020204" pitchFamily="34" charset="0"/>
                <a:sym typeface="Monaco"/>
              </a:rPr>
              <a:t>int</a:t>
            </a: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a:t>
            </a:r>
            <a:r>
              <a:rPr lang="en-US" sz="1600" kern="0" dirty="0" err="1">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blurRow</a:t>
            </a: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 -BLUR_SIZE; </a:t>
            </a:r>
            <a:r>
              <a:rPr lang="en-US" sz="1600" kern="0" dirty="0" err="1">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blurRow</a:t>
            </a: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&lt; BLUR_SIZE+</a:t>
            </a:r>
            <a:r>
              <a:rPr lang="en-US" sz="1600" kern="0" dirty="0">
                <a:solidFill>
                  <a:srgbClr val="BF8F00"/>
                </a:solidFill>
                <a:latin typeface="Droid Sans" panose="020B0606030804020204" pitchFamily="34" charset="0"/>
                <a:ea typeface="Droid Sans" panose="020B0606030804020204" pitchFamily="34" charset="0"/>
                <a:cs typeface="Droid Sans" panose="020B0606030804020204" pitchFamily="34" charset="0"/>
                <a:sym typeface="Monaco"/>
              </a:rPr>
              <a:t>1</a:t>
            </a: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a:t>
            </a:r>
            <a:r>
              <a:rPr lang="en-US" sz="1600" kern="0" dirty="0" err="1">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blurRow</a:t>
            </a: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a:t>
            </a:r>
            <a:r>
              <a:rPr lang="en-US" sz="1600" kern="0" dirty="0">
                <a:solidFill>
                  <a:srgbClr val="006DBC"/>
                </a:solidFill>
                <a:latin typeface="Droid Sans" panose="020B0606030804020204" pitchFamily="34" charset="0"/>
                <a:ea typeface="Droid Sans" panose="020B0606030804020204" pitchFamily="34" charset="0"/>
                <a:cs typeface="Droid Sans" panose="020B0606030804020204" pitchFamily="34" charset="0"/>
                <a:sym typeface="Monaco"/>
              </a:rPr>
              <a:t>for</a:t>
            </a: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a:t>
            </a:r>
            <a:r>
              <a:rPr lang="en-US" sz="1600" kern="0" dirty="0" err="1">
                <a:solidFill>
                  <a:srgbClr val="006DBC"/>
                </a:solidFill>
                <a:latin typeface="Droid Sans" panose="020B0606030804020204" pitchFamily="34" charset="0"/>
                <a:ea typeface="Droid Sans" panose="020B0606030804020204" pitchFamily="34" charset="0"/>
                <a:cs typeface="Droid Sans" panose="020B0606030804020204" pitchFamily="34" charset="0"/>
                <a:sym typeface="Monaco"/>
              </a:rPr>
              <a:t>int</a:t>
            </a: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a:t>
            </a:r>
            <a:r>
              <a:rPr lang="en-US" sz="1600" kern="0" dirty="0" err="1">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blurCol</a:t>
            </a: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 -BLUR_SIZE; </a:t>
            </a:r>
            <a:r>
              <a:rPr lang="en-US" sz="1600" kern="0" dirty="0" err="1">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blurCol</a:t>
            </a: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&lt; BLUR_SIZE+</a:t>
            </a:r>
            <a:r>
              <a:rPr lang="en-US" sz="1600" kern="0" dirty="0">
                <a:solidFill>
                  <a:srgbClr val="BF8F00"/>
                </a:solidFill>
                <a:latin typeface="Droid Sans" panose="020B0606030804020204" pitchFamily="34" charset="0"/>
                <a:ea typeface="Droid Sans" panose="020B0606030804020204" pitchFamily="34" charset="0"/>
                <a:cs typeface="Droid Sans" panose="020B0606030804020204" pitchFamily="34" charset="0"/>
                <a:sym typeface="Monaco"/>
              </a:rPr>
              <a:t>1</a:t>
            </a: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a:t>
            </a:r>
            <a:r>
              <a:rPr lang="en-US" sz="1600" kern="0" dirty="0" err="1">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blurCol</a:t>
            </a: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a:t>
            </a:r>
            <a:r>
              <a:rPr lang="en-US" sz="1600" kern="0" dirty="0" err="1">
                <a:solidFill>
                  <a:srgbClr val="006DBC"/>
                </a:solidFill>
                <a:latin typeface="Droid Sans" panose="020B0606030804020204" pitchFamily="34" charset="0"/>
                <a:ea typeface="Droid Sans" panose="020B0606030804020204" pitchFamily="34" charset="0"/>
                <a:cs typeface="Droid Sans" panose="020B0606030804020204" pitchFamily="34" charset="0"/>
                <a:sym typeface="Monaco"/>
              </a:rPr>
              <a:t>int</a:t>
            </a: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a:t>
            </a:r>
            <a:r>
              <a:rPr lang="en-US" sz="1600" kern="0" dirty="0" err="1">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curRow</a:t>
            </a: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 Row + </a:t>
            </a:r>
            <a:r>
              <a:rPr lang="en-US" sz="1600" kern="0" dirty="0" err="1">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blurRow</a:t>
            </a: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a:t>
            </a:r>
            <a:r>
              <a:rPr lang="en-US" sz="1600" kern="0" dirty="0" err="1">
                <a:solidFill>
                  <a:srgbClr val="006DBC"/>
                </a:solidFill>
                <a:latin typeface="Droid Sans" panose="020B0606030804020204" pitchFamily="34" charset="0"/>
                <a:ea typeface="Droid Sans" panose="020B0606030804020204" pitchFamily="34" charset="0"/>
                <a:cs typeface="Droid Sans" panose="020B0606030804020204" pitchFamily="34" charset="0"/>
                <a:sym typeface="Monaco"/>
              </a:rPr>
              <a:t>int</a:t>
            </a: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a:t>
            </a:r>
            <a:r>
              <a:rPr lang="en-US" sz="1600" kern="0" dirty="0" err="1">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curCol</a:t>
            </a: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 Col + </a:t>
            </a:r>
            <a:r>
              <a:rPr lang="en-US" sz="1600" kern="0" dirty="0" err="1">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blurCol</a:t>
            </a: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0" dirty="0">
                <a:solidFill>
                  <a:srgbClr val="008000"/>
                </a:solidFill>
                <a:latin typeface="Droid Sans" panose="020B0606030804020204" pitchFamily="34" charset="0"/>
                <a:ea typeface="Droid Sans" panose="020B0606030804020204" pitchFamily="34" charset="0"/>
                <a:cs typeface="Droid Sans" panose="020B0606030804020204" pitchFamily="34" charset="0"/>
                <a:sym typeface="Monaco"/>
              </a:rPr>
              <a:t>                  </a:t>
            </a:r>
            <a:r>
              <a:rPr lang="en-US" sz="1600" dirty="0">
                <a:solidFill>
                  <a:srgbClr val="008000"/>
                </a:solidFill>
                <a:latin typeface="Droid Sans" panose="020B0606030804020204" pitchFamily="34" charset="0"/>
                <a:ea typeface="Droid Sans" panose="020B0606030804020204" pitchFamily="34" charset="0"/>
                <a:cs typeface="Droid Sans" panose="020B0606030804020204" pitchFamily="34" charset="0"/>
                <a:sym typeface="Monaco"/>
              </a:rPr>
              <a:t>// Verify we have a valid image pixel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a:t>
            </a:r>
            <a:r>
              <a:rPr lang="en-US" sz="1600" kern="0" dirty="0">
                <a:solidFill>
                  <a:srgbClr val="006DBC"/>
                </a:solidFill>
                <a:latin typeface="Droid Sans" panose="020B0606030804020204" pitchFamily="34" charset="0"/>
                <a:ea typeface="Droid Sans" panose="020B0606030804020204" pitchFamily="34" charset="0"/>
                <a:cs typeface="Droid Sans" panose="020B0606030804020204" pitchFamily="34" charset="0"/>
                <a:sym typeface="Monaco"/>
              </a:rPr>
              <a:t>if</a:t>
            </a: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a:t>
            </a:r>
            <a:r>
              <a:rPr lang="en-US" sz="1600" kern="0" dirty="0" err="1">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curRow</a:t>
            </a: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&gt; -</a:t>
            </a:r>
            <a:r>
              <a:rPr lang="en-US" sz="1600" kern="0" dirty="0">
                <a:solidFill>
                  <a:srgbClr val="BF8F00"/>
                </a:solidFill>
                <a:latin typeface="Droid Sans" panose="020B0606030804020204" pitchFamily="34" charset="0"/>
                <a:ea typeface="Droid Sans" panose="020B0606030804020204" pitchFamily="34" charset="0"/>
                <a:cs typeface="Droid Sans" panose="020B0606030804020204" pitchFamily="34" charset="0"/>
                <a:sym typeface="Monaco"/>
              </a:rPr>
              <a:t>1</a:t>
            </a: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&amp;&amp; </a:t>
            </a:r>
            <a:r>
              <a:rPr lang="en-US" sz="1600" kern="0" dirty="0" err="1">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curRow</a:t>
            </a: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&lt; h &amp;&amp; </a:t>
            </a:r>
            <a:r>
              <a:rPr lang="en-US" sz="1600" kern="0" dirty="0" err="1">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curCol</a:t>
            </a: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&gt; -</a:t>
            </a:r>
            <a:r>
              <a:rPr lang="en-US" sz="1600" kern="0" dirty="0">
                <a:solidFill>
                  <a:srgbClr val="BF8F00"/>
                </a:solidFill>
                <a:latin typeface="Droid Sans" panose="020B0606030804020204" pitchFamily="34" charset="0"/>
                <a:ea typeface="Droid Sans" panose="020B0606030804020204" pitchFamily="34" charset="0"/>
                <a:cs typeface="Droid Sans" panose="020B0606030804020204" pitchFamily="34" charset="0"/>
                <a:sym typeface="Monaco"/>
              </a:rPr>
              <a:t>1</a:t>
            </a: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&amp;&amp; </a:t>
            </a:r>
            <a:r>
              <a:rPr lang="en-US" sz="1600" kern="0" dirty="0" err="1">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curCol</a:t>
            </a: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&lt; w)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a:t>
            </a:r>
            <a:r>
              <a:rPr lang="en-US" sz="1600" b="1" kern="0" dirty="0" err="1">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pixVal</a:t>
            </a:r>
            <a:r>
              <a:rPr lang="en-US" sz="1600" b="1"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 in[</a:t>
            </a:r>
            <a:r>
              <a:rPr lang="en-US" sz="1600" b="1" kern="0" dirty="0" err="1">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curRow</a:t>
            </a:r>
            <a:r>
              <a:rPr lang="en-US" sz="1600" b="1"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 w + </a:t>
            </a:r>
            <a:r>
              <a:rPr lang="en-US" sz="1600" b="1" kern="0" dirty="0" err="1">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curCol</a:t>
            </a:r>
            <a:r>
              <a:rPr lang="en-US" sz="1600" b="1"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pixels++; </a:t>
            </a:r>
            <a:r>
              <a:rPr lang="en-US" sz="1600" dirty="0">
                <a:solidFill>
                  <a:srgbClr val="008000"/>
                </a:solidFill>
                <a:latin typeface="Droid Sans" panose="020B0606030804020204" pitchFamily="34" charset="0"/>
                <a:ea typeface="Droid Sans" panose="020B0606030804020204" pitchFamily="34" charset="0"/>
                <a:cs typeface="Droid Sans" panose="020B0606030804020204" pitchFamily="34" charset="0"/>
                <a:sym typeface="Monaco"/>
              </a:rPr>
              <a:t>// Keep track of number of pixels in the accumulated total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0" dirty="0">
                <a:solidFill>
                  <a:srgbClr val="008000"/>
                </a:solidFill>
                <a:latin typeface="Droid Sans" panose="020B0606030804020204" pitchFamily="34" charset="0"/>
                <a:ea typeface="Droid Sans" panose="020B0606030804020204" pitchFamily="34" charset="0"/>
                <a:cs typeface="Droid Sans" panose="020B0606030804020204" pitchFamily="34" charset="0"/>
                <a:sym typeface="Monaco"/>
              </a:rPr>
              <a:t>          </a:t>
            </a:r>
            <a:r>
              <a:rPr lang="en-US" sz="1600" dirty="0">
                <a:solidFill>
                  <a:srgbClr val="008000"/>
                </a:solidFill>
                <a:latin typeface="Droid Sans" panose="020B0606030804020204" pitchFamily="34" charset="0"/>
                <a:ea typeface="Droid Sans" panose="020B0606030804020204" pitchFamily="34" charset="0"/>
                <a:cs typeface="Droid Sans" panose="020B0606030804020204" pitchFamily="34" charset="0"/>
                <a:sym typeface="Monaco"/>
              </a:rPr>
              <a:t>// Write our new pixel value 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out[Row * w + Col] = (</a:t>
            </a:r>
            <a:r>
              <a:rPr lang="en-US" sz="1600" kern="0" dirty="0">
                <a:solidFill>
                  <a:srgbClr val="006DBC"/>
                </a:solidFill>
                <a:latin typeface="Droid Sans" panose="020B0606030804020204" pitchFamily="34" charset="0"/>
                <a:ea typeface="Droid Sans" panose="020B0606030804020204" pitchFamily="34" charset="0"/>
                <a:cs typeface="Droid Sans" panose="020B0606030804020204" pitchFamily="34" charset="0"/>
                <a:sym typeface="Monaco"/>
              </a:rPr>
              <a:t>unsigned</a:t>
            </a: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a:t>
            </a:r>
            <a:r>
              <a:rPr lang="en-US" sz="1600" kern="0" dirty="0">
                <a:solidFill>
                  <a:srgbClr val="006DBC"/>
                </a:solidFill>
                <a:latin typeface="Droid Sans" panose="020B0606030804020204" pitchFamily="34" charset="0"/>
                <a:ea typeface="Droid Sans" panose="020B0606030804020204" pitchFamily="34" charset="0"/>
                <a:cs typeface="Droid Sans" panose="020B0606030804020204" pitchFamily="34" charset="0"/>
                <a:sym typeface="Monaco"/>
              </a:rPr>
              <a:t>char</a:t>
            </a: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a:t>
            </a:r>
            <a:r>
              <a:rPr lang="en-US" sz="1600" kern="0" dirty="0" err="1">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pixVal</a:t>
            </a:r>
            <a:r>
              <a:rPr lang="en-US" sz="16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sym typeface="Monaco"/>
              </a:rPr>
              <a:t> / pixels);</a:t>
            </a:r>
          </a:p>
          <a:p>
            <a:pPr marL="0" indent="0" algn="l" rtl="0">
              <a:buNone/>
            </a:pPr>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3</a:t>
            </a:fld>
            <a:endParaRPr lang="en-US" altLang="en-US" dirty="0"/>
          </a:p>
        </p:txBody>
      </p:sp>
      <p:sp>
        <p:nvSpPr>
          <p:cNvPr id="8" name="Right Arrow 7"/>
          <p:cNvSpPr/>
          <p:nvPr/>
        </p:nvSpPr>
        <p:spPr>
          <a:xfrm>
            <a:off x="1295400" y="3509798"/>
            <a:ext cx="374332" cy="152400"/>
          </a:xfrm>
          <a:prstGeom prst="rightArrow">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ea typeface="+mn-ea"/>
              <a:cs typeface="+mn-cs"/>
            </a:endParaRPr>
          </a:p>
        </p:txBody>
      </p:sp>
      <p:sp>
        <p:nvSpPr>
          <p:cNvPr id="9" name="TextBox 8"/>
          <p:cNvSpPr txBox="1"/>
          <p:nvPr/>
        </p:nvSpPr>
        <p:spPr>
          <a:xfrm>
            <a:off x="270034" y="3135868"/>
            <a:ext cx="1482566" cy="369332"/>
          </a:xfrm>
          <a:prstGeom prst="rect">
            <a:avLst/>
          </a:prstGeom>
          <a:noFill/>
        </p:spPr>
        <p:txBody>
          <a:bodyPr wrap="square" rtlCol="1">
            <a:spAutoFit/>
          </a:bodyPr>
          <a:lstStyle/>
          <a:p>
            <a:pPr algn="r" rtl="1"/>
            <a:r>
              <a:rPr lang="fa-IR" dirty="0" smtClean="0">
                <a:solidFill>
                  <a:srgbClr val="FF0000"/>
                </a:solidFill>
                <a:cs typeface="B Nazanin" panose="00000400000000000000" pitchFamily="2" charset="-78"/>
              </a:rPr>
              <a:t>زمانبرترین دستور</a:t>
            </a:r>
            <a:endParaRPr lang="fa-IR" dirty="0">
              <a:solidFill>
                <a:srgbClr val="FF0000"/>
              </a:solidFill>
              <a:cs typeface="B Nazanin" panose="00000400000000000000" pitchFamily="2" charset="-78"/>
            </a:endParaRPr>
          </a:p>
        </p:txBody>
      </p:sp>
    </p:spTree>
    <p:extLst>
      <p:ext uri="{BB962C8B-B14F-4D97-AF65-F5344CB8AC3E}">
        <p14:creationId xmlns:p14="http://schemas.microsoft.com/office/powerpoint/2010/main" val="388596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همگام‌سازی مانع</a:t>
            </a:r>
            <a:endParaRPr lang="fa-IR" dirty="0"/>
          </a:p>
        </p:txBody>
      </p:sp>
      <p:sp>
        <p:nvSpPr>
          <p:cNvPr id="3" name="Content Placeholder 2"/>
          <p:cNvSpPr>
            <a:spLocks noGrp="1"/>
          </p:cNvSpPr>
          <p:nvPr>
            <p:ph sz="quarter" idx="1"/>
          </p:nvPr>
        </p:nvSpPr>
        <p:spPr/>
        <p:txBody>
          <a:bodyPr/>
          <a:lstStyle/>
          <a:p>
            <a:r>
              <a:rPr lang="en-US" dirty="0" smtClean="0"/>
              <a:t>_</a:t>
            </a:r>
            <a:r>
              <a:rPr lang="en-US" dirty="0" err="1" smtClean="0"/>
              <a:t>syncthreads</a:t>
            </a:r>
            <a:r>
              <a:rPr lang="en-US" dirty="0" smtClean="0"/>
              <a:t>()</a:t>
            </a:r>
            <a:endParaRPr lang="fa-IR" dirty="0" smtClean="0"/>
          </a:p>
          <a:p>
            <a:pPr lvl="1"/>
            <a:r>
              <a:rPr lang="fa-IR" dirty="0" smtClean="0"/>
              <a:t>برای همگام کردن همه نخ‌های موجود در یک بلوک استفاده می‌شود.</a:t>
            </a:r>
          </a:p>
          <a:p>
            <a:pPr lvl="1"/>
            <a:r>
              <a:rPr lang="fa-IR" dirty="0" smtClean="0"/>
              <a:t>همه نخ‌های موجود در یک بلوک در این خط منتظر یکدیگر می‌مانند و با هم به خط بعدی می‌روند.</a:t>
            </a:r>
          </a:p>
          <a:p>
            <a:r>
              <a:rPr lang="fa-IR" dirty="0" smtClean="0"/>
              <a:t>در مثال کاشی‌کاری ضرب ماتریسی:</a:t>
            </a:r>
          </a:p>
          <a:p>
            <a:pPr lvl="1"/>
            <a:r>
              <a:rPr lang="fa-IR" dirty="0" smtClean="0"/>
              <a:t>برای اطمینان از اینکه همه المانهای یک کاشی بارگذاری شده‌اند.</a:t>
            </a:r>
          </a:p>
          <a:p>
            <a:pPr lvl="1"/>
            <a:r>
              <a:rPr lang="fa-IR" dirty="0" smtClean="0"/>
              <a:t>برای اطمینان از اینکه محاسبات متناظر آن کاشی به اتمام رسیده است.</a:t>
            </a:r>
          </a:p>
          <a:p>
            <a:pPr lvl="1"/>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30</a:t>
            </a:fld>
            <a:endParaRPr lang="en-US" altLang="en-US" dirty="0"/>
          </a:p>
        </p:txBody>
      </p:sp>
    </p:spTree>
    <p:extLst>
      <p:ext uri="{BB962C8B-B14F-4D97-AF65-F5344CB8AC3E}">
        <p14:creationId xmlns:p14="http://schemas.microsoft.com/office/powerpoint/2010/main" val="26502607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نحوه بارگذاری یک کاشی‌ در فاز </a:t>
            </a:r>
            <a:r>
              <a:rPr lang="en-US" dirty="0" smtClean="0"/>
              <a:t>p</a:t>
            </a:r>
            <a:endParaRPr lang="fa-IR" dirty="0"/>
          </a:p>
        </p:txBody>
      </p:sp>
      <p:sp>
        <p:nvSpPr>
          <p:cNvPr id="3" name="Content Placeholder 2"/>
          <p:cNvSpPr>
            <a:spLocks noGrp="1"/>
          </p:cNvSpPr>
          <p:nvPr>
            <p:ph sz="quarter" idx="1"/>
          </p:nvPr>
        </p:nvSpPr>
        <p:spPr>
          <a:xfrm>
            <a:off x="612647" y="1219200"/>
            <a:ext cx="5093695" cy="4876800"/>
          </a:xfrm>
        </p:spPr>
        <p:txBody>
          <a:bodyPr/>
          <a:lstStyle/>
          <a:p>
            <a:pPr algn="l" rtl="0"/>
            <a:r>
              <a:rPr lang="en-US" sz="1800" dirty="0" err="1">
                <a:solidFill>
                  <a:srgbClr val="1B46FD"/>
                </a:solidFill>
              </a:rPr>
              <a:t>int</a:t>
            </a:r>
            <a:r>
              <a:rPr lang="en-US" sz="1800" dirty="0"/>
              <a:t> Row = </a:t>
            </a:r>
            <a:r>
              <a:rPr lang="en-US" sz="1800" dirty="0" err="1" smtClean="0"/>
              <a:t>blockIdx.y</a:t>
            </a:r>
            <a:r>
              <a:rPr lang="en-US" sz="1800" dirty="0" smtClean="0"/>
              <a:t> </a:t>
            </a:r>
            <a:r>
              <a:rPr lang="en-US" sz="1800" dirty="0"/>
              <a:t>* </a:t>
            </a:r>
            <a:r>
              <a:rPr lang="en-US" sz="1800" dirty="0" err="1"/>
              <a:t>blockDim.y</a:t>
            </a:r>
            <a:r>
              <a:rPr lang="en-US" sz="1800" dirty="0"/>
              <a:t> + </a:t>
            </a:r>
            <a:r>
              <a:rPr lang="en-US" sz="1800" dirty="0" err="1" smtClean="0"/>
              <a:t>threadIdx.y</a:t>
            </a:r>
            <a:r>
              <a:rPr lang="en-US" sz="1800" dirty="0" smtClean="0"/>
              <a:t>;</a:t>
            </a:r>
          </a:p>
          <a:p>
            <a:pPr algn="l" rtl="0"/>
            <a:r>
              <a:rPr lang="en-US" sz="1800" dirty="0" err="1">
                <a:solidFill>
                  <a:srgbClr val="1B46FD"/>
                </a:solidFill>
              </a:rPr>
              <a:t>int</a:t>
            </a:r>
            <a:r>
              <a:rPr lang="en-US" sz="1800" dirty="0"/>
              <a:t> </a:t>
            </a:r>
            <a:r>
              <a:rPr lang="en-US" sz="1800" dirty="0" smtClean="0"/>
              <a:t>Col </a:t>
            </a:r>
            <a:r>
              <a:rPr lang="en-US" sz="1800" dirty="0"/>
              <a:t>= </a:t>
            </a:r>
            <a:r>
              <a:rPr lang="en-US" sz="1800" dirty="0" err="1" smtClean="0"/>
              <a:t>blockIdx.x</a:t>
            </a:r>
            <a:r>
              <a:rPr lang="en-US" sz="1800" dirty="0" smtClean="0"/>
              <a:t> </a:t>
            </a:r>
            <a:r>
              <a:rPr lang="en-US" sz="1800" dirty="0"/>
              <a:t>* </a:t>
            </a:r>
            <a:r>
              <a:rPr lang="en-US" sz="1800" dirty="0" err="1" smtClean="0"/>
              <a:t>blockDim.x</a:t>
            </a:r>
            <a:r>
              <a:rPr lang="en-US" sz="1800" dirty="0" smtClean="0"/>
              <a:t> </a:t>
            </a:r>
            <a:r>
              <a:rPr lang="en-US" sz="1800" dirty="0"/>
              <a:t>+ </a:t>
            </a:r>
            <a:r>
              <a:rPr lang="en-US" sz="1800" dirty="0" err="1" smtClean="0"/>
              <a:t>threadIdx.x</a:t>
            </a:r>
            <a:r>
              <a:rPr lang="en-US" sz="1800" dirty="0" smtClean="0"/>
              <a:t>;</a:t>
            </a:r>
            <a:endParaRPr lang="en-US" sz="1800" dirty="0"/>
          </a:p>
          <a:p>
            <a:pPr marL="0" indent="0" algn="l" rtl="0">
              <a:buNone/>
            </a:pPr>
            <a:endParaRPr lang="en-US" sz="2400" dirty="0"/>
          </a:p>
          <a:p>
            <a:pPr algn="l" rtl="0"/>
            <a:r>
              <a:rPr lang="en-US" sz="1800" dirty="0" smtClean="0"/>
              <a:t>M[Row</a:t>
            </a:r>
            <a:r>
              <a:rPr lang="en-US" sz="1800" dirty="0"/>
              <a:t>][</a:t>
            </a:r>
            <a:r>
              <a:rPr lang="en-US" sz="1800" dirty="0" smtClean="0"/>
              <a:t>p*</a:t>
            </a:r>
            <a:r>
              <a:rPr lang="en-US" sz="1800" dirty="0" err="1" smtClean="0"/>
              <a:t>TILE_WIDTH+threadIdx.x</a:t>
            </a:r>
            <a:r>
              <a:rPr lang="en-US" sz="1800" dirty="0" smtClean="0"/>
              <a:t>]</a:t>
            </a:r>
          </a:p>
          <a:p>
            <a:pPr algn="l" rtl="0"/>
            <a:r>
              <a:rPr lang="en-US" sz="1800" dirty="0" smtClean="0"/>
              <a:t>N[p*</a:t>
            </a:r>
            <a:r>
              <a:rPr lang="en-US" sz="1800" dirty="0" err="1" smtClean="0"/>
              <a:t>TILE_WIDTH+threadIdx.y</a:t>
            </a:r>
            <a:r>
              <a:rPr lang="en-US" sz="1800" dirty="0"/>
              <a:t>][Col]</a:t>
            </a:r>
          </a:p>
          <a:p>
            <a:pPr algn="l" rtl="0"/>
            <a:endParaRPr lang="en-US"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31</a:t>
            </a:fld>
            <a:endParaRPr lang="en-US" altLang="en-US" dirty="0"/>
          </a:p>
        </p:txBody>
      </p:sp>
      <p:sp>
        <p:nvSpPr>
          <p:cNvPr id="68" name="Text Box 2"/>
          <p:cNvSpPr txBox="1">
            <a:spLocks noChangeArrowheads="1"/>
          </p:cNvSpPr>
          <p:nvPr/>
        </p:nvSpPr>
        <p:spPr bwMode="auto">
          <a:xfrm>
            <a:off x="3711096" y="3696357"/>
            <a:ext cx="2276620" cy="2170037"/>
          </a:xfrm>
          <a:prstGeom prst="rect">
            <a:avLst/>
          </a:prstGeom>
          <a:solidFill>
            <a:srgbClr val="FFC000"/>
          </a:solidFill>
          <a:ln w="9525">
            <a:solidFill>
              <a:srgbClr val="969696"/>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FFFFF"/>
                </a:solidFill>
                <a:effectLst/>
                <a:uLnTx/>
                <a:uFillTx/>
                <a:latin typeface="Arial" charset="0"/>
                <a:cs typeface="Arial" charset="0"/>
              </a:rPr>
              <a:t>M</a:t>
            </a:r>
            <a:endParaRPr kumimoji="0" lang="en-US" sz="1350" b="0" i="0" u="none" strike="noStrike" kern="0" cap="none" spc="0" normalizeH="0" baseline="0" noProof="0" dirty="0">
              <a:ln>
                <a:noFill/>
              </a:ln>
              <a:solidFill>
                <a:srgbClr val="FFFFFF"/>
              </a:solidFill>
              <a:effectLst/>
              <a:uLnTx/>
              <a:uFillTx/>
              <a:latin typeface="Arial" charset="0"/>
              <a:cs typeface="Arial" charset="0"/>
            </a:endParaRPr>
          </a:p>
        </p:txBody>
      </p:sp>
      <p:sp>
        <p:nvSpPr>
          <p:cNvPr id="100" name="Text Box 5"/>
          <p:cNvSpPr txBox="1">
            <a:spLocks noChangeArrowheads="1"/>
          </p:cNvSpPr>
          <p:nvPr/>
        </p:nvSpPr>
        <p:spPr bwMode="auto">
          <a:xfrm>
            <a:off x="3711096" y="4464871"/>
            <a:ext cx="3120419" cy="681345"/>
          </a:xfrm>
          <a:prstGeom prst="rect">
            <a:avLst/>
          </a:prstGeom>
          <a:noFill/>
          <a:ln w="9525">
            <a:solidFill>
              <a:schemeClr val="tx1"/>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sz="1350" dirty="0">
              <a:solidFill>
                <a:schemeClr val="bg1"/>
              </a:solidFill>
              <a:cs typeface="Arial" charset="0"/>
            </a:endParaRPr>
          </a:p>
        </p:txBody>
      </p:sp>
      <p:sp>
        <p:nvSpPr>
          <p:cNvPr id="69" name="Text Box 3"/>
          <p:cNvSpPr txBox="1">
            <a:spLocks noChangeArrowheads="1"/>
          </p:cNvSpPr>
          <p:nvPr/>
        </p:nvSpPr>
        <p:spPr bwMode="auto">
          <a:xfrm>
            <a:off x="6058860" y="1529573"/>
            <a:ext cx="2418908" cy="2128465"/>
          </a:xfrm>
          <a:prstGeom prst="rect">
            <a:avLst/>
          </a:prstGeom>
          <a:solidFill>
            <a:srgbClr val="FFC000"/>
          </a:solidFill>
          <a:ln w="9525">
            <a:solidFill>
              <a:srgbClr val="969696"/>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FFFFF"/>
                </a:solidFill>
                <a:effectLst/>
                <a:uLnTx/>
                <a:uFillTx/>
                <a:latin typeface="Arial" charset="0"/>
                <a:cs typeface="Arial" charset="0"/>
              </a:rPr>
              <a:t>N</a:t>
            </a:r>
            <a:endParaRPr kumimoji="0" lang="en-US" sz="1350" b="0" i="0" u="none" strike="noStrike" kern="0" cap="none" spc="0" normalizeH="0" baseline="0" noProof="0" dirty="0">
              <a:ln>
                <a:noFill/>
              </a:ln>
              <a:solidFill>
                <a:srgbClr val="FFFFFF"/>
              </a:solidFill>
              <a:effectLst/>
              <a:uLnTx/>
              <a:uFillTx/>
              <a:latin typeface="Arial" charset="0"/>
              <a:cs typeface="Arial" charset="0"/>
            </a:endParaRPr>
          </a:p>
        </p:txBody>
      </p:sp>
      <p:sp>
        <p:nvSpPr>
          <p:cNvPr id="70" name="Text Box 4"/>
          <p:cNvSpPr txBox="1">
            <a:spLocks noChangeArrowheads="1"/>
          </p:cNvSpPr>
          <p:nvPr/>
        </p:nvSpPr>
        <p:spPr bwMode="auto">
          <a:xfrm>
            <a:off x="6058860" y="3700515"/>
            <a:ext cx="2418908" cy="2165879"/>
          </a:xfrm>
          <a:prstGeom prst="rect">
            <a:avLst/>
          </a:prstGeom>
          <a:solidFill>
            <a:schemeClr val="accent1">
              <a:lumMod val="75000"/>
            </a:schemeClr>
          </a:solidFill>
          <a:ln w="9525" algn="ctr">
            <a:solidFill>
              <a:srgbClr val="000000">
                <a:lumMod val="75000"/>
              </a:srgb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FFFFF"/>
                </a:solidFill>
                <a:effectLst/>
                <a:uLnTx/>
                <a:uFillTx/>
                <a:latin typeface="Arial" charset="0"/>
                <a:cs typeface="Arial" charset="0"/>
              </a:rPr>
              <a:t>P</a:t>
            </a:r>
            <a:endParaRPr kumimoji="0" lang="en-US" sz="1350" b="0" i="0" u="none" strike="noStrike" kern="0" cap="none" spc="0" normalizeH="0" baseline="0" noProof="0" dirty="0">
              <a:ln>
                <a:noFill/>
              </a:ln>
              <a:solidFill>
                <a:srgbClr val="FFFFFF"/>
              </a:solidFill>
              <a:effectLst/>
              <a:uLnTx/>
              <a:uFillTx/>
              <a:latin typeface="Arial" charset="0"/>
              <a:cs typeface="Arial" charset="0"/>
            </a:endParaRPr>
          </a:p>
        </p:txBody>
      </p:sp>
      <p:sp>
        <p:nvSpPr>
          <p:cNvPr id="71" name="Text Box 5"/>
          <p:cNvSpPr txBox="1">
            <a:spLocks noChangeArrowheads="1"/>
          </p:cNvSpPr>
          <p:nvPr/>
        </p:nvSpPr>
        <p:spPr bwMode="auto">
          <a:xfrm>
            <a:off x="6832555" y="4446032"/>
            <a:ext cx="769249" cy="717803"/>
          </a:xfrm>
          <a:prstGeom prst="rect">
            <a:avLst/>
          </a:prstGeom>
          <a:solidFill>
            <a:srgbClr val="000000">
              <a:lumMod val="85000"/>
            </a:srgbClr>
          </a:solidFill>
          <a:ln w="9525">
            <a:solidFill>
              <a:srgbClr val="969696"/>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72" name="Line 6"/>
          <p:cNvSpPr>
            <a:spLocks noChangeShapeType="1"/>
          </p:cNvSpPr>
          <p:nvPr/>
        </p:nvSpPr>
        <p:spPr bwMode="auto">
          <a:xfrm>
            <a:off x="7303886" y="3618757"/>
            <a:ext cx="1483" cy="1364934"/>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73" name="Line 7"/>
          <p:cNvSpPr>
            <a:spLocks noChangeShapeType="1"/>
          </p:cNvSpPr>
          <p:nvPr/>
        </p:nvSpPr>
        <p:spPr bwMode="auto">
          <a:xfrm>
            <a:off x="7253492" y="3614600"/>
            <a:ext cx="0" cy="1362162"/>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74" name="Line 8"/>
          <p:cNvSpPr>
            <a:spLocks noChangeShapeType="1"/>
          </p:cNvSpPr>
          <p:nvPr/>
        </p:nvSpPr>
        <p:spPr bwMode="auto">
          <a:xfrm>
            <a:off x="8264335" y="3692201"/>
            <a:ext cx="4447" cy="2218537"/>
          </a:xfrm>
          <a:prstGeom prst="line">
            <a:avLst/>
          </a:prstGeom>
          <a:noFill/>
          <a:ln w="63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75" name="Line 9"/>
          <p:cNvSpPr>
            <a:spLocks noChangeShapeType="1"/>
          </p:cNvSpPr>
          <p:nvPr/>
        </p:nvSpPr>
        <p:spPr bwMode="auto">
          <a:xfrm rot="16200000" flipH="1" flipV="1">
            <a:off x="7232742" y="4554853"/>
            <a:ext cx="0" cy="2490053"/>
          </a:xfrm>
          <a:prstGeom prst="line">
            <a:avLst/>
          </a:prstGeom>
          <a:noFill/>
          <a:ln w="63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76" name="Line 10"/>
          <p:cNvSpPr>
            <a:spLocks noChangeShapeType="1"/>
          </p:cNvSpPr>
          <p:nvPr/>
        </p:nvSpPr>
        <p:spPr bwMode="auto">
          <a:xfrm>
            <a:off x="7707037" y="4443261"/>
            <a:ext cx="5929" cy="717803"/>
          </a:xfrm>
          <a:prstGeom prst="line">
            <a:avLst/>
          </a:prstGeom>
          <a:noFill/>
          <a:ln w="63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77" name="Line 11"/>
          <p:cNvSpPr>
            <a:spLocks noChangeShapeType="1"/>
          </p:cNvSpPr>
          <p:nvPr/>
        </p:nvSpPr>
        <p:spPr bwMode="auto">
          <a:xfrm rot="16200000">
            <a:off x="7208479" y="4888681"/>
            <a:ext cx="5543" cy="769249"/>
          </a:xfrm>
          <a:prstGeom prst="line">
            <a:avLst/>
          </a:prstGeom>
          <a:noFill/>
          <a:ln w="63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78" name="Text Box 12"/>
          <p:cNvSpPr txBox="1">
            <a:spLocks noChangeArrowheads="1"/>
          </p:cNvSpPr>
          <p:nvPr/>
        </p:nvSpPr>
        <p:spPr bwMode="auto">
          <a:xfrm>
            <a:off x="6659743" y="5337049"/>
            <a:ext cx="1101535" cy="16119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Times New Roman" pitchFamily="18" charset="0"/>
                <a:cs typeface="Arial" charset="0"/>
              </a:rPr>
              <a:t>BLOCK_WIDTH</a:t>
            </a:r>
          </a:p>
        </p:txBody>
      </p:sp>
      <p:sp>
        <p:nvSpPr>
          <p:cNvPr id="79" name="Text Box 13"/>
          <p:cNvSpPr txBox="1">
            <a:spLocks noChangeArrowheads="1"/>
          </p:cNvSpPr>
          <p:nvPr/>
        </p:nvSpPr>
        <p:spPr bwMode="auto">
          <a:xfrm>
            <a:off x="6955082" y="5619737"/>
            <a:ext cx="510858" cy="16119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Times New Roman" pitchFamily="18" charset="0"/>
                <a:cs typeface="Arial" charset="0"/>
              </a:rPr>
              <a:t>WIDTH</a:t>
            </a:r>
            <a:endParaRPr kumimoji="0" lang="en-US" sz="900" b="0" i="0" u="none" strike="noStrike" kern="0" cap="none" spc="0" normalizeH="0" baseline="0" noProof="0" dirty="0">
              <a:ln>
                <a:noFill/>
              </a:ln>
              <a:solidFill>
                <a:srgbClr val="FFFFFF"/>
              </a:solidFill>
              <a:effectLst/>
              <a:uLnTx/>
              <a:uFillTx/>
              <a:latin typeface="Arial" charset="0"/>
              <a:cs typeface="Arial" charset="0"/>
            </a:endParaRPr>
          </a:p>
        </p:txBody>
      </p:sp>
      <p:sp>
        <p:nvSpPr>
          <p:cNvPr id="80" name="Text Box 14"/>
          <p:cNvSpPr txBox="1">
            <a:spLocks noChangeArrowheads="1"/>
          </p:cNvSpPr>
          <p:nvPr/>
        </p:nvSpPr>
        <p:spPr bwMode="auto">
          <a:xfrm>
            <a:off x="4576193" y="5619737"/>
            <a:ext cx="510858" cy="16119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Times New Roman" pitchFamily="18" charset="0"/>
                <a:cs typeface="Arial" charset="0"/>
              </a:rPr>
              <a:t>WIDTH</a:t>
            </a:r>
            <a:endParaRPr kumimoji="0" lang="en-US" sz="900" b="1" i="0" u="none" strike="noStrike" kern="0" cap="none" spc="0" normalizeH="0" baseline="0" noProof="0" dirty="0">
              <a:ln>
                <a:noFill/>
              </a:ln>
              <a:solidFill>
                <a:srgbClr val="FFFFFF"/>
              </a:solidFill>
              <a:effectLst/>
              <a:uLnTx/>
              <a:uFillTx/>
              <a:latin typeface="Arial" charset="0"/>
              <a:cs typeface="Arial" charset="0"/>
            </a:endParaRPr>
          </a:p>
        </p:txBody>
      </p:sp>
      <p:sp>
        <p:nvSpPr>
          <p:cNvPr id="81" name="Text Box 15"/>
          <p:cNvSpPr txBox="1">
            <a:spLocks noChangeArrowheads="1"/>
          </p:cNvSpPr>
          <p:nvPr/>
        </p:nvSpPr>
        <p:spPr bwMode="auto">
          <a:xfrm>
            <a:off x="7253492" y="4983691"/>
            <a:ext cx="51877" cy="47114"/>
          </a:xfrm>
          <a:prstGeom prst="rect">
            <a:avLst/>
          </a:prstGeom>
          <a:solidFill>
            <a:srgbClr val="FF6600"/>
          </a:solidFill>
          <a:ln w="9525">
            <a:solidFill>
              <a:srgbClr val="969696"/>
            </a:solidFill>
            <a:miter lim="800000"/>
            <a:headEnd/>
            <a:tailEnd/>
          </a:ln>
        </p:spPr>
        <p:txBody>
          <a:bodyPr lIns="0" tIns="6858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Times New Roman" pitchFamily="18" charset="0"/>
              <a:cs typeface="Arial"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Times New Roman" pitchFamily="18" charset="0"/>
              <a:cs typeface="Arial"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charset="0"/>
              <a:cs typeface="Arial" charset="0"/>
            </a:endParaRPr>
          </a:p>
        </p:txBody>
      </p:sp>
      <p:sp>
        <p:nvSpPr>
          <p:cNvPr id="82" name="Line 16"/>
          <p:cNvSpPr>
            <a:spLocks noChangeShapeType="1"/>
          </p:cNvSpPr>
          <p:nvPr/>
        </p:nvSpPr>
        <p:spPr bwMode="auto">
          <a:xfrm>
            <a:off x="5949179" y="4983691"/>
            <a:ext cx="1288010" cy="0"/>
          </a:xfrm>
          <a:prstGeom prst="line">
            <a:avLst/>
          </a:prstGeom>
          <a:noFill/>
          <a:ln w="9525">
            <a:solidFill>
              <a:schemeClr val="bg1"/>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83" name="Line 17"/>
          <p:cNvSpPr>
            <a:spLocks noChangeShapeType="1"/>
          </p:cNvSpPr>
          <p:nvPr/>
        </p:nvSpPr>
        <p:spPr bwMode="auto">
          <a:xfrm>
            <a:off x="5949179" y="5030806"/>
            <a:ext cx="1288010" cy="0"/>
          </a:xfrm>
          <a:prstGeom prst="line">
            <a:avLst/>
          </a:prstGeom>
          <a:noFill/>
          <a:ln w="9525">
            <a:solidFill>
              <a:schemeClr val="bg1"/>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84" name="Line 18"/>
          <p:cNvSpPr>
            <a:spLocks noChangeShapeType="1"/>
          </p:cNvSpPr>
          <p:nvPr/>
        </p:nvSpPr>
        <p:spPr bwMode="auto">
          <a:xfrm rot="16200000">
            <a:off x="4842140" y="4664679"/>
            <a:ext cx="4157" cy="2266245"/>
          </a:xfrm>
          <a:prstGeom prst="line">
            <a:avLst/>
          </a:prstGeom>
          <a:noFill/>
          <a:ln w="63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85" name="Line 19"/>
          <p:cNvSpPr>
            <a:spLocks noChangeShapeType="1"/>
          </p:cNvSpPr>
          <p:nvPr/>
        </p:nvSpPr>
        <p:spPr bwMode="auto">
          <a:xfrm rot="10800000" flipH="1">
            <a:off x="8261371" y="1542949"/>
            <a:ext cx="2964" cy="2106294"/>
          </a:xfrm>
          <a:prstGeom prst="line">
            <a:avLst/>
          </a:prstGeom>
          <a:noFill/>
          <a:ln w="63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86" name="Rectangle 20"/>
          <p:cNvSpPr>
            <a:spLocks noChangeArrowheads="1"/>
          </p:cNvSpPr>
          <p:nvPr/>
        </p:nvSpPr>
        <p:spPr bwMode="auto">
          <a:xfrm>
            <a:off x="3755561" y="5331507"/>
            <a:ext cx="170450" cy="159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87" name="Rectangle 21"/>
          <p:cNvSpPr>
            <a:spLocks noChangeArrowheads="1"/>
          </p:cNvSpPr>
          <p:nvPr/>
        </p:nvSpPr>
        <p:spPr bwMode="auto">
          <a:xfrm>
            <a:off x="5891374" y="4451575"/>
            <a:ext cx="170450" cy="159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89" name="Text Box 65"/>
          <p:cNvSpPr txBox="1">
            <a:spLocks noChangeArrowheads="1"/>
          </p:cNvSpPr>
          <p:nvPr/>
        </p:nvSpPr>
        <p:spPr bwMode="auto">
          <a:xfrm rot="16200000">
            <a:off x="7265909" y="4697248"/>
            <a:ext cx="1119403" cy="1724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Times New Roman" pitchFamily="18" charset="0"/>
                <a:cs typeface="Arial" charset="0"/>
              </a:rPr>
              <a:t>BLOCK_WIDTHE</a:t>
            </a:r>
            <a:endParaRPr kumimoji="0" lang="en-US" sz="900" b="0" i="0" u="none" strike="noStrike" kern="0" cap="none" spc="0" normalizeH="0" baseline="0" noProof="0" dirty="0">
              <a:ln>
                <a:noFill/>
              </a:ln>
              <a:solidFill>
                <a:srgbClr val="FFFFFF"/>
              </a:solidFill>
              <a:effectLst/>
              <a:uLnTx/>
              <a:uFillTx/>
              <a:latin typeface="Arial" charset="0"/>
              <a:cs typeface="Arial" charset="0"/>
            </a:endParaRPr>
          </a:p>
        </p:txBody>
      </p:sp>
      <p:sp>
        <p:nvSpPr>
          <p:cNvPr id="90" name="Text Box 67"/>
          <p:cNvSpPr txBox="1">
            <a:spLocks noChangeArrowheads="1"/>
          </p:cNvSpPr>
          <p:nvPr/>
        </p:nvSpPr>
        <p:spPr bwMode="auto">
          <a:xfrm rot="16200000">
            <a:off x="8123062" y="2405032"/>
            <a:ext cx="477613" cy="1724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Times New Roman" pitchFamily="18" charset="0"/>
                <a:cs typeface="Arial" charset="0"/>
              </a:rPr>
              <a:t>WIDTH</a:t>
            </a:r>
            <a:endParaRPr kumimoji="0" lang="en-US" sz="900" b="1" i="0" u="none" strike="noStrike" kern="0" cap="none" spc="0" normalizeH="0" baseline="0" noProof="0" dirty="0">
              <a:ln>
                <a:noFill/>
              </a:ln>
              <a:solidFill>
                <a:srgbClr val="FFFFFF"/>
              </a:solidFill>
              <a:effectLst/>
              <a:uLnTx/>
              <a:uFillTx/>
              <a:latin typeface="Arial" charset="0"/>
              <a:cs typeface="Arial" charset="0"/>
            </a:endParaRPr>
          </a:p>
        </p:txBody>
      </p:sp>
      <p:sp>
        <p:nvSpPr>
          <p:cNvPr id="93" name="Rectangle 70"/>
          <p:cNvSpPr>
            <a:spLocks noChangeArrowheads="1"/>
          </p:cNvSpPr>
          <p:nvPr/>
        </p:nvSpPr>
        <p:spPr bwMode="auto">
          <a:xfrm rot="16200000">
            <a:off x="3700338" y="5967549"/>
            <a:ext cx="159357" cy="17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94" name="Text Box 67"/>
          <p:cNvSpPr txBox="1">
            <a:spLocks noChangeArrowheads="1"/>
          </p:cNvSpPr>
          <p:nvPr/>
        </p:nvSpPr>
        <p:spPr bwMode="auto">
          <a:xfrm rot="16200000">
            <a:off x="8119293" y="4755968"/>
            <a:ext cx="477613" cy="1724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Times New Roman" pitchFamily="18" charset="0"/>
                <a:cs typeface="Arial" charset="0"/>
              </a:rPr>
              <a:t>WIDTH</a:t>
            </a:r>
            <a:endParaRPr kumimoji="0" lang="en-US" sz="900" b="1" i="0" u="none" strike="noStrike" kern="0" cap="none" spc="0" normalizeH="0" baseline="0" noProof="0" dirty="0">
              <a:ln>
                <a:noFill/>
              </a:ln>
              <a:solidFill>
                <a:srgbClr val="FFFFFF"/>
              </a:solidFill>
              <a:effectLst/>
              <a:uLnTx/>
              <a:uFillTx/>
              <a:latin typeface="Arial" charset="0"/>
              <a:cs typeface="Arial" charset="0"/>
            </a:endParaRPr>
          </a:p>
        </p:txBody>
      </p:sp>
      <p:sp>
        <p:nvSpPr>
          <p:cNvPr id="95" name="TextBox 94"/>
          <p:cNvSpPr txBox="1"/>
          <p:nvPr/>
        </p:nvSpPr>
        <p:spPr>
          <a:xfrm>
            <a:off x="2667000" y="4740543"/>
            <a:ext cx="506870" cy="30008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effectLst/>
                <a:uLnTx/>
                <a:uFillTx/>
                <a:latin typeface="Trebuchet MS"/>
              </a:rPr>
              <a:t>Row</a:t>
            </a:r>
          </a:p>
        </p:txBody>
      </p:sp>
      <p:cxnSp>
        <p:nvCxnSpPr>
          <p:cNvPr id="96" name="Straight Arrow Connector 95"/>
          <p:cNvCxnSpPr/>
          <p:nvPr/>
        </p:nvCxnSpPr>
        <p:spPr>
          <a:xfrm>
            <a:off x="3141296" y="4976763"/>
            <a:ext cx="450581" cy="0"/>
          </a:xfrm>
          <a:prstGeom prst="straightConnector1">
            <a:avLst/>
          </a:prstGeom>
          <a:noFill/>
          <a:ln w="57150" cap="flat" cmpd="sng" algn="ctr">
            <a:solidFill>
              <a:srgbClr val="76B900">
                <a:shade val="95000"/>
                <a:satMod val="105000"/>
              </a:srgbClr>
            </a:solidFill>
            <a:prstDash val="solid"/>
            <a:tailEnd type="arrow"/>
          </a:ln>
          <a:effectLst/>
        </p:spPr>
      </p:cxnSp>
      <p:sp>
        <p:nvSpPr>
          <p:cNvPr id="97" name="TextBox 96"/>
          <p:cNvSpPr txBox="1"/>
          <p:nvPr/>
        </p:nvSpPr>
        <p:spPr>
          <a:xfrm>
            <a:off x="7309407" y="5977311"/>
            <a:ext cx="539193" cy="30008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effectLst/>
                <a:uLnTx/>
                <a:uFillTx/>
                <a:latin typeface="Trebuchet MS"/>
              </a:rPr>
              <a:t>Col</a:t>
            </a:r>
          </a:p>
        </p:txBody>
      </p:sp>
      <p:cxnSp>
        <p:nvCxnSpPr>
          <p:cNvPr id="98" name="Straight Arrow Connector 97"/>
          <p:cNvCxnSpPr/>
          <p:nvPr/>
        </p:nvCxnSpPr>
        <p:spPr>
          <a:xfrm flipV="1">
            <a:off x="7257043" y="5846648"/>
            <a:ext cx="0" cy="252894"/>
          </a:xfrm>
          <a:prstGeom prst="straightConnector1">
            <a:avLst/>
          </a:prstGeom>
          <a:noFill/>
          <a:ln w="38100" cap="flat" cmpd="sng" algn="ctr">
            <a:solidFill>
              <a:srgbClr val="76B900">
                <a:shade val="95000"/>
                <a:satMod val="105000"/>
              </a:srgbClr>
            </a:solidFill>
            <a:prstDash val="solid"/>
            <a:tailEnd type="arrow"/>
          </a:ln>
          <a:effectLst/>
        </p:spPr>
      </p:cxnSp>
      <p:sp>
        <p:nvSpPr>
          <p:cNvPr id="99" name="Text Box 5"/>
          <p:cNvSpPr txBox="1">
            <a:spLocks noChangeArrowheads="1"/>
          </p:cNvSpPr>
          <p:nvPr/>
        </p:nvSpPr>
        <p:spPr bwMode="auto">
          <a:xfrm>
            <a:off x="6828801" y="1524000"/>
            <a:ext cx="766263" cy="2927575"/>
          </a:xfrm>
          <a:prstGeom prst="rect">
            <a:avLst/>
          </a:prstGeom>
          <a:noFill/>
          <a:ln w="9525">
            <a:solidFill>
              <a:schemeClr val="tx1"/>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sz="1350" dirty="0">
              <a:solidFill>
                <a:schemeClr val="bg1"/>
              </a:solidFill>
              <a:cs typeface="Arial" charset="0"/>
            </a:endParaRPr>
          </a:p>
        </p:txBody>
      </p:sp>
      <p:sp>
        <p:nvSpPr>
          <p:cNvPr id="41" name="Text Box 91"/>
          <p:cNvSpPr txBox="1">
            <a:spLocks noChangeArrowheads="1"/>
          </p:cNvSpPr>
          <p:nvPr/>
        </p:nvSpPr>
        <p:spPr bwMode="auto">
          <a:xfrm>
            <a:off x="6826626" y="2209881"/>
            <a:ext cx="769249" cy="790912"/>
          </a:xfrm>
          <a:prstGeom prst="rect">
            <a:avLst/>
          </a:prstGeom>
          <a:solidFill>
            <a:srgbClr val="000080"/>
          </a:solidFill>
          <a:ln w="9525">
            <a:solidFill>
              <a:srgbClr val="969696"/>
            </a:solidFill>
            <a:miter lim="800000"/>
            <a:headEnd/>
            <a:tailEnd/>
          </a:ln>
        </p:spPr>
        <p:txBody>
          <a:bodyPr lIns="0" tIns="0" rIns="0" bIns="0"/>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eaLnBrk="1" hangingPunct="1"/>
            <a:endParaRPr lang="en-US" sz="1800">
              <a:latin typeface="Arial" pitchFamily="34" charset="0"/>
            </a:endParaRPr>
          </a:p>
        </p:txBody>
      </p:sp>
      <p:sp>
        <p:nvSpPr>
          <p:cNvPr id="92" name="Text Box 69"/>
          <p:cNvSpPr txBox="1">
            <a:spLocks noChangeArrowheads="1"/>
          </p:cNvSpPr>
          <p:nvPr/>
        </p:nvSpPr>
        <p:spPr bwMode="auto">
          <a:xfrm>
            <a:off x="7239000" y="1542949"/>
            <a:ext cx="71144" cy="2128465"/>
          </a:xfrm>
          <a:prstGeom prst="rect">
            <a:avLst/>
          </a:prstGeom>
          <a:solidFill>
            <a:srgbClr val="000000">
              <a:lumMod val="50000"/>
            </a:srgbClr>
          </a:solidFill>
          <a:ln w="9525">
            <a:solidFill>
              <a:srgbClr val="969696"/>
            </a:solidFill>
            <a:miter lim="800000"/>
            <a:headEnd/>
            <a:tailEnd/>
          </a:ln>
        </p:spPr>
        <p:txBody>
          <a:bodyPr lIns="0" tIns="6858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charset="0"/>
              <a:cs typeface="Arial" charset="0"/>
            </a:endParaRPr>
          </a:p>
        </p:txBody>
      </p:sp>
      <p:sp>
        <p:nvSpPr>
          <p:cNvPr id="43" name="Text Box 91"/>
          <p:cNvSpPr txBox="1">
            <a:spLocks noChangeArrowheads="1"/>
          </p:cNvSpPr>
          <p:nvPr/>
        </p:nvSpPr>
        <p:spPr bwMode="auto">
          <a:xfrm>
            <a:off x="4395950" y="4469613"/>
            <a:ext cx="670978" cy="681848"/>
          </a:xfrm>
          <a:prstGeom prst="rect">
            <a:avLst/>
          </a:prstGeom>
          <a:solidFill>
            <a:srgbClr val="000080"/>
          </a:solidFill>
          <a:ln w="9525">
            <a:solidFill>
              <a:srgbClr val="969696"/>
            </a:solidFill>
            <a:miter lim="800000"/>
            <a:headEnd/>
            <a:tailEnd/>
          </a:ln>
        </p:spPr>
        <p:txBody>
          <a:bodyPr lIns="0" tIns="0" rIns="0" bIns="0"/>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eaLnBrk="1" hangingPunct="1"/>
            <a:endParaRPr lang="en-US" sz="1800">
              <a:latin typeface="Arial" pitchFamily="34" charset="0"/>
            </a:endParaRPr>
          </a:p>
        </p:txBody>
      </p:sp>
      <p:sp>
        <p:nvSpPr>
          <p:cNvPr id="91" name="Text Box 68"/>
          <p:cNvSpPr txBox="1">
            <a:spLocks noChangeArrowheads="1"/>
          </p:cNvSpPr>
          <p:nvPr/>
        </p:nvSpPr>
        <p:spPr bwMode="auto">
          <a:xfrm>
            <a:off x="3711096" y="4976763"/>
            <a:ext cx="2276619" cy="55428"/>
          </a:xfrm>
          <a:prstGeom prst="rect">
            <a:avLst/>
          </a:prstGeom>
          <a:solidFill>
            <a:srgbClr val="000000">
              <a:lumMod val="50000"/>
            </a:srgbClr>
          </a:solidFill>
          <a:ln w="9525">
            <a:solidFill>
              <a:srgbClr val="969696"/>
            </a:solidFill>
            <a:miter lim="800000"/>
            <a:headEnd/>
            <a:tailEnd/>
          </a:ln>
        </p:spPr>
        <p:txBody>
          <a:bodyPr lIns="0" tIns="6858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charset="0"/>
              <a:cs typeface="Arial" charset="0"/>
            </a:endParaRPr>
          </a:p>
        </p:txBody>
      </p:sp>
      <p:sp>
        <p:nvSpPr>
          <p:cNvPr id="7" name="TextBox 6"/>
          <p:cNvSpPr txBox="1"/>
          <p:nvPr/>
        </p:nvSpPr>
        <p:spPr>
          <a:xfrm>
            <a:off x="2968253" y="4126788"/>
            <a:ext cx="2239397" cy="369332"/>
          </a:xfrm>
          <a:prstGeom prst="rect">
            <a:avLst/>
          </a:prstGeom>
          <a:noFill/>
        </p:spPr>
        <p:txBody>
          <a:bodyPr wrap="square" rtlCol="1">
            <a:spAutoFit/>
          </a:bodyPr>
          <a:lstStyle/>
          <a:p>
            <a:pPr algn="r" rtl="1"/>
            <a:r>
              <a:rPr lang="fa-IR" dirty="0" smtClean="0">
                <a:cs typeface="B Nazanin" panose="00000400000000000000" pitchFamily="2" charset="-78"/>
              </a:rPr>
              <a:t>کاشی </a:t>
            </a:r>
            <a:r>
              <a:rPr lang="en-US" dirty="0" smtClean="0">
                <a:latin typeface="+mj-lt"/>
                <a:cs typeface="B Nazanin" panose="00000400000000000000" pitchFamily="2" charset="-78"/>
              </a:rPr>
              <a:t>p</a:t>
            </a:r>
            <a:r>
              <a:rPr lang="fa-IR" dirty="0" smtClean="0">
                <a:cs typeface="B Nazanin" panose="00000400000000000000" pitchFamily="2" charset="-78"/>
              </a:rPr>
              <a:t> ام</a:t>
            </a:r>
            <a:endParaRPr lang="fa-IR" dirty="0">
              <a:cs typeface="B Nazanin" panose="00000400000000000000" pitchFamily="2" charset="-78"/>
            </a:endParaRPr>
          </a:p>
        </p:txBody>
      </p:sp>
      <p:sp>
        <p:nvSpPr>
          <p:cNvPr id="44" name="TextBox 43"/>
          <p:cNvSpPr txBox="1"/>
          <p:nvPr/>
        </p:nvSpPr>
        <p:spPr>
          <a:xfrm>
            <a:off x="4684293" y="2438400"/>
            <a:ext cx="2239397" cy="369332"/>
          </a:xfrm>
          <a:prstGeom prst="rect">
            <a:avLst/>
          </a:prstGeom>
          <a:noFill/>
        </p:spPr>
        <p:txBody>
          <a:bodyPr wrap="square" rtlCol="1">
            <a:spAutoFit/>
          </a:bodyPr>
          <a:lstStyle/>
          <a:p>
            <a:pPr algn="r" rtl="1"/>
            <a:r>
              <a:rPr lang="fa-IR" dirty="0" smtClean="0">
                <a:cs typeface="B Nazanin" panose="00000400000000000000" pitchFamily="2" charset="-78"/>
              </a:rPr>
              <a:t>کاشی </a:t>
            </a:r>
            <a:r>
              <a:rPr lang="en-US" dirty="0" smtClean="0">
                <a:latin typeface="+mj-lt"/>
                <a:cs typeface="B Nazanin" panose="00000400000000000000" pitchFamily="2" charset="-78"/>
              </a:rPr>
              <a:t>p</a:t>
            </a:r>
            <a:r>
              <a:rPr lang="fa-IR" dirty="0" smtClean="0">
                <a:cs typeface="B Nazanin" panose="00000400000000000000" pitchFamily="2" charset="-78"/>
              </a:rPr>
              <a:t> ام</a:t>
            </a:r>
            <a:endParaRPr lang="fa-IR" dirty="0">
              <a:cs typeface="B Nazanin" panose="00000400000000000000" pitchFamily="2" charset="-78"/>
            </a:endParaRPr>
          </a:p>
        </p:txBody>
      </p:sp>
    </p:spTree>
    <p:extLst>
      <p:ext uri="{BB962C8B-B14F-4D97-AF65-F5344CB8AC3E}">
        <p14:creationId xmlns:p14="http://schemas.microsoft.com/office/powerpoint/2010/main" val="16986368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تابع هسته ضرب ماتریسی کاشی‌کاری شده</a:t>
            </a:r>
            <a:endParaRPr lang="fa-IR" dirty="0"/>
          </a:p>
        </p:txBody>
      </p:sp>
      <p:sp>
        <p:nvSpPr>
          <p:cNvPr id="3" name="Content Placeholder 2"/>
          <p:cNvSpPr>
            <a:spLocks noGrp="1"/>
          </p:cNvSpPr>
          <p:nvPr>
            <p:ph sz="quarter" idx="1"/>
          </p:nvPr>
        </p:nvSpPr>
        <p:spPr/>
        <p:txBody>
          <a:bodyPr/>
          <a:lstStyle/>
          <a:p>
            <a:pPr marL="400050" lvl="0" indent="-400050" algn="l" defTabSz="288704" rtl="0" eaLnBrk="1" hangingPunct="1">
              <a:lnSpc>
                <a:spcPct val="80000"/>
              </a:lnSpc>
              <a:spcBef>
                <a:spcPts val="187"/>
              </a:spcBef>
              <a:spcAft>
                <a:spcPts val="187"/>
              </a:spcAft>
              <a:buClr>
                <a:srgbClr val="6F6F6F"/>
              </a:buClr>
              <a:buSzPct val="100000"/>
              <a:buNone/>
            </a:pPr>
            <a:r>
              <a:rPr lang="en-US" sz="1300" kern="0" dirty="0">
                <a:solidFill>
                  <a:srgbClr val="FF6600"/>
                </a:solidFill>
                <a:latin typeface="Droid Sans" panose="020B0606030804020204" pitchFamily="34" charset="0"/>
                <a:ea typeface="Droid Sans" panose="020B0606030804020204" pitchFamily="34" charset="0"/>
                <a:cs typeface="Droid Sans" panose="020B0606030804020204" pitchFamily="34" charset="0"/>
              </a:rPr>
              <a:t>__global__</a:t>
            </a:r>
            <a:r>
              <a:rPr lang="en-US" sz="1300" kern="0" dirty="0">
                <a:latin typeface="Droid Sans" panose="020B0606030804020204" pitchFamily="34" charset="0"/>
                <a:ea typeface="Droid Sans" panose="020B0606030804020204" pitchFamily="34" charset="0"/>
                <a:cs typeface="Droid Sans" panose="020B0606030804020204" pitchFamily="34" charset="0"/>
              </a:rPr>
              <a:t> </a:t>
            </a:r>
            <a:r>
              <a:rPr lang="en-US" sz="1300" kern="0" dirty="0">
                <a:solidFill>
                  <a:srgbClr val="1B46FD"/>
                </a:solidFill>
                <a:latin typeface="Droid Sans" panose="020B0606030804020204" pitchFamily="34" charset="0"/>
                <a:ea typeface="Droid Sans" panose="020B0606030804020204" pitchFamily="34" charset="0"/>
                <a:cs typeface="Droid Sans" panose="020B0606030804020204" pitchFamily="34" charset="0"/>
              </a:rPr>
              <a:t>void</a:t>
            </a:r>
            <a:r>
              <a:rPr lang="en-US" sz="1300" kern="0" dirty="0">
                <a:latin typeface="Droid Sans" panose="020B0606030804020204" pitchFamily="34" charset="0"/>
                <a:ea typeface="Droid Sans" panose="020B0606030804020204" pitchFamily="34" charset="0"/>
                <a:cs typeface="Droid Sans" panose="020B0606030804020204" pitchFamily="34" charset="0"/>
              </a:rPr>
              <a:t> </a:t>
            </a:r>
            <a:r>
              <a:rPr lang="en-US" sz="1300" kern="0" dirty="0" err="1">
                <a:latin typeface="Droid Sans" panose="020B0606030804020204" pitchFamily="34" charset="0"/>
                <a:ea typeface="Droid Sans" panose="020B0606030804020204" pitchFamily="34" charset="0"/>
                <a:cs typeface="Droid Sans" panose="020B0606030804020204" pitchFamily="34" charset="0"/>
              </a:rPr>
              <a:t>MatrixMulKernel</a:t>
            </a:r>
            <a:r>
              <a:rPr lang="en-US" sz="1300" kern="0" dirty="0">
                <a:latin typeface="Droid Sans" panose="020B0606030804020204" pitchFamily="34" charset="0"/>
                <a:ea typeface="Droid Sans" panose="020B0606030804020204" pitchFamily="34" charset="0"/>
                <a:cs typeface="Droid Sans" panose="020B0606030804020204" pitchFamily="34" charset="0"/>
              </a:rPr>
              <a:t>(</a:t>
            </a:r>
            <a:r>
              <a:rPr lang="en-US" sz="1300" kern="0" dirty="0">
                <a:solidFill>
                  <a:srgbClr val="1B46FD"/>
                </a:solidFill>
                <a:latin typeface="Droid Sans" panose="020B0606030804020204" pitchFamily="34" charset="0"/>
                <a:ea typeface="Droid Sans" panose="020B0606030804020204" pitchFamily="34" charset="0"/>
                <a:cs typeface="Droid Sans" panose="020B0606030804020204" pitchFamily="34" charset="0"/>
              </a:rPr>
              <a:t>float*</a:t>
            </a:r>
            <a:r>
              <a:rPr lang="en-US" sz="1300" kern="0" dirty="0">
                <a:latin typeface="Droid Sans" panose="020B0606030804020204" pitchFamily="34" charset="0"/>
                <a:ea typeface="Droid Sans" panose="020B0606030804020204" pitchFamily="34" charset="0"/>
                <a:cs typeface="Droid Sans" panose="020B0606030804020204" pitchFamily="34" charset="0"/>
              </a:rPr>
              <a:t> M, </a:t>
            </a:r>
            <a:r>
              <a:rPr lang="en-US" sz="1300" kern="0" dirty="0">
                <a:solidFill>
                  <a:srgbClr val="1B46FD"/>
                </a:solidFill>
                <a:latin typeface="Droid Sans" panose="020B0606030804020204" pitchFamily="34" charset="0"/>
                <a:ea typeface="Droid Sans" panose="020B0606030804020204" pitchFamily="34" charset="0"/>
                <a:cs typeface="Droid Sans" panose="020B0606030804020204" pitchFamily="34" charset="0"/>
              </a:rPr>
              <a:t>float*</a:t>
            </a:r>
            <a:r>
              <a:rPr lang="en-US" sz="1300" kern="0" dirty="0">
                <a:latin typeface="Droid Sans" panose="020B0606030804020204" pitchFamily="34" charset="0"/>
                <a:ea typeface="Droid Sans" panose="020B0606030804020204" pitchFamily="34" charset="0"/>
                <a:cs typeface="Droid Sans" panose="020B0606030804020204" pitchFamily="34" charset="0"/>
              </a:rPr>
              <a:t> N, </a:t>
            </a:r>
            <a:r>
              <a:rPr lang="en-US" sz="1300" kern="0" dirty="0">
                <a:solidFill>
                  <a:srgbClr val="1B46FD"/>
                </a:solidFill>
                <a:latin typeface="Droid Sans" panose="020B0606030804020204" pitchFamily="34" charset="0"/>
                <a:ea typeface="Droid Sans" panose="020B0606030804020204" pitchFamily="34" charset="0"/>
                <a:cs typeface="Droid Sans" panose="020B0606030804020204" pitchFamily="34" charset="0"/>
              </a:rPr>
              <a:t>float*</a:t>
            </a:r>
            <a:r>
              <a:rPr lang="en-US" sz="1300" kern="0" dirty="0">
                <a:latin typeface="Droid Sans" panose="020B0606030804020204" pitchFamily="34" charset="0"/>
                <a:ea typeface="Droid Sans" panose="020B0606030804020204" pitchFamily="34" charset="0"/>
                <a:cs typeface="Droid Sans" panose="020B0606030804020204" pitchFamily="34" charset="0"/>
              </a:rPr>
              <a:t> P, </a:t>
            </a:r>
            <a:r>
              <a:rPr lang="en-US" sz="1300" kern="0" dirty="0" err="1" smtClean="0">
                <a:solidFill>
                  <a:srgbClr val="1B46FD"/>
                </a:solidFill>
                <a:latin typeface="Droid Sans" panose="020B0606030804020204" pitchFamily="34" charset="0"/>
                <a:ea typeface="Droid Sans" panose="020B0606030804020204" pitchFamily="34" charset="0"/>
                <a:cs typeface="Droid Sans" panose="020B0606030804020204" pitchFamily="34" charset="0"/>
              </a:rPr>
              <a:t>int</a:t>
            </a:r>
            <a:r>
              <a:rPr lang="en-US" sz="1300" kern="0" dirty="0" smtClean="0">
                <a:latin typeface="Droid Sans" panose="020B0606030804020204" pitchFamily="34" charset="0"/>
                <a:ea typeface="Droid Sans" panose="020B0606030804020204" pitchFamily="34" charset="0"/>
                <a:cs typeface="Droid Sans" panose="020B0606030804020204" pitchFamily="34" charset="0"/>
              </a:rPr>
              <a:t> </a:t>
            </a:r>
            <a:r>
              <a:rPr lang="en-US" sz="1300" kern="0" dirty="0">
                <a:latin typeface="Droid Sans" panose="020B0606030804020204" pitchFamily="34" charset="0"/>
                <a:ea typeface="Droid Sans" panose="020B0606030804020204" pitchFamily="34" charset="0"/>
                <a:cs typeface="Droid Sans" panose="020B0606030804020204" pitchFamily="34" charset="0"/>
              </a:rPr>
              <a:t>Width)</a:t>
            </a:r>
          </a:p>
          <a:p>
            <a:pPr marL="400050" lvl="0" indent="-400050" algn="l" defTabSz="288704" rtl="0" eaLnBrk="1" hangingPunct="1">
              <a:lnSpc>
                <a:spcPct val="80000"/>
              </a:lnSpc>
              <a:spcBef>
                <a:spcPts val="187"/>
              </a:spcBef>
              <a:spcAft>
                <a:spcPts val="187"/>
              </a:spcAft>
              <a:buClr>
                <a:srgbClr val="6F6F6F"/>
              </a:buClr>
              <a:buSzPct val="100000"/>
              <a:buNone/>
            </a:pPr>
            <a:r>
              <a:rPr lang="en-US" sz="1300" kern="0" dirty="0">
                <a:latin typeface="Droid Sans" panose="020B0606030804020204" pitchFamily="34" charset="0"/>
                <a:ea typeface="Droid Sans" panose="020B0606030804020204" pitchFamily="34" charset="0"/>
                <a:cs typeface="Droid Sans" panose="020B0606030804020204" pitchFamily="34" charset="0"/>
              </a:rPr>
              <a:t>{</a:t>
            </a:r>
          </a:p>
          <a:p>
            <a:pPr marL="400050" lvl="0" indent="-400050" algn="l" defTabSz="288704" rtl="0" eaLnBrk="1" hangingPunct="1">
              <a:lnSpc>
                <a:spcPct val="80000"/>
              </a:lnSpc>
              <a:spcBef>
                <a:spcPts val="187"/>
              </a:spcBef>
              <a:spcAft>
                <a:spcPts val="187"/>
              </a:spcAft>
              <a:buClr>
                <a:srgbClr val="6F6F6F"/>
              </a:buClr>
              <a:buSzPct val="100000"/>
              <a:buNone/>
            </a:pPr>
            <a:r>
              <a:rPr lang="en-US" sz="1300" kern="0" dirty="0">
                <a:solidFill>
                  <a:srgbClr val="FF6600"/>
                </a:solidFill>
                <a:latin typeface="Droid Sans" panose="020B0606030804020204" pitchFamily="34" charset="0"/>
                <a:ea typeface="Droid Sans" panose="020B0606030804020204" pitchFamily="34" charset="0"/>
                <a:cs typeface="Droid Sans" panose="020B0606030804020204" pitchFamily="34" charset="0"/>
              </a:rPr>
              <a:t>  __shared__ </a:t>
            </a:r>
            <a:r>
              <a:rPr lang="en-US" sz="1300" kern="0" dirty="0">
                <a:solidFill>
                  <a:srgbClr val="1B46FD"/>
                </a:solidFill>
                <a:latin typeface="Droid Sans" panose="020B0606030804020204" pitchFamily="34" charset="0"/>
                <a:ea typeface="Droid Sans" panose="020B0606030804020204" pitchFamily="34" charset="0"/>
                <a:cs typeface="Droid Sans" panose="020B0606030804020204" pitchFamily="34" charset="0"/>
              </a:rPr>
              <a:t>float</a:t>
            </a:r>
            <a:r>
              <a:rPr lang="en-US" sz="1300" kern="0" dirty="0">
                <a:latin typeface="Droid Sans" panose="020B0606030804020204" pitchFamily="34" charset="0"/>
                <a:ea typeface="Droid Sans" panose="020B0606030804020204" pitchFamily="34" charset="0"/>
                <a:cs typeface="Droid Sans" panose="020B0606030804020204" pitchFamily="34" charset="0"/>
              </a:rPr>
              <a:t> </a:t>
            </a:r>
            <a:r>
              <a:rPr lang="en-US" sz="1300" kern="0" dirty="0" err="1">
                <a:latin typeface="Droid Sans" panose="020B0606030804020204" pitchFamily="34" charset="0"/>
                <a:ea typeface="Droid Sans" panose="020B0606030804020204" pitchFamily="34" charset="0"/>
                <a:cs typeface="Droid Sans" panose="020B0606030804020204" pitchFamily="34" charset="0"/>
              </a:rPr>
              <a:t>ds_M</a:t>
            </a:r>
            <a:r>
              <a:rPr lang="en-US" sz="1300" kern="0" dirty="0">
                <a:latin typeface="Droid Sans" panose="020B0606030804020204" pitchFamily="34" charset="0"/>
                <a:ea typeface="Droid Sans" panose="020B0606030804020204" pitchFamily="34" charset="0"/>
                <a:cs typeface="Droid Sans" panose="020B0606030804020204" pitchFamily="34" charset="0"/>
              </a:rPr>
              <a:t>[TILE_WIDTH][TILE_WIDTH];</a:t>
            </a:r>
          </a:p>
          <a:p>
            <a:pPr marL="400050" lvl="0" indent="-400050" algn="l" defTabSz="288704" rtl="0" eaLnBrk="1" hangingPunct="1">
              <a:lnSpc>
                <a:spcPct val="80000"/>
              </a:lnSpc>
              <a:spcBef>
                <a:spcPts val="187"/>
              </a:spcBef>
              <a:spcAft>
                <a:spcPts val="187"/>
              </a:spcAft>
              <a:buClr>
                <a:srgbClr val="6F6F6F"/>
              </a:buClr>
              <a:buSzPct val="100000"/>
              <a:buNone/>
            </a:pPr>
            <a:r>
              <a:rPr lang="en-US" sz="1300" kern="0" dirty="0">
                <a:solidFill>
                  <a:srgbClr val="FF6600"/>
                </a:solidFill>
                <a:latin typeface="Droid Sans" panose="020B0606030804020204" pitchFamily="34" charset="0"/>
                <a:ea typeface="Droid Sans" panose="020B0606030804020204" pitchFamily="34" charset="0"/>
                <a:cs typeface="Droid Sans" panose="020B0606030804020204" pitchFamily="34" charset="0"/>
              </a:rPr>
              <a:t>  __shared__ </a:t>
            </a:r>
            <a:r>
              <a:rPr lang="en-US" sz="1300" kern="0" dirty="0">
                <a:solidFill>
                  <a:srgbClr val="1B46FD"/>
                </a:solidFill>
                <a:latin typeface="Droid Sans" panose="020B0606030804020204" pitchFamily="34" charset="0"/>
                <a:ea typeface="Droid Sans" panose="020B0606030804020204" pitchFamily="34" charset="0"/>
                <a:cs typeface="Droid Sans" panose="020B0606030804020204" pitchFamily="34" charset="0"/>
              </a:rPr>
              <a:t>float</a:t>
            </a:r>
            <a:r>
              <a:rPr lang="en-US" sz="1300" kern="0" dirty="0">
                <a:latin typeface="Droid Sans" panose="020B0606030804020204" pitchFamily="34" charset="0"/>
                <a:ea typeface="Droid Sans" panose="020B0606030804020204" pitchFamily="34" charset="0"/>
                <a:cs typeface="Droid Sans" panose="020B0606030804020204" pitchFamily="34" charset="0"/>
              </a:rPr>
              <a:t> </a:t>
            </a:r>
            <a:r>
              <a:rPr lang="en-US" sz="1300" kern="0" dirty="0" err="1">
                <a:latin typeface="Droid Sans" panose="020B0606030804020204" pitchFamily="34" charset="0"/>
                <a:ea typeface="Droid Sans" panose="020B0606030804020204" pitchFamily="34" charset="0"/>
                <a:cs typeface="Droid Sans" panose="020B0606030804020204" pitchFamily="34" charset="0"/>
              </a:rPr>
              <a:t>ds_N</a:t>
            </a:r>
            <a:r>
              <a:rPr lang="en-US" sz="1300" kern="0" dirty="0">
                <a:latin typeface="Droid Sans" panose="020B0606030804020204" pitchFamily="34" charset="0"/>
                <a:ea typeface="Droid Sans" panose="020B0606030804020204" pitchFamily="34" charset="0"/>
                <a:cs typeface="Droid Sans" panose="020B0606030804020204" pitchFamily="34" charset="0"/>
              </a:rPr>
              <a:t>[TILE_WIDTH][TILE_WIDTH];</a:t>
            </a:r>
          </a:p>
          <a:p>
            <a:pPr marL="400050" lvl="0" indent="-400050" algn="l" defTabSz="288704" rtl="0" eaLnBrk="1" hangingPunct="1">
              <a:lnSpc>
                <a:spcPct val="80000"/>
              </a:lnSpc>
              <a:spcBef>
                <a:spcPts val="187"/>
              </a:spcBef>
              <a:spcAft>
                <a:spcPts val="187"/>
              </a:spcAft>
              <a:buClr>
                <a:srgbClr val="6F6F6F"/>
              </a:buClr>
              <a:buSzPct val="100000"/>
              <a:buNone/>
            </a:pPr>
            <a:endParaRPr lang="en-US" sz="1300" kern="0" dirty="0">
              <a:latin typeface="Droid Sans" panose="020B0606030804020204" pitchFamily="34" charset="0"/>
              <a:ea typeface="Droid Sans" panose="020B0606030804020204" pitchFamily="34" charset="0"/>
              <a:cs typeface="Droid Sans" panose="020B0606030804020204" pitchFamily="34" charset="0"/>
            </a:endParaRPr>
          </a:p>
          <a:p>
            <a:pPr marL="400050" lvl="0" indent="-400050" algn="l" defTabSz="288704" rtl="0" eaLnBrk="1" hangingPunct="1">
              <a:lnSpc>
                <a:spcPct val="80000"/>
              </a:lnSpc>
              <a:spcBef>
                <a:spcPts val="187"/>
              </a:spcBef>
              <a:spcAft>
                <a:spcPts val="187"/>
              </a:spcAft>
              <a:buClr>
                <a:srgbClr val="6F6F6F"/>
              </a:buClr>
              <a:buSzPct val="100000"/>
              <a:buNone/>
            </a:pPr>
            <a:r>
              <a:rPr lang="en-US" sz="1300" kern="0" dirty="0" smtClean="0">
                <a:latin typeface="Droid Sans" panose="020B0606030804020204" pitchFamily="34" charset="0"/>
                <a:ea typeface="Droid Sans" panose="020B0606030804020204" pitchFamily="34" charset="0"/>
                <a:cs typeface="Droid Sans" panose="020B0606030804020204" pitchFamily="34" charset="0"/>
              </a:rPr>
              <a:t>  </a:t>
            </a:r>
            <a:r>
              <a:rPr lang="en-US" sz="1300" kern="0" dirty="0" err="1" smtClean="0">
                <a:solidFill>
                  <a:srgbClr val="1B46FD"/>
                </a:solidFill>
                <a:latin typeface="Droid Sans" panose="020B0606030804020204" pitchFamily="34" charset="0"/>
                <a:ea typeface="Droid Sans" panose="020B0606030804020204" pitchFamily="34" charset="0"/>
                <a:cs typeface="Droid Sans" panose="020B0606030804020204" pitchFamily="34" charset="0"/>
              </a:rPr>
              <a:t>int</a:t>
            </a:r>
            <a:r>
              <a:rPr lang="en-US" sz="1300" kern="0" dirty="0" smtClean="0">
                <a:latin typeface="Droid Sans" panose="020B0606030804020204" pitchFamily="34" charset="0"/>
                <a:ea typeface="Droid Sans" panose="020B0606030804020204" pitchFamily="34" charset="0"/>
                <a:cs typeface="Droid Sans" panose="020B0606030804020204" pitchFamily="34" charset="0"/>
              </a:rPr>
              <a:t> </a:t>
            </a:r>
            <a:r>
              <a:rPr lang="en-US" sz="1300" kern="0" dirty="0" err="1" smtClean="0">
                <a:latin typeface="Droid Sans" panose="020B0606030804020204" pitchFamily="34" charset="0"/>
                <a:ea typeface="Droid Sans" panose="020B0606030804020204" pitchFamily="34" charset="0"/>
                <a:cs typeface="Droid Sans" panose="020B0606030804020204" pitchFamily="34" charset="0"/>
              </a:rPr>
              <a:t>bx</a:t>
            </a:r>
            <a:r>
              <a:rPr lang="en-US" sz="1300" kern="0" dirty="0" smtClean="0">
                <a:latin typeface="Droid Sans" panose="020B0606030804020204" pitchFamily="34" charset="0"/>
                <a:ea typeface="Droid Sans" panose="020B0606030804020204" pitchFamily="34" charset="0"/>
                <a:cs typeface="Droid Sans" panose="020B0606030804020204" pitchFamily="34" charset="0"/>
              </a:rPr>
              <a:t> </a:t>
            </a:r>
            <a:r>
              <a:rPr lang="en-US" sz="1300" kern="0" dirty="0">
                <a:latin typeface="Droid Sans" panose="020B0606030804020204" pitchFamily="34" charset="0"/>
                <a:ea typeface="Droid Sans" panose="020B0606030804020204" pitchFamily="34" charset="0"/>
                <a:cs typeface="Droid Sans" panose="020B0606030804020204" pitchFamily="34" charset="0"/>
              </a:rPr>
              <a:t>= </a:t>
            </a:r>
            <a:r>
              <a:rPr lang="en-US" sz="1300" kern="0" dirty="0" err="1">
                <a:latin typeface="Droid Sans" panose="020B0606030804020204" pitchFamily="34" charset="0"/>
                <a:ea typeface="Droid Sans" panose="020B0606030804020204" pitchFamily="34" charset="0"/>
                <a:cs typeface="Droid Sans" panose="020B0606030804020204" pitchFamily="34" charset="0"/>
              </a:rPr>
              <a:t>blockIdx.x</a:t>
            </a:r>
            <a:r>
              <a:rPr lang="en-US" sz="1300" kern="0" dirty="0">
                <a:latin typeface="Droid Sans" panose="020B0606030804020204" pitchFamily="34" charset="0"/>
                <a:ea typeface="Droid Sans" panose="020B0606030804020204" pitchFamily="34" charset="0"/>
                <a:cs typeface="Droid Sans" panose="020B0606030804020204" pitchFamily="34" charset="0"/>
              </a:rPr>
              <a:t>;  </a:t>
            </a:r>
            <a:r>
              <a:rPr lang="en-US" sz="1300" kern="0" dirty="0" err="1">
                <a:solidFill>
                  <a:srgbClr val="1B46FD"/>
                </a:solidFill>
                <a:latin typeface="Droid Sans" panose="020B0606030804020204" pitchFamily="34" charset="0"/>
                <a:ea typeface="Droid Sans" panose="020B0606030804020204" pitchFamily="34" charset="0"/>
                <a:cs typeface="Droid Sans" panose="020B0606030804020204" pitchFamily="34" charset="0"/>
              </a:rPr>
              <a:t>int</a:t>
            </a:r>
            <a:r>
              <a:rPr lang="en-US" sz="1300" kern="0" dirty="0">
                <a:latin typeface="Droid Sans" panose="020B0606030804020204" pitchFamily="34" charset="0"/>
                <a:ea typeface="Droid Sans" panose="020B0606030804020204" pitchFamily="34" charset="0"/>
                <a:cs typeface="Droid Sans" panose="020B0606030804020204" pitchFamily="34" charset="0"/>
              </a:rPr>
              <a:t> by = </a:t>
            </a:r>
            <a:r>
              <a:rPr lang="en-US" sz="1300" kern="0" dirty="0" err="1">
                <a:latin typeface="Droid Sans" panose="020B0606030804020204" pitchFamily="34" charset="0"/>
                <a:ea typeface="Droid Sans" panose="020B0606030804020204" pitchFamily="34" charset="0"/>
                <a:cs typeface="Droid Sans" panose="020B0606030804020204" pitchFamily="34" charset="0"/>
              </a:rPr>
              <a:t>blockIdx.y</a:t>
            </a:r>
            <a:r>
              <a:rPr lang="en-US" sz="1300" kern="0" dirty="0">
                <a:latin typeface="Droid Sans" panose="020B0606030804020204" pitchFamily="34" charset="0"/>
                <a:ea typeface="Droid Sans" panose="020B0606030804020204" pitchFamily="34" charset="0"/>
                <a:cs typeface="Droid Sans" panose="020B0606030804020204" pitchFamily="34" charset="0"/>
              </a:rPr>
              <a:t>;</a:t>
            </a:r>
          </a:p>
          <a:p>
            <a:pPr marL="400050" lvl="0" indent="-400050" algn="l" defTabSz="288704" rtl="0" eaLnBrk="1" hangingPunct="1">
              <a:lnSpc>
                <a:spcPct val="80000"/>
              </a:lnSpc>
              <a:spcBef>
                <a:spcPts val="187"/>
              </a:spcBef>
              <a:spcAft>
                <a:spcPts val="187"/>
              </a:spcAft>
              <a:buClr>
                <a:srgbClr val="6F6F6F"/>
              </a:buClr>
              <a:buSzPct val="100000"/>
              <a:buNone/>
            </a:pPr>
            <a:r>
              <a:rPr lang="en-US" sz="1300" kern="0" dirty="0">
                <a:latin typeface="Droid Sans" panose="020B0606030804020204" pitchFamily="34" charset="0"/>
                <a:ea typeface="Droid Sans" panose="020B0606030804020204" pitchFamily="34" charset="0"/>
                <a:cs typeface="Droid Sans" panose="020B0606030804020204" pitchFamily="34" charset="0"/>
              </a:rPr>
              <a:t>  </a:t>
            </a:r>
            <a:r>
              <a:rPr lang="en-US" sz="1300" kern="0" dirty="0" err="1" smtClean="0">
                <a:solidFill>
                  <a:srgbClr val="1B46FD"/>
                </a:solidFill>
                <a:latin typeface="Droid Sans" panose="020B0606030804020204" pitchFamily="34" charset="0"/>
                <a:ea typeface="Droid Sans" panose="020B0606030804020204" pitchFamily="34" charset="0"/>
                <a:cs typeface="Droid Sans" panose="020B0606030804020204" pitchFamily="34" charset="0"/>
              </a:rPr>
              <a:t>int</a:t>
            </a:r>
            <a:r>
              <a:rPr lang="en-US" sz="1300" kern="0" dirty="0" smtClean="0">
                <a:latin typeface="Droid Sans" panose="020B0606030804020204" pitchFamily="34" charset="0"/>
                <a:ea typeface="Droid Sans" panose="020B0606030804020204" pitchFamily="34" charset="0"/>
                <a:cs typeface="Droid Sans" panose="020B0606030804020204" pitchFamily="34" charset="0"/>
              </a:rPr>
              <a:t> </a:t>
            </a:r>
            <a:r>
              <a:rPr lang="en-US" sz="1300" kern="0" dirty="0" err="1">
                <a:latin typeface="Droid Sans" panose="020B0606030804020204" pitchFamily="34" charset="0"/>
                <a:ea typeface="Droid Sans" panose="020B0606030804020204" pitchFamily="34" charset="0"/>
                <a:cs typeface="Droid Sans" panose="020B0606030804020204" pitchFamily="34" charset="0"/>
              </a:rPr>
              <a:t>tx</a:t>
            </a:r>
            <a:r>
              <a:rPr lang="en-US" sz="1300" kern="0" dirty="0">
                <a:latin typeface="Droid Sans" panose="020B0606030804020204" pitchFamily="34" charset="0"/>
                <a:ea typeface="Droid Sans" panose="020B0606030804020204" pitchFamily="34" charset="0"/>
                <a:cs typeface="Droid Sans" panose="020B0606030804020204" pitchFamily="34" charset="0"/>
              </a:rPr>
              <a:t> = </a:t>
            </a:r>
            <a:r>
              <a:rPr lang="en-US" sz="1300" kern="0" dirty="0" err="1">
                <a:latin typeface="Droid Sans" panose="020B0606030804020204" pitchFamily="34" charset="0"/>
                <a:ea typeface="Droid Sans" panose="020B0606030804020204" pitchFamily="34" charset="0"/>
                <a:cs typeface="Droid Sans" panose="020B0606030804020204" pitchFamily="34" charset="0"/>
              </a:rPr>
              <a:t>threadIdx.x</a:t>
            </a:r>
            <a:r>
              <a:rPr lang="en-US" sz="1300" kern="0" dirty="0">
                <a:latin typeface="Droid Sans" panose="020B0606030804020204" pitchFamily="34" charset="0"/>
                <a:ea typeface="Droid Sans" panose="020B0606030804020204" pitchFamily="34" charset="0"/>
                <a:cs typeface="Droid Sans" panose="020B0606030804020204" pitchFamily="34" charset="0"/>
              </a:rPr>
              <a:t>; </a:t>
            </a:r>
            <a:r>
              <a:rPr lang="en-US" sz="1300" kern="0" dirty="0" err="1">
                <a:solidFill>
                  <a:srgbClr val="1B46FD"/>
                </a:solidFill>
                <a:latin typeface="Droid Sans" panose="020B0606030804020204" pitchFamily="34" charset="0"/>
                <a:ea typeface="Droid Sans" panose="020B0606030804020204" pitchFamily="34" charset="0"/>
                <a:cs typeface="Droid Sans" panose="020B0606030804020204" pitchFamily="34" charset="0"/>
              </a:rPr>
              <a:t>int</a:t>
            </a:r>
            <a:r>
              <a:rPr lang="en-US" sz="1300" kern="0" dirty="0">
                <a:latin typeface="Droid Sans" panose="020B0606030804020204" pitchFamily="34" charset="0"/>
                <a:ea typeface="Droid Sans" panose="020B0606030804020204" pitchFamily="34" charset="0"/>
                <a:cs typeface="Droid Sans" panose="020B0606030804020204" pitchFamily="34" charset="0"/>
              </a:rPr>
              <a:t> ty = </a:t>
            </a:r>
            <a:r>
              <a:rPr lang="en-US" sz="1300" kern="0" dirty="0" err="1">
                <a:latin typeface="Droid Sans" panose="020B0606030804020204" pitchFamily="34" charset="0"/>
                <a:ea typeface="Droid Sans" panose="020B0606030804020204" pitchFamily="34" charset="0"/>
                <a:cs typeface="Droid Sans" panose="020B0606030804020204" pitchFamily="34" charset="0"/>
              </a:rPr>
              <a:t>threadIdx.y</a:t>
            </a:r>
            <a:r>
              <a:rPr lang="en-US" sz="1300" kern="0" dirty="0">
                <a:latin typeface="Droid Sans" panose="020B0606030804020204" pitchFamily="34" charset="0"/>
                <a:ea typeface="Droid Sans" panose="020B0606030804020204" pitchFamily="34" charset="0"/>
                <a:cs typeface="Droid Sans" panose="020B0606030804020204" pitchFamily="34" charset="0"/>
              </a:rPr>
              <a:t>;</a:t>
            </a:r>
          </a:p>
          <a:p>
            <a:pPr marL="400050" lvl="0" indent="-400050" algn="l" defTabSz="288704" rtl="0" eaLnBrk="1" hangingPunct="1">
              <a:lnSpc>
                <a:spcPct val="80000"/>
              </a:lnSpc>
              <a:spcBef>
                <a:spcPts val="187"/>
              </a:spcBef>
              <a:spcAft>
                <a:spcPts val="187"/>
              </a:spcAft>
              <a:buClr>
                <a:srgbClr val="6F6F6F"/>
              </a:buClr>
              <a:buSzPct val="100000"/>
              <a:buNone/>
            </a:pPr>
            <a:endParaRPr lang="en-US" sz="1300" kern="0" dirty="0">
              <a:latin typeface="Droid Sans" panose="020B0606030804020204" pitchFamily="34" charset="0"/>
              <a:ea typeface="Droid Sans" panose="020B0606030804020204" pitchFamily="34" charset="0"/>
              <a:cs typeface="Droid Sans" panose="020B0606030804020204" pitchFamily="34" charset="0"/>
            </a:endParaRPr>
          </a:p>
          <a:p>
            <a:pPr marL="400050" lvl="0" indent="-400050" algn="l" defTabSz="288704" rtl="0" eaLnBrk="1" hangingPunct="1">
              <a:lnSpc>
                <a:spcPct val="80000"/>
              </a:lnSpc>
              <a:spcBef>
                <a:spcPts val="187"/>
              </a:spcBef>
              <a:spcAft>
                <a:spcPts val="187"/>
              </a:spcAft>
              <a:buClr>
                <a:srgbClr val="6F6F6F"/>
              </a:buClr>
              <a:buSzPct val="100000"/>
              <a:buNone/>
            </a:pPr>
            <a:r>
              <a:rPr lang="en-US" sz="1300" kern="0" dirty="0">
                <a:latin typeface="Droid Sans" panose="020B0606030804020204" pitchFamily="34" charset="0"/>
                <a:ea typeface="Droid Sans" panose="020B0606030804020204" pitchFamily="34" charset="0"/>
                <a:cs typeface="Droid Sans" panose="020B0606030804020204" pitchFamily="34" charset="0"/>
              </a:rPr>
              <a:t>  </a:t>
            </a:r>
            <a:r>
              <a:rPr lang="en-US" sz="1300" kern="0" dirty="0" err="1">
                <a:solidFill>
                  <a:srgbClr val="1B46FD"/>
                </a:solidFill>
                <a:latin typeface="Droid Sans" panose="020B0606030804020204" pitchFamily="34" charset="0"/>
                <a:ea typeface="Droid Sans" panose="020B0606030804020204" pitchFamily="34" charset="0"/>
                <a:cs typeface="Droid Sans" panose="020B0606030804020204" pitchFamily="34" charset="0"/>
              </a:rPr>
              <a:t>int</a:t>
            </a:r>
            <a:r>
              <a:rPr lang="en-US" sz="1300" kern="0" dirty="0">
                <a:latin typeface="Droid Sans" panose="020B0606030804020204" pitchFamily="34" charset="0"/>
                <a:ea typeface="Droid Sans" panose="020B0606030804020204" pitchFamily="34" charset="0"/>
                <a:cs typeface="Droid Sans" panose="020B0606030804020204" pitchFamily="34" charset="0"/>
              </a:rPr>
              <a:t> Row = by * </a:t>
            </a:r>
            <a:r>
              <a:rPr lang="en-US" sz="1300" kern="0" dirty="0" err="1">
                <a:latin typeface="Droid Sans" panose="020B0606030804020204" pitchFamily="34" charset="0"/>
                <a:ea typeface="Droid Sans" panose="020B0606030804020204" pitchFamily="34" charset="0"/>
                <a:cs typeface="Droid Sans" panose="020B0606030804020204" pitchFamily="34" charset="0"/>
              </a:rPr>
              <a:t>blockDim.y</a:t>
            </a:r>
            <a:r>
              <a:rPr lang="en-US" sz="1300" kern="0" dirty="0">
                <a:latin typeface="Droid Sans" panose="020B0606030804020204" pitchFamily="34" charset="0"/>
                <a:ea typeface="Droid Sans" panose="020B0606030804020204" pitchFamily="34" charset="0"/>
                <a:cs typeface="Droid Sans" panose="020B0606030804020204" pitchFamily="34" charset="0"/>
              </a:rPr>
              <a:t> + ty;</a:t>
            </a:r>
          </a:p>
          <a:p>
            <a:pPr marL="400050" lvl="0" indent="-400050" algn="l" defTabSz="288704" rtl="0" eaLnBrk="1" hangingPunct="1">
              <a:lnSpc>
                <a:spcPct val="80000"/>
              </a:lnSpc>
              <a:spcBef>
                <a:spcPts val="187"/>
              </a:spcBef>
              <a:spcAft>
                <a:spcPts val="187"/>
              </a:spcAft>
              <a:buClr>
                <a:srgbClr val="6F6F6F"/>
              </a:buClr>
              <a:buSzPct val="100000"/>
              <a:buNone/>
            </a:pPr>
            <a:r>
              <a:rPr lang="en-US" sz="1300" kern="0" dirty="0">
                <a:latin typeface="Droid Sans" panose="020B0606030804020204" pitchFamily="34" charset="0"/>
                <a:ea typeface="Droid Sans" panose="020B0606030804020204" pitchFamily="34" charset="0"/>
                <a:cs typeface="Droid Sans" panose="020B0606030804020204" pitchFamily="34" charset="0"/>
              </a:rPr>
              <a:t>  </a:t>
            </a:r>
            <a:r>
              <a:rPr lang="en-US" sz="1300" kern="0" dirty="0" err="1">
                <a:solidFill>
                  <a:srgbClr val="1B46FD"/>
                </a:solidFill>
                <a:latin typeface="Droid Sans" panose="020B0606030804020204" pitchFamily="34" charset="0"/>
                <a:ea typeface="Droid Sans" panose="020B0606030804020204" pitchFamily="34" charset="0"/>
                <a:cs typeface="Droid Sans" panose="020B0606030804020204" pitchFamily="34" charset="0"/>
              </a:rPr>
              <a:t>int</a:t>
            </a:r>
            <a:r>
              <a:rPr lang="en-US" sz="1300" kern="0" dirty="0">
                <a:latin typeface="Droid Sans" panose="020B0606030804020204" pitchFamily="34" charset="0"/>
                <a:ea typeface="Droid Sans" panose="020B0606030804020204" pitchFamily="34" charset="0"/>
                <a:cs typeface="Droid Sans" panose="020B0606030804020204" pitchFamily="34" charset="0"/>
              </a:rPr>
              <a:t> Col = </a:t>
            </a:r>
            <a:r>
              <a:rPr lang="en-US" sz="1300" kern="0" dirty="0" err="1">
                <a:latin typeface="Droid Sans" panose="020B0606030804020204" pitchFamily="34" charset="0"/>
                <a:ea typeface="Droid Sans" panose="020B0606030804020204" pitchFamily="34" charset="0"/>
                <a:cs typeface="Droid Sans" panose="020B0606030804020204" pitchFamily="34" charset="0"/>
              </a:rPr>
              <a:t>bx</a:t>
            </a:r>
            <a:r>
              <a:rPr lang="en-US" sz="1300" kern="0" dirty="0">
                <a:latin typeface="Droid Sans" panose="020B0606030804020204" pitchFamily="34" charset="0"/>
                <a:ea typeface="Droid Sans" panose="020B0606030804020204" pitchFamily="34" charset="0"/>
                <a:cs typeface="Droid Sans" panose="020B0606030804020204" pitchFamily="34" charset="0"/>
              </a:rPr>
              <a:t> * </a:t>
            </a:r>
            <a:r>
              <a:rPr lang="en-US" sz="1300" kern="0" dirty="0" err="1">
                <a:latin typeface="Droid Sans" panose="020B0606030804020204" pitchFamily="34" charset="0"/>
                <a:ea typeface="Droid Sans" panose="020B0606030804020204" pitchFamily="34" charset="0"/>
                <a:cs typeface="Droid Sans" panose="020B0606030804020204" pitchFamily="34" charset="0"/>
              </a:rPr>
              <a:t>blockDim.x</a:t>
            </a:r>
            <a:r>
              <a:rPr lang="en-US" sz="1300" kern="0" dirty="0">
                <a:latin typeface="Droid Sans" panose="020B0606030804020204" pitchFamily="34" charset="0"/>
                <a:ea typeface="Droid Sans" panose="020B0606030804020204" pitchFamily="34" charset="0"/>
                <a:cs typeface="Droid Sans" panose="020B0606030804020204" pitchFamily="34" charset="0"/>
              </a:rPr>
              <a:t> + </a:t>
            </a:r>
            <a:r>
              <a:rPr lang="en-US" sz="1300" kern="0" dirty="0" err="1">
                <a:latin typeface="Droid Sans" panose="020B0606030804020204" pitchFamily="34" charset="0"/>
                <a:ea typeface="Droid Sans" panose="020B0606030804020204" pitchFamily="34" charset="0"/>
                <a:cs typeface="Droid Sans" panose="020B0606030804020204" pitchFamily="34" charset="0"/>
              </a:rPr>
              <a:t>tx</a:t>
            </a:r>
            <a:r>
              <a:rPr lang="en-US" sz="1300" kern="0" dirty="0">
                <a:latin typeface="Droid Sans" panose="020B0606030804020204" pitchFamily="34" charset="0"/>
                <a:ea typeface="Droid Sans" panose="020B0606030804020204" pitchFamily="34" charset="0"/>
                <a:cs typeface="Droid Sans" panose="020B0606030804020204" pitchFamily="34" charset="0"/>
              </a:rPr>
              <a:t>;</a:t>
            </a:r>
          </a:p>
          <a:p>
            <a:pPr marL="400050" lvl="0" indent="-400050" algn="l" defTabSz="288704" rtl="0" eaLnBrk="1" hangingPunct="1">
              <a:lnSpc>
                <a:spcPct val="80000"/>
              </a:lnSpc>
              <a:spcBef>
                <a:spcPts val="187"/>
              </a:spcBef>
              <a:spcAft>
                <a:spcPts val="187"/>
              </a:spcAft>
              <a:buClr>
                <a:srgbClr val="6F6F6F"/>
              </a:buClr>
              <a:buSzPct val="100000"/>
              <a:buNone/>
            </a:pPr>
            <a:r>
              <a:rPr lang="en-US" sz="1300" kern="0" dirty="0">
                <a:latin typeface="Droid Sans" panose="020B0606030804020204" pitchFamily="34" charset="0"/>
                <a:ea typeface="Droid Sans" panose="020B0606030804020204" pitchFamily="34" charset="0"/>
                <a:cs typeface="Droid Sans" panose="020B0606030804020204" pitchFamily="34" charset="0"/>
              </a:rPr>
              <a:t>  </a:t>
            </a:r>
            <a:r>
              <a:rPr lang="en-US" sz="1300" kern="0" dirty="0">
                <a:solidFill>
                  <a:srgbClr val="1B46FD"/>
                </a:solidFill>
                <a:latin typeface="Droid Sans" panose="020B0606030804020204" pitchFamily="34" charset="0"/>
                <a:ea typeface="Droid Sans" panose="020B0606030804020204" pitchFamily="34" charset="0"/>
                <a:cs typeface="Droid Sans" panose="020B0606030804020204" pitchFamily="34" charset="0"/>
              </a:rPr>
              <a:t>float</a:t>
            </a:r>
            <a:r>
              <a:rPr lang="en-US" sz="1300" kern="0" dirty="0">
                <a:latin typeface="Droid Sans" panose="020B0606030804020204" pitchFamily="34" charset="0"/>
                <a:ea typeface="Droid Sans" panose="020B0606030804020204" pitchFamily="34" charset="0"/>
                <a:cs typeface="Droid Sans" panose="020B0606030804020204" pitchFamily="34" charset="0"/>
              </a:rPr>
              <a:t> </a:t>
            </a:r>
            <a:r>
              <a:rPr lang="en-US" sz="1300" kern="0" dirty="0" err="1">
                <a:latin typeface="Droid Sans" panose="020B0606030804020204" pitchFamily="34" charset="0"/>
                <a:ea typeface="Droid Sans" panose="020B0606030804020204" pitchFamily="34" charset="0"/>
                <a:cs typeface="Droid Sans" panose="020B0606030804020204" pitchFamily="34" charset="0"/>
              </a:rPr>
              <a:t>Pvalue</a:t>
            </a:r>
            <a:r>
              <a:rPr lang="en-US" sz="1300" kern="0" dirty="0">
                <a:latin typeface="Droid Sans" panose="020B0606030804020204" pitchFamily="34" charset="0"/>
                <a:ea typeface="Droid Sans" panose="020B0606030804020204" pitchFamily="34" charset="0"/>
                <a:cs typeface="Droid Sans" panose="020B0606030804020204" pitchFamily="34" charset="0"/>
              </a:rPr>
              <a:t> = 0;</a:t>
            </a:r>
          </a:p>
          <a:p>
            <a:pPr marL="400050" lvl="0" indent="-400050" algn="l" defTabSz="288704" rtl="0" eaLnBrk="1" hangingPunct="1">
              <a:lnSpc>
                <a:spcPct val="80000"/>
              </a:lnSpc>
              <a:spcBef>
                <a:spcPts val="187"/>
              </a:spcBef>
              <a:spcAft>
                <a:spcPts val="187"/>
              </a:spcAft>
              <a:buClr>
                <a:srgbClr val="6F6F6F"/>
              </a:buClr>
              <a:buSzPct val="100000"/>
              <a:buNone/>
            </a:pPr>
            <a:endParaRPr lang="en-US" sz="1300" kern="0" dirty="0">
              <a:latin typeface="Droid Sans" panose="020B0606030804020204" pitchFamily="34" charset="0"/>
              <a:ea typeface="Droid Sans" panose="020B0606030804020204" pitchFamily="34" charset="0"/>
              <a:cs typeface="Droid Sans" panose="020B0606030804020204" pitchFamily="34" charset="0"/>
            </a:endParaRPr>
          </a:p>
          <a:p>
            <a:pPr marL="400050" lvl="0" indent="-400050" algn="l" defTabSz="288704" rtl="0" eaLnBrk="1" hangingPunct="1">
              <a:lnSpc>
                <a:spcPct val="80000"/>
              </a:lnSpc>
              <a:spcBef>
                <a:spcPts val="187"/>
              </a:spcBef>
              <a:spcAft>
                <a:spcPts val="187"/>
              </a:spcAft>
              <a:buClr>
                <a:srgbClr val="6F6F6F"/>
              </a:buClr>
              <a:buSzPct val="100000"/>
              <a:buNone/>
            </a:pPr>
            <a:r>
              <a:rPr lang="en-US" sz="1300" kern="0" dirty="0">
                <a:latin typeface="Droid Sans" panose="020B0606030804020204" pitchFamily="34" charset="0"/>
                <a:ea typeface="Droid Sans" panose="020B0606030804020204" pitchFamily="34" charset="0"/>
                <a:cs typeface="Droid Sans" panose="020B0606030804020204" pitchFamily="34" charset="0"/>
              </a:rPr>
              <a:t> // Loop over the M and N tiles required to compute the P element</a:t>
            </a:r>
          </a:p>
          <a:p>
            <a:pPr marL="400050" lvl="0" indent="-400050" algn="l" defTabSz="288704" rtl="0" eaLnBrk="1" hangingPunct="1">
              <a:lnSpc>
                <a:spcPct val="80000"/>
              </a:lnSpc>
              <a:spcBef>
                <a:spcPts val="187"/>
              </a:spcBef>
              <a:spcAft>
                <a:spcPts val="187"/>
              </a:spcAft>
              <a:buClr>
                <a:srgbClr val="6F6F6F"/>
              </a:buClr>
              <a:buSzPct val="100000"/>
              <a:buNone/>
            </a:pPr>
            <a:r>
              <a:rPr lang="en-US" sz="1300" kern="0" dirty="0">
                <a:latin typeface="Droid Sans" panose="020B0606030804020204" pitchFamily="34" charset="0"/>
                <a:ea typeface="Droid Sans" panose="020B0606030804020204" pitchFamily="34" charset="0"/>
                <a:cs typeface="Droid Sans" panose="020B0606030804020204" pitchFamily="34" charset="0"/>
              </a:rPr>
              <a:t> </a:t>
            </a:r>
            <a:r>
              <a:rPr lang="en-US" sz="1300" kern="0" dirty="0">
                <a:solidFill>
                  <a:srgbClr val="1B46FD"/>
                </a:solidFill>
                <a:latin typeface="Droid Sans" panose="020B0606030804020204" pitchFamily="34" charset="0"/>
                <a:ea typeface="Droid Sans" panose="020B0606030804020204" pitchFamily="34" charset="0"/>
                <a:cs typeface="Droid Sans" panose="020B0606030804020204" pitchFamily="34" charset="0"/>
              </a:rPr>
              <a:t>for</a:t>
            </a:r>
            <a:r>
              <a:rPr lang="en-US" sz="1300" kern="0" dirty="0">
                <a:latin typeface="Droid Sans" panose="020B0606030804020204" pitchFamily="34" charset="0"/>
                <a:ea typeface="Droid Sans" panose="020B0606030804020204" pitchFamily="34" charset="0"/>
                <a:cs typeface="Droid Sans" panose="020B0606030804020204" pitchFamily="34" charset="0"/>
              </a:rPr>
              <a:t> (</a:t>
            </a:r>
            <a:r>
              <a:rPr lang="en-US" sz="1300" kern="0" dirty="0" err="1">
                <a:solidFill>
                  <a:srgbClr val="1B46FD"/>
                </a:solidFill>
                <a:latin typeface="Droid Sans" panose="020B0606030804020204" pitchFamily="34" charset="0"/>
                <a:ea typeface="Droid Sans" panose="020B0606030804020204" pitchFamily="34" charset="0"/>
                <a:cs typeface="Droid Sans" panose="020B0606030804020204" pitchFamily="34" charset="0"/>
              </a:rPr>
              <a:t>int</a:t>
            </a:r>
            <a:r>
              <a:rPr lang="en-US" sz="1300" kern="0" dirty="0">
                <a:latin typeface="Droid Sans" panose="020B0606030804020204" pitchFamily="34" charset="0"/>
                <a:ea typeface="Droid Sans" panose="020B0606030804020204" pitchFamily="34" charset="0"/>
                <a:cs typeface="Droid Sans" panose="020B0606030804020204" pitchFamily="34" charset="0"/>
              </a:rPr>
              <a:t> p = 0; p &lt; n/TILE_WIDTH; ++p) {</a:t>
            </a:r>
          </a:p>
          <a:p>
            <a:pPr marL="400050" lvl="0" indent="-400050" algn="l" defTabSz="288704" rtl="0" eaLnBrk="1" hangingPunct="1">
              <a:lnSpc>
                <a:spcPct val="80000"/>
              </a:lnSpc>
              <a:spcBef>
                <a:spcPts val="187"/>
              </a:spcBef>
              <a:spcAft>
                <a:spcPts val="187"/>
              </a:spcAft>
              <a:buClr>
                <a:srgbClr val="6F6F6F"/>
              </a:buClr>
              <a:buSzPct val="100000"/>
              <a:buNone/>
            </a:pPr>
            <a:r>
              <a:rPr lang="en-US" sz="1300" kern="0" dirty="0">
                <a:latin typeface="Droid Sans" panose="020B0606030804020204" pitchFamily="34" charset="0"/>
                <a:ea typeface="Droid Sans" panose="020B0606030804020204" pitchFamily="34" charset="0"/>
                <a:cs typeface="Droid Sans" panose="020B0606030804020204" pitchFamily="34" charset="0"/>
              </a:rPr>
              <a:t>    // Collaborative loading of M and N tiles into shared memory</a:t>
            </a:r>
          </a:p>
          <a:p>
            <a:pPr marL="400050" lvl="0" indent="-400050" algn="l" defTabSz="288704" rtl="0" eaLnBrk="1" hangingPunct="1">
              <a:lnSpc>
                <a:spcPct val="80000"/>
              </a:lnSpc>
              <a:spcBef>
                <a:spcPts val="187"/>
              </a:spcBef>
              <a:spcAft>
                <a:spcPts val="187"/>
              </a:spcAft>
              <a:buClr>
                <a:srgbClr val="6F6F6F"/>
              </a:buClr>
              <a:buSzPct val="100000"/>
              <a:buNone/>
            </a:pPr>
            <a:r>
              <a:rPr lang="en-US" sz="1300" kern="0" dirty="0">
                <a:latin typeface="Droid Sans" panose="020B0606030804020204" pitchFamily="34" charset="0"/>
                <a:ea typeface="Droid Sans" panose="020B0606030804020204" pitchFamily="34" charset="0"/>
                <a:cs typeface="Droid Sans" panose="020B0606030804020204" pitchFamily="34" charset="0"/>
              </a:rPr>
              <a:t>    </a:t>
            </a:r>
            <a:r>
              <a:rPr lang="en-US" sz="1300" kern="0" dirty="0" err="1">
                <a:latin typeface="Droid Sans" panose="020B0606030804020204" pitchFamily="34" charset="0"/>
                <a:ea typeface="Droid Sans" panose="020B0606030804020204" pitchFamily="34" charset="0"/>
                <a:cs typeface="Droid Sans" panose="020B0606030804020204" pitchFamily="34" charset="0"/>
              </a:rPr>
              <a:t>ds_M</a:t>
            </a:r>
            <a:r>
              <a:rPr lang="en-US" sz="1300" kern="0" dirty="0">
                <a:latin typeface="Droid Sans" panose="020B0606030804020204" pitchFamily="34" charset="0"/>
                <a:ea typeface="Droid Sans" panose="020B0606030804020204" pitchFamily="34" charset="0"/>
                <a:cs typeface="Droid Sans" panose="020B0606030804020204" pitchFamily="34" charset="0"/>
              </a:rPr>
              <a:t>[ty][</a:t>
            </a:r>
            <a:r>
              <a:rPr lang="en-US" sz="1300" kern="0" dirty="0" err="1">
                <a:latin typeface="Droid Sans" panose="020B0606030804020204" pitchFamily="34" charset="0"/>
                <a:ea typeface="Droid Sans" panose="020B0606030804020204" pitchFamily="34" charset="0"/>
                <a:cs typeface="Droid Sans" panose="020B0606030804020204" pitchFamily="34" charset="0"/>
              </a:rPr>
              <a:t>tx</a:t>
            </a:r>
            <a:r>
              <a:rPr lang="en-US" sz="1300" kern="0" dirty="0">
                <a:latin typeface="Droid Sans" panose="020B0606030804020204" pitchFamily="34" charset="0"/>
                <a:ea typeface="Droid Sans" panose="020B0606030804020204" pitchFamily="34" charset="0"/>
                <a:cs typeface="Droid Sans" panose="020B0606030804020204" pitchFamily="34" charset="0"/>
              </a:rPr>
              <a:t>] = </a:t>
            </a:r>
            <a:r>
              <a:rPr lang="en-US" sz="1300" kern="0" dirty="0" smtClean="0">
                <a:latin typeface="Droid Sans" panose="020B0606030804020204" pitchFamily="34" charset="0"/>
                <a:ea typeface="Droid Sans" panose="020B0606030804020204" pitchFamily="34" charset="0"/>
                <a:cs typeface="Droid Sans" panose="020B0606030804020204" pitchFamily="34" charset="0"/>
              </a:rPr>
              <a:t>M[Row * Width </a:t>
            </a:r>
            <a:r>
              <a:rPr lang="en-US" sz="1300" kern="0" dirty="0">
                <a:latin typeface="Droid Sans" panose="020B0606030804020204" pitchFamily="34" charset="0"/>
                <a:ea typeface="Droid Sans" panose="020B0606030804020204" pitchFamily="34" charset="0"/>
                <a:cs typeface="Droid Sans" panose="020B0606030804020204" pitchFamily="34" charset="0"/>
              </a:rPr>
              <a:t>+ </a:t>
            </a:r>
            <a:r>
              <a:rPr lang="en-US" sz="1300" kern="0" dirty="0" smtClean="0">
                <a:latin typeface="Droid Sans" panose="020B0606030804020204" pitchFamily="34" charset="0"/>
                <a:ea typeface="Droid Sans" panose="020B0606030804020204" pitchFamily="34" charset="0"/>
                <a:cs typeface="Droid Sans" panose="020B0606030804020204" pitchFamily="34" charset="0"/>
              </a:rPr>
              <a:t>p * TILE_WIDTH + </a:t>
            </a:r>
            <a:r>
              <a:rPr lang="en-US" sz="1300" kern="0" dirty="0" err="1" smtClean="0">
                <a:latin typeface="Droid Sans" panose="020B0606030804020204" pitchFamily="34" charset="0"/>
                <a:ea typeface="Droid Sans" panose="020B0606030804020204" pitchFamily="34" charset="0"/>
                <a:cs typeface="Droid Sans" panose="020B0606030804020204" pitchFamily="34" charset="0"/>
              </a:rPr>
              <a:t>tx</a:t>
            </a:r>
            <a:r>
              <a:rPr lang="en-US" sz="1300" kern="0" dirty="0">
                <a:latin typeface="Droid Sans" panose="020B0606030804020204" pitchFamily="34" charset="0"/>
                <a:ea typeface="Droid Sans" panose="020B0606030804020204" pitchFamily="34" charset="0"/>
                <a:cs typeface="Droid Sans" panose="020B0606030804020204" pitchFamily="34" charset="0"/>
              </a:rPr>
              <a:t>];</a:t>
            </a:r>
          </a:p>
          <a:p>
            <a:pPr marL="0" lvl="0" indent="0" algn="l" defTabSz="288704" rtl="0" eaLnBrk="1" hangingPunct="1">
              <a:lnSpc>
                <a:spcPct val="80000"/>
              </a:lnSpc>
              <a:spcBef>
                <a:spcPts val="187"/>
              </a:spcBef>
              <a:spcAft>
                <a:spcPts val="187"/>
              </a:spcAft>
              <a:buClr>
                <a:srgbClr val="6F6F6F"/>
              </a:buClr>
              <a:buSzPct val="100000"/>
              <a:buNone/>
            </a:pPr>
            <a:r>
              <a:rPr lang="en-US" sz="1300" kern="0" dirty="0">
                <a:latin typeface="Droid Sans" panose="020B0606030804020204" pitchFamily="34" charset="0"/>
                <a:ea typeface="Droid Sans" panose="020B0606030804020204" pitchFamily="34" charset="0"/>
                <a:cs typeface="Droid Sans" panose="020B0606030804020204" pitchFamily="34" charset="0"/>
              </a:rPr>
              <a:t>    </a:t>
            </a:r>
            <a:r>
              <a:rPr lang="en-US" sz="1300" kern="0" dirty="0" err="1">
                <a:latin typeface="Droid Sans" panose="020B0606030804020204" pitchFamily="34" charset="0"/>
                <a:ea typeface="Droid Sans" panose="020B0606030804020204" pitchFamily="34" charset="0"/>
                <a:cs typeface="Droid Sans" panose="020B0606030804020204" pitchFamily="34" charset="0"/>
              </a:rPr>
              <a:t>ds_N</a:t>
            </a:r>
            <a:r>
              <a:rPr lang="en-US" sz="1300" kern="0" dirty="0">
                <a:latin typeface="Droid Sans" panose="020B0606030804020204" pitchFamily="34" charset="0"/>
                <a:ea typeface="Droid Sans" panose="020B0606030804020204" pitchFamily="34" charset="0"/>
                <a:cs typeface="Droid Sans" panose="020B0606030804020204" pitchFamily="34" charset="0"/>
              </a:rPr>
              <a:t>[ty][</a:t>
            </a:r>
            <a:r>
              <a:rPr lang="en-US" sz="1300" kern="0" dirty="0" err="1">
                <a:latin typeface="Droid Sans" panose="020B0606030804020204" pitchFamily="34" charset="0"/>
                <a:ea typeface="Droid Sans" panose="020B0606030804020204" pitchFamily="34" charset="0"/>
                <a:cs typeface="Droid Sans" panose="020B0606030804020204" pitchFamily="34" charset="0"/>
              </a:rPr>
              <a:t>tx</a:t>
            </a:r>
            <a:r>
              <a:rPr lang="en-US" sz="1300" kern="0" dirty="0">
                <a:latin typeface="Droid Sans" panose="020B0606030804020204" pitchFamily="34" charset="0"/>
                <a:ea typeface="Droid Sans" panose="020B0606030804020204" pitchFamily="34" charset="0"/>
                <a:cs typeface="Droid Sans" panose="020B0606030804020204" pitchFamily="34" charset="0"/>
              </a:rPr>
              <a:t>] = N[(</a:t>
            </a:r>
            <a:r>
              <a:rPr lang="en-US" sz="1300" kern="0" dirty="0" smtClean="0">
                <a:latin typeface="Droid Sans" panose="020B0606030804020204" pitchFamily="34" charset="0"/>
                <a:ea typeface="Droid Sans" panose="020B0606030804020204" pitchFamily="34" charset="0"/>
                <a:cs typeface="Droid Sans" panose="020B0606030804020204" pitchFamily="34" charset="0"/>
              </a:rPr>
              <a:t>t * TILE_WIDTH + ty) * Width </a:t>
            </a:r>
            <a:r>
              <a:rPr lang="en-US" sz="1300" kern="0" dirty="0">
                <a:latin typeface="Droid Sans" panose="020B0606030804020204" pitchFamily="34" charset="0"/>
                <a:ea typeface="Droid Sans" panose="020B0606030804020204" pitchFamily="34" charset="0"/>
                <a:cs typeface="Droid Sans" panose="020B0606030804020204" pitchFamily="34" charset="0"/>
              </a:rPr>
              <a:t>+ Col];</a:t>
            </a:r>
          </a:p>
          <a:p>
            <a:pPr marL="0" lvl="0" indent="0" algn="l" defTabSz="288704" rtl="0" eaLnBrk="1" hangingPunct="1">
              <a:lnSpc>
                <a:spcPct val="80000"/>
              </a:lnSpc>
              <a:spcBef>
                <a:spcPts val="187"/>
              </a:spcBef>
              <a:spcAft>
                <a:spcPts val="187"/>
              </a:spcAft>
              <a:buClr>
                <a:srgbClr val="6F6F6F"/>
              </a:buClr>
              <a:buSzPct val="100000"/>
              <a:buNone/>
            </a:pPr>
            <a:r>
              <a:rPr lang="en-US" sz="1300" kern="0" dirty="0">
                <a:solidFill>
                  <a:srgbClr val="FF6600"/>
                </a:solidFill>
                <a:latin typeface="Droid Sans" panose="020B0606030804020204" pitchFamily="34" charset="0"/>
                <a:ea typeface="Droid Sans" panose="020B0606030804020204" pitchFamily="34" charset="0"/>
                <a:cs typeface="Droid Sans" panose="020B0606030804020204" pitchFamily="34" charset="0"/>
              </a:rPr>
              <a:t>    __</a:t>
            </a:r>
            <a:r>
              <a:rPr lang="en-US" sz="1300" kern="0" dirty="0" err="1">
                <a:solidFill>
                  <a:srgbClr val="FF6600"/>
                </a:solidFill>
                <a:latin typeface="Droid Sans" panose="020B0606030804020204" pitchFamily="34" charset="0"/>
                <a:ea typeface="Droid Sans" panose="020B0606030804020204" pitchFamily="34" charset="0"/>
                <a:cs typeface="Droid Sans" panose="020B0606030804020204" pitchFamily="34" charset="0"/>
              </a:rPr>
              <a:t>syncthreads</a:t>
            </a:r>
            <a:r>
              <a:rPr lang="en-US" sz="1300" kern="0" dirty="0">
                <a:solidFill>
                  <a:srgbClr val="FF6600"/>
                </a:solidFill>
                <a:latin typeface="Droid Sans" panose="020B0606030804020204" pitchFamily="34" charset="0"/>
                <a:ea typeface="Droid Sans" panose="020B0606030804020204" pitchFamily="34" charset="0"/>
                <a:cs typeface="Droid Sans" panose="020B0606030804020204" pitchFamily="34" charset="0"/>
              </a:rPr>
              <a:t>();</a:t>
            </a:r>
          </a:p>
          <a:p>
            <a:pPr marL="0" lvl="0" indent="0" algn="l" defTabSz="288704" rtl="0" eaLnBrk="1" hangingPunct="1">
              <a:lnSpc>
                <a:spcPct val="80000"/>
              </a:lnSpc>
              <a:spcBef>
                <a:spcPts val="187"/>
              </a:spcBef>
              <a:spcAft>
                <a:spcPts val="187"/>
              </a:spcAft>
              <a:buClr>
                <a:srgbClr val="6F6F6F"/>
              </a:buClr>
              <a:buSzPct val="100000"/>
              <a:buNone/>
            </a:pPr>
            <a:endParaRPr lang="en-US" sz="1300" kern="0" dirty="0">
              <a:latin typeface="Droid Sans" panose="020B0606030804020204" pitchFamily="34" charset="0"/>
              <a:ea typeface="Droid Sans" panose="020B0606030804020204" pitchFamily="34" charset="0"/>
              <a:cs typeface="Droid Sans" panose="020B0606030804020204" pitchFamily="34" charset="0"/>
            </a:endParaRPr>
          </a:p>
          <a:p>
            <a:pPr marL="400050" lvl="0" indent="-400050" algn="l" defTabSz="288704" rtl="0" eaLnBrk="1" hangingPunct="1">
              <a:lnSpc>
                <a:spcPct val="80000"/>
              </a:lnSpc>
              <a:spcBef>
                <a:spcPts val="187"/>
              </a:spcBef>
              <a:spcAft>
                <a:spcPts val="187"/>
              </a:spcAft>
              <a:buClr>
                <a:srgbClr val="6F6F6F"/>
              </a:buClr>
              <a:buSzPct val="100000"/>
              <a:buNone/>
            </a:pPr>
            <a:r>
              <a:rPr lang="en-US" sz="1300" kern="0" dirty="0">
                <a:latin typeface="Droid Sans" panose="020B0606030804020204" pitchFamily="34" charset="0"/>
                <a:ea typeface="Droid Sans" panose="020B0606030804020204" pitchFamily="34" charset="0"/>
                <a:cs typeface="Droid Sans" panose="020B0606030804020204" pitchFamily="34" charset="0"/>
              </a:rPr>
              <a:t>    </a:t>
            </a:r>
            <a:r>
              <a:rPr lang="en-US" sz="1300" kern="0" dirty="0">
                <a:solidFill>
                  <a:srgbClr val="1B46FD"/>
                </a:solidFill>
                <a:latin typeface="Droid Sans" panose="020B0606030804020204" pitchFamily="34" charset="0"/>
                <a:ea typeface="Droid Sans" panose="020B0606030804020204" pitchFamily="34" charset="0"/>
                <a:cs typeface="Droid Sans" panose="020B0606030804020204" pitchFamily="34" charset="0"/>
              </a:rPr>
              <a:t>for</a:t>
            </a:r>
            <a:r>
              <a:rPr lang="en-US" sz="1300" kern="0" dirty="0">
                <a:latin typeface="Droid Sans" panose="020B0606030804020204" pitchFamily="34" charset="0"/>
                <a:ea typeface="Droid Sans" panose="020B0606030804020204" pitchFamily="34" charset="0"/>
                <a:cs typeface="Droid Sans" panose="020B0606030804020204" pitchFamily="34" charset="0"/>
              </a:rPr>
              <a:t> (</a:t>
            </a:r>
            <a:r>
              <a:rPr lang="en-US" sz="1300" kern="0" dirty="0" err="1">
                <a:solidFill>
                  <a:srgbClr val="1B46FD"/>
                </a:solidFill>
                <a:latin typeface="Droid Sans" panose="020B0606030804020204" pitchFamily="34" charset="0"/>
                <a:ea typeface="Droid Sans" panose="020B0606030804020204" pitchFamily="34" charset="0"/>
                <a:cs typeface="Droid Sans" panose="020B0606030804020204" pitchFamily="34" charset="0"/>
              </a:rPr>
              <a:t>int</a:t>
            </a:r>
            <a:r>
              <a:rPr lang="en-US" sz="1300" kern="0" dirty="0">
                <a:latin typeface="Droid Sans" panose="020B0606030804020204" pitchFamily="34" charset="0"/>
                <a:ea typeface="Droid Sans" panose="020B0606030804020204" pitchFamily="34" charset="0"/>
                <a:cs typeface="Droid Sans" panose="020B0606030804020204" pitchFamily="34" charset="0"/>
              </a:rPr>
              <a:t> </a:t>
            </a:r>
            <a:r>
              <a:rPr lang="en-US" sz="1300" kern="0" dirty="0" err="1">
                <a:latin typeface="Droid Sans" panose="020B0606030804020204" pitchFamily="34" charset="0"/>
                <a:ea typeface="Droid Sans" panose="020B0606030804020204" pitchFamily="34" charset="0"/>
                <a:cs typeface="Droid Sans" panose="020B0606030804020204" pitchFamily="34" charset="0"/>
              </a:rPr>
              <a:t>i</a:t>
            </a:r>
            <a:r>
              <a:rPr lang="en-US" sz="1300" kern="0" dirty="0">
                <a:latin typeface="Droid Sans" panose="020B0606030804020204" pitchFamily="34" charset="0"/>
                <a:ea typeface="Droid Sans" panose="020B0606030804020204" pitchFamily="34" charset="0"/>
                <a:cs typeface="Droid Sans" panose="020B0606030804020204" pitchFamily="34" charset="0"/>
              </a:rPr>
              <a:t> = 0; </a:t>
            </a:r>
            <a:r>
              <a:rPr lang="en-US" sz="1300" kern="0" dirty="0" err="1">
                <a:latin typeface="Droid Sans" panose="020B0606030804020204" pitchFamily="34" charset="0"/>
                <a:ea typeface="Droid Sans" panose="020B0606030804020204" pitchFamily="34" charset="0"/>
                <a:cs typeface="Droid Sans" panose="020B0606030804020204" pitchFamily="34" charset="0"/>
              </a:rPr>
              <a:t>i</a:t>
            </a:r>
            <a:r>
              <a:rPr lang="en-US" sz="1300" kern="0" dirty="0">
                <a:latin typeface="Droid Sans" panose="020B0606030804020204" pitchFamily="34" charset="0"/>
                <a:ea typeface="Droid Sans" panose="020B0606030804020204" pitchFamily="34" charset="0"/>
                <a:cs typeface="Droid Sans" panose="020B0606030804020204" pitchFamily="34" charset="0"/>
              </a:rPr>
              <a:t> &lt; TILE_WIDTH; ++</a:t>
            </a:r>
            <a:r>
              <a:rPr lang="en-US" sz="1300" kern="0" dirty="0" err="1">
                <a:latin typeface="Droid Sans" panose="020B0606030804020204" pitchFamily="34" charset="0"/>
                <a:ea typeface="Droid Sans" panose="020B0606030804020204" pitchFamily="34" charset="0"/>
                <a:cs typeface="Droid Sans" panose="020B0606030804020204" pitchFamily="34" charset="0"/>
              </a:rPr>
              <a:t>i</a:t>
            </a:r>
            <a:r>
              <a:rPr lang="en-US" sz="1300" kern="0" dirty="0" smtClean="0">
                <a:latin typeface="Droid Sans" panose="020B0606030804020204" pitchFamily="34" charset="0"/>
                <a:ea typeface="Droid Sans" panose="020B0606030804020204" pitchFamily="34" charset="0"/>
                <a:cs typeface="Droid Sans" panose="020B0606030804020204" pitchFamily="34" charset="0"/>
              </a:rPr>
              <a:t>) </a:t>
            </a:r>
            <a:r>
              <a:rPr lang="en-US" sz="1300" kern="0" dirty="0" err="1" smtClean="0">
                <a:latin typeface="Droid Sans" panose="020B0606030804020204" pitchFamily="34" charset="0"/>
                <a:ea typeface="Droid Sans" panose="020B0606030804020204" pitchFamily="34" charset="0"/>
                <a:cs typeface="Droid Sans" panose="020B0606030804020204" pitchFamily="34" charset="0"/>
              </a:rPr>
              <a:t>Pvalue</a:t>
            </a:r>
            <a:r>
              <a:rPr lang="en-US" sz="1300" kern="0" dirty="0" smtClean="0">
                <a:latin typeface="Droid Sans" panose="020B0606030804020204" pitchFamily="34" charset="0"/>
                <a:ea typeface="Droid Sans" panose="020B0606030804020204" pitchFamily="34" charset="0"/>
                <a:cs typeface="Droid Sans" panose="020B0606030804020204" pitchFamily="34" charset="0"/>
              </a:rPr>
              <a:t> </a:t>
            </a:r>
            <a:r>
              <a:rPr lang="en-US" sz="1300" kern="0" dirty="0">
                <a:latin typeface="Droid Sans" panose="020B0606030804020204" pitchFamily="34" charset="0"/>
                <a:ea typeface="Droid Sans" panose="020B0606030804020204" pitchFamily="34" charset="0"/>
                <a:cs typeface="Droid Sans" panose="020B0606030804020204" pitchFamily="34" charset="0"/>
              </a:rPr>
              <a:t>+= </a:t>
            </a:r>
            <a:r>
              <a:rPr lang="en-US" sz="1300" kern="0" dirty="0" err="1">
                <a:latin typeface="Droid Sans" panose="020B0606030804020204" pitchFamily="34" charset="0"/>
                <a:ea typeface="Droid Sans" panose="020B0606030804020204" pitchFamily="34" charset="0"/>
                <a:cs typeface="Droid Sans" panose="020B0606030804020204" pitchFamily="34" charset="0"/>
              </a:rPr>
              <a:t>ds_M</a:t>
            </a:r>
            <a:r>
              <a:rPr lang="en-US" sz="1300" kern="0" dirty="0">
                <a:latin typeface="Droid Sans" panose="020B0606030804020204" pitchFamily="34" charset="0"/>
                <a:ea typeface="Droid Sans" panose="020B0606030804020204" pitchFamily="34" charset="0"/>
                <a:cs typeface="Droid Sans" panose="020B0606030804020204" pitchFamily="34" charset="0"/>
              </a:rPr>
              <a:t>[ty][</a:t>
            </a:r>
            <a:r>
              <a:rPr lang="en-US" sz="1300" kern="0" dirty="0" err="1">
                <a:latin typeface="Droid Sans" panose="020B0606030804020204" pitchFamily="34" charset="0"/>
                <a:ea typeface="Droid Sans" panose="020B0606030804020204" pitchFamily="34" charset="0"/>
                <a:cs typeface="Droid Sans" panose="020B0606030804020204" pitchFamily="34" charset="0"/>
              </a:rPr>
              <a:t>i</a:t>
            </a:r>
            <a:r>
              <a:rPr lang="en-US" sz="1300" kern="0" dirty="0">
                <a:latin typeface="Droid Sans" panose="020B0606030804020204" pitchFamily="34" charset="0"/>
                <a:ea typeface="Droid Sans" panose="020B0606030804020204" pitchFamily="34" charset="0"/>
                <a:cs typeface="Droid Sans" panose="020B0606030804020204" pitchFamily="34" charset="0"/>
              </a:rPr>
              <a:t>] * </a:t>
            </a:r>
            <a:r>
              <a:rPr lang="en-US" sz="1300" kern="0" dirty="0" err="1">
                <a:latin typeface="Droid Sans" panose="020B0606030804020204" pitchFamily="34" charset="0"/>
                <a:ea typeface="Droid Sans" panose="020B0606030804020204" pitchFamily="34" charset="0"/>
                <a:cs typeface="Droid Sans" panose="020B0606030804020204" pitchFamily="34" charset="0"/>
              </a:rPr>
              <a:t>ds_N</a:t>
            </a:r>
            <a:r>
              <a:rPr lang="en-US" sz="1300" kern="0" dirty="0">
                <a:latin typeface="Droid Sans" panose="020B0606030804020204" pitchFamily="34" charset="0"/>
                <a:ea typeface="Droid Sans" panose="020B0606030804020204" pitchFamily="34" charset="0"/>
                <a:cs typeface="Droid Sans" panose="020B0606030804020204" pitchFamily="34" charset="0"/>
              </a:rPr>
              <a:t>[</a:t>
            </a:r>
            <a:r>
              <a:rPr lang="en-US" sz="1300" kern="0" dirty="0" err="1">
                <a:latin typeface="Droid Sans" panose="020B0606030804020204" pitchFamily="34" charset="0"/>
                <a:ea typeface="Droid Sans" panose="020B0606030804020204" pitchFamily="34" charset="0"/>
                <a:cs typeface="Droid Sans" panose="020B0606030804020204" pitchFamily="34" charset="0"/>
              </a:rPr>
              <a:t>i</a:t>
            </a:r>
            <a:r>
              <a:rPr lang="en-US" sz="1300" kern="0" dirty="0">
                <a:latin typeface="Droid Sans" panose="020B0606030804020204" pitchFamily="34" charset="0"/>
                <a:ea typeface="Droid Sans" panose="020B0606030804020204" pitchFamily="34" charset="0"/>
                <a:cs typeface="Droid Sans" panose="020B0606030804020204" pitchFamily="34" charset="0"/>
              </a:rPr>
              <a:t>][</a:t>
            </a:r>
            <a:r>
              <a:rPr lang="en-US" sz="1300" kern="0" dirty="0" err="1">
                <a:latin typeface="Droid Sans" panose="020B0606030804020204" pitchFamily="34" charset="0"/>
                <a:ea typeface="Droid Sans" panose="020B0606030804020204" pitchFamily="34" charset="0"/>
                <a:cs typeface="Droid Sans" panose="020B0606030804020204" pitchFamily="34" charset="0"/>
              </a:rPr>
              <a:t>tx</a:t>
            </a:r>
            <a:r>
              <a:rPr lang="en-US" sz="1300" kern="0" dirty="0">
                <a:latin typeface="Droid Sans" panose="020B0606030804020204" pitchFamily="34" charset="0"/>
                <a:ea typeface="Droid Sans" panose="020B0606030804020204" pitchFamily="34" charset="0"/>
                <a:cs typeface="Droid Sans" panose="020B0606030804020204" pitchFamily="34" charset="0"/>
              </a:rPr>
              <a:t>];</a:t>
            </a:r>
          </a:p>
          <a:p>
            <a:pPr marL="400050" lvl="0" indent="-400050" algn="l" defTabSz="288704" rtl="0" eaLnBrk="1" hangingPunct="1">
              <a:lnSpc>
                <a:spcPct val="80000"/>
              </a:lnSpc>
              <a:spcBef>
                <a:spcPts val="187"/>
              </a:spcBef>
              <a:spcAft>
                <a:spcPts val="187"/>
              </a:spcAft>
              <a:buClr>
                <a:srgbClr val="6F6F6F"/>
              </a:buClr>
              <a:buSzPct val="100000"/>
              <a:buNone/>
            </a:pPr>
            <a:r>
              <a:rPr lang="en-US" sz="1300" kern="0" dirty="0">
                <a:solidFill>
                  <a:srgbClr val="FF6600"/>
                </a:solidFill>
                <a:latin typeface="Droid Sans" panose="020B0606030804020204" pitchFamily="34" charset="0"/>
                <a:ea typeface="Droid Sans" panose="020B0606030804020204" pitchFamily="34" charset="0"/>
                <a:cs typeface="Droid Sans" panose="020B0606030804020204" pitchFamily="34" charset="0"/>
              </a:rPr>
              <a:t>    __</a:t>
            </a:r>
            <a:r>
              <a:rPr lang="en-US" sz="1300" kern="0" dirty="0" err="1">
                <a:solidFill>
                  <a:srgbClr val="FF6600"/>
                </a:solidFill>
                <a:latin typeface="Droid Sans" panose="020B0606030804020204" pitchFamily="34" charset="0"/>
                <a:ea typeface="Droid Sans" panose="020B0606030804020204" pitchFamily="34" charset="0"/>
                <a:cs typeface="Droid Sans" panose="020B0606030804020204" pitchFamily="34" charset="0"/>
              </a:rPr>
              <a:t>synchthreads</a:t>
            </a:r>
            <a:r>
              <a:rPr lang="en-US" sz="1300" kern="0" dirty="0">
                <a:solidFill>
                  <a:srgbClr val="FF6600"/>
                </a:solidFill>
                <a:latin typeface="Droid Sans" panose="020B0606030804020204" pitchFamily="34" charset="0"/>
                <a:ea typeface="Droid Sans" panose="020B0606030804020204" pitchFamily="34" charset="0"/>
                <a:cs typeface="Droid Sans" panose="020B0606030804020204" pitchFamily="34" charset="0"/>
              </a:rPr>
              <a:t>();</a:t>
            </a:r>
          </a:p>
          <a:p>
            <a:pPr marL="0" lvl="0" indent="0" algn="l" defTabSz="288704" rtl="0" eaLnBrk="1" hangingPunct="1">
              <a:lnSpc>
                <a:spcPct val="80000"/>
              </a:lnSpc>
              <a:spcBef>
                <a:spcPts val="187"/>
              </a:spcBef>
              <a:spcAft>
                <a:spcPts val="187"/>
              </a:spcAft>
              <a:buClr>
                <a:srgbClr val="6F6F6F"/>
              </a:buClr>
              <a:buSzPct val="100000"/>
              <a:buNone/>
            </a:pPr>
            <a:r>
              <a:rPr lang="en-US" sz="1300" kern="0" dirty="0">
                <a:latin typeface="Droid Sans" panose="020B0606030804020204" pitchFamily="34" charset="0"/>
                <a:ea typeface="Droid Sans" panose="020B0606030804020204" pitchFamily="34" charset="0"/>
                <a:cs typeface="Droid Sans" panose="020B0606030804020204" pitchFamily="34" charset="0"/>
              </a:rPr>
              <a:t>  }	</a:t>
            </a:r>
          </a:p>
          <a:p>
            <a:pPr marL="400050" lvl="0" indent="-400050" algn="l" defTabSz="288704" rtl="0" eaLnBrk="1" hangingPunct="1">
              <a:lnSpc>
                <a:spcPct val="80000"/>
              </a:lnSpc>
              <a:spcBef>
                <a:spcPts val="187"/>
              </a:spcBef>
              <a:spcAft>
                <a:spcPts val="187"/>
              </a:spcAft>
              <a:buClr>
                <a:srgbClr val="6F6F6F"/>
              </a:buClr>
              <a:buSzPct val="100000"/>
              <a:buNone/>
            </a:pPr>
            <a:r>
              <a:rPr lang="en-US" sz="1300" kern="0" dirty="0">
                <a:latin typeface="Droid Sans" panose="020B0606030804020204" pitchFamily="34" charset="0"/>
                <a:ea typeface="Droid Sans" panose="020B0606030804020204" pitchFamily="34" charset="0"/>
                <a:cs typeface="Droid Sans" panose="020B0606030804020204" pitchFamily="34" charset="0"/>
              </a:rPr>
              <a:t>  </a:t>
            </a:r>
            <a:r>
              <a:rPr lang="en-US" sz="1300" kern="0" dirty="0" smtClean="0">
                <a:latin typeface="Droid Sans" panose="020B0606030804020204" pitchFamily="34" charset="0"/>
                <a:ea typeface="Droid Sans" panose="020B0606030804020204" pitchFamily="34" charset="0"/>
                <a:cs typeface="Droid Sans" panose="020B0606030804020204" pitchFamily="34" charset="0"/>
              </a:rPr>
              <a:t>P[Row * Width + Col</a:t>
            </a:r>
            <a:r>
              <a:rPr lang="en-US" sz="1300" kern="0" dirty="0">
                <a:latin typeface="Droid Sans" panose="020B0606030804020204" pitchFamily="34" charset="0"/>
                <a:ea typeface="Droid Sans" panose="020B0606030804020204" pitchFamily="34" charset="0"/>
                <a:cs typeface="Droid Sans" panose="020B0606030804020204" pitchFamily="34" charset="0"/>
              </a:rPr>
              <a:t>] = </a:t>
            </a:r>
            <a:r>
              <a:rPr lang="en-US" sz="1300" kern="0" dirty="0" err="1">
                <a:latin typeface="Droid Sans" panose="020B0606030804020204" pitchFamily="34" charset="0"/>
                <a:ea typeface="Droid Sans" panose="020B0606030804020204" pitchFamily="34" charset="0"/>
                <a:cs typeface="Droid Sans" panose="020B0606030804020204" pitchFamily="34" charset="0"/>
              </a:rPr>
              <a:t>Pvalue</a:t>
            </a:r>
            <a:r>
              <a:rPr lang="en-US" sz="1300" kern="0" dirty="0">
                <a:latin typeface="Droid Sans" panose="020B0606030804020204" pitchFamily="34" charset="0"/>
                <a:ea typeface="Droid Sans" panose="020B0606030804020204" pitchFamily="34" charset="0"/>
                <a:cs typeface="Droid Sans" panose="020B0606030804020204" pitchFamily="34" charset="0"/>
              </a:rPr>
              <a:t>;</a:t>
            </a:r>
          </a:p>
          <a:p>
            <a:pPr marL="400050" lvl="0" indent="-400050" algn="l" defTabSz="288704" rtl="0" eaLnBrk="1" hangingPunct="1">
              <a:lnSpc>
                <a:spcPct val="80000"/>
              </a:lnSpc>
              <a:spcBef>
                <a:spcPts val="187"/>
              </a:spcBef>
              <a:spcAft>
                <a:spcPts val="187"/>
              </a:spcAft>
              <a:buClr>
                <a:srgbClr val="6F6F6F"/>
              </a:buClr>
              <a:buSzPct val="100000"/>
              <a:buNone/>
            </a:pPr>
            <a:r>
              <a:rPr lang="en-US" sz="1300" kern="0" dirty="0">
                <a:latin typeface="Droid Sans" panose="020B0606030804020204" pitchFamily="34" charset="0"/>
                <a:ea typeface="Droid Sans" panose="020B0606030804020204" pitchFamily="34" charset="0"/>
                <a:cs typeface="Droid Sans" panose="020B0606030804020204" pitchFamily="34" charset="0"/>
              </a:rPr>
              <a:t>}</a:t>
            </a:r>
          </a:p>
          <a:p>
            <a:pPr marL="0" indent="0" algn="l" rtl="0">
              <a:buNone/>
            </a:pPr>
            <a:endParaRPr lang="fa-IR" dirty="0">
              <a:latin typeface="Droid Sans" panose="020B0606030804020204" pitchFamily="34" charset="0"/>
              <a:ea typeface="Droid Sans" panose="020B0606030804020204" pitchFamily="34" charset="0"/>
            </a:endParaRPr>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32</a:t>
            </a:fld>
            <a:endParaRPr lang="en-US" altLang="en-US" dirty="0"/>
          </a:p>
        </p:txBody>
      </p:sp>
      <p:grpSp>
        <p:nvGrpSpPr>
          <p:cNvPr id="13" name="Group 12"/>
          <p:cNvGrpSpPr/>
          <p:nvPr/>
        </p:nvGrpSpPr>
        <p:grpSpPr>
          <a:xfrm>
            <a:off x="3276600" y="2362200"/>
            <a:ext cx="5486400" cy="685800"/>
            <a:chOff x="3276600" y="2362200"/>
            <a:chExt cx="5486400" cy="685800"/>
          </a:xfrm>
        </p:grpSpPr>
        <p:sp>
          <p:nvSpPr>
            <p:cNvPr id="7" name="Rectangle 6"/>
            <p:cNvSpPr/>
            <p:nvPr/>
          </p:nvSpPr>
          <p:spPr>
            <a:xfrm>
              <a:off x="5867400" y="2362200"/>
              <a:ext cx="2895600" cy="6858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b="1" dirty="0" smtClean="0">
                  <a:solidFill>
                    <a:schemeClr val="tx1"/>
                  </a:solidFill>
                  <a:cs typeface="B Nazanin" panose="00000400000000000000" pitchFamily="2" charset="-78"/>
                </a:rPr>
                <a:t>محاسبه اندیس ردیف و ستون درایه مورد نظر در ماتریس خروجی</a:t>
              </a:r>
              <a:endParaRPr lang="en-US" b="1" dirty="0">
                <a:solidFill>
                  <a:schemeClr val="tx1"/>
                </a:solidFill>
                <a:cs typeface="B Nazanin" panose="00000400000000000000" pitchFamily="2" charset="-78"/>
              </a:endParaRPr>
            </a:p>
          </p:txBody>
        </p:sp>
        <p:cxnSp>
          <p:nvCxnSpPr>
            <p:cNvPr id="8" name="Straight Arrow Connector 7"/>
            <p:cNvCxnSpPr>
              <a:stCxn id="7" idx="1"/>
            </p:cNvCxnSpPr>
            <p:nvPr/>
          </p:nvCxnSpPr>
          <p:spPr>
            <a:xfrm flipH="1">
              <a:off x="3276600" y="2705100"/>
              <a:ext cx="2590800" cy="3429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5029200" y="4038600"/>
            <a:ext cx="3505200" cy="685800"/>
            <a:chOff x="4648200" y="2362200"/>
            <a:chExt cx="3505200" cy="685800"/>
          </a:xfrm>
        </p:grpSpPr>
        <p:sp>
          <p:nvSpPr>
            <p:cNvPr id="17" name="Rectangle 16"/>
            <p:cNvSpPr/>
            <p:nvPr/>
          </p:nvSpPr>
          <p:spPr>
            <a:xfrm>
              <a:off x="5867400" y="2362200"/>
              <a:ext cx="2286000" cy="6858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b="1" dirty="0" smtClean="0">
                  <a:solidFill>
                    <a:schemeClr val="tx1"/>
                  </a:solidFill>
                  <a:cs typeface="B Nazanin" panose="00000400000000000000" pitchFamily="2" charset="-78"/>
                </a:rPr>
                <a:t>بارگذاری کاشی </a:t>
              </a:r>
              <a:r>
                <a:rPr lang="en-US" b="1" dirty="0" smtClean="0">
                  <a:solidFill>
                    <a:schemeClr val="tx1"/>
                  </a:solidFill>
                  <a:cs typeface="B Nazanin" panose="00000400000000000000" pitchFamily="2" charset="-78"/>
                </a:rPr>
                <a:t>p</a:t>
              </a:r>
              <a:r>
                <a:rPr lang="fa-IR" b="1" dirty="0" smtClean="0">
                  <a:solidFill>
                    <a:schemeClr val="tx1"/>
                  </a:solidFill>
                  <a:cs typeface="B Nazanin" panose="00000400000000000000" pitchFamily="2" charset="-78"/>
                </a:rPr>
                <a:t> ام در فاز </a:t>
              </a:r>
              <a:r>
                <a:rPr lang="en-US" b="1" dirty="0" smtClean="0">
                  <a:solidFill>
                    <a:schemeClr val="tx1"/>
                  </a:solidFill>
                  <a:cs typeface="B Nazanin" panose="00000400000000000000" pitchFamily="2" charset="-78"/>
                </a:rPr>
                <a:t>p</a:t>
              </a:r>
              <a:r>
                <a:rPr lang="fa-IR" b="1" dirty="0" smtClean="0">
                  <a:solidFill>
                    <a:schemeClr val="tx1"/>
                  </a:solidFill>
                  <a:cs typeface="B Nazanin" panose="00000400000000000000" pitchFamily="2" charset="-78"/>
                </a:rPr>
                <a:t> ام با کمک همه نخ‌ها</a:t>
              </a:r>
              <a:endParaRPr lang="en-US" b="1" dirty="0">
                <a:solidFill>
                  <a:schemeClr val="tx1"/>
                </a:solidFill>
                <a:cs typeface="B Nazanin" panose="00000400000000000000" pitchFamily="2" charset="-78"/>
              </a:endParaRPr>
            </a:p>
          </p:txBody>
        </p:sp>
        <p:cxnSp>
          <p:nvCxnSpPr>
            <p:cNvPr id="18" name="Straight Arrow Connector 17"/>
            <p:cNvCxnSpPr>
              <a:stCxn id="17" idx="1"/>
            </p:cNvCxnSpPr>
            <p:nvPr/>
          </p:nvCxnSpPr>
          <p:spPr>
            <a:xfrm flipH="1">
              <a:off x="4648200" y="2705100"/>
              <a:ext cx="1219200" cy="152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4191000" y="5410200"/>
            <a:ext cx="4572000" cy="685800"/>
            <a:chOff x="4191000" y="2362200"/>
            <a:chExt cx="4572000" cy="685800"/>
          </a:xfrm>
        </p:grpSpPr>
        <p:sp>
          <p:nvSpPr>
            <p:cNvPr id="22" name="Rectangle 21"/>
            <p:cNvSpPr/>
            <p:nvPr/>
          </p:nvSpPr>
          <p:spPr>
            <a:xfrm>
              <a:off x="5867400" y="2362200"/>
              <a:ext cx="2895600" cy="6858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b="1" dirty="0" smtClean="0">
                  <a:solidFill>
                    <a:schemeClr val="tx1"/>
                  </a:solidFill>
                  <a:cs typeface="B Nazanin" panose="00000400000000000000" pitchFamily="2" charset="-78"/>
                </a:rPr>
                <a:t>انجام محاسبات مربوط به کاشی بارگذاری شده</a:t>
              </a:r>
              <a:endParaRPr lang="en-US" b="1" dirty="0">
                <a:solidFill>
                  <a:schemeClr val="tx1"/>
                </a:solidFill>
                <a:cs typeface="B Nazanin" panose="00000400000000000000" pitchFamily="2" charset="-78"/>
              </a:endParaRPr>
            </a:p>
          </p:txBody>
        </p:sp>
        <p:cxnSp>
          <p:nvCxnSpPr>
            <p:cNvPr id="23" name="Straight Arrow Connector 22"/>
            <p:cNvCxnSpPr>
              <a:stCxn id="22" idx="1"/>
            </p:cNvCxnSpPr>
            <p:nvPr/>
          </p:nvCxnSpPr>
          <p:spPr>
            <a:xfrm flipH="1" flipV="1">
              <a:off x="4191000" y="2514600"/>
              <a:ext cx="1676400" cy="1905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3914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مقایسه با تابع هسته حالت عادی</a:t>
            </a:r>
            <a:endParaRPr lang="fa-IR" dirty="0"/>
          </a:p>
        </p:txBody>
      </p:sp>
      <p:sp>
        <p:nvSpPr>
          <p:cNvPr id="3" name="Content Placeholder 2"/>
          <p:cNvSpPr>
            <a:spLocks noGrp="1"/>
          </p:cNvSpPr>
          <p:nvPr>
            <p:ph sz="quarter" idx="1"/>
          </p:nvPr>
        </p:nvSpPr>
        <p:spPr/>
        <p:txBody>
          <a:bodyPr/>
          <a:lstStyle/>
          <a:p>
            <a:pPr marL="457200" lvl="0" indent="-457200" algn="l" rtl="0">
              <a:lnSpc>
                <a:spcPct val="80000"/>
              </a:lnSpc>
              <a:spcBef>
                <a:spcPct val="20000"/>
              </a:spcBef>
              <a:buClrTx/>
              <a:buSzTx/>
              <a:buNone/>
            </a:pPr>
            <a:r>
              <a:rPr lang="en-US" sz="1800" kern="0" dirty="0">
                <a:solidFill>
                  <a:srgbClr val="FF6600"/>
                </a:solidFill>
                <a:latin typeface="Droid Sans" panose="020B0606030804020204" pitchFamily="34" charset="0"/>
                <a:ea typeface="Droid Sans" panose="020B0606030804020204" pitchFamily="34" charset="0"/>
                <a:cs typeface="Droid Sans" panose="020B0606030804020204" pitchFamily="34" charset="0"/>
              </a:rPr>
              <a:t>__global__ </a:t>
            </a:r>
            <a:r>
              <a:rPr lang="en-US" sz="1800" kern="0" dirty="0">
                <a:solidFill>
                  <a:srgbClr val="1B46FD"/>
                </a:solidFill>
                <a:latin typeface="Droid Sans" panose="020B0606030804020204" pitchFamily="34" charset="0"/>
                <a:ea typeface="Droid Sans" panose="020B0606030804020204" pitchFamily="34" charset="0"/>
                <a:cs typeface="Droid Sans" panose="020B0606030804020204" pitchFamily="34" charset="0"/>
              </a:rPr>
              <a:t>void</a:t>
            </a: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a:t>
            </a:r>
            <a:r>
              <a:rPr lang="en-US" sz="1800" kern="0" dirty="0" err="1">
                <a:solidFill>
                  <a:srgbClr val="000000"/>
                </a:solidFill>
                <a:latin typeface="Droid Sans" panose="020B0606030804020204" pitchFamily="34" charset="0"/>
                <a:ea typeface="Droid Sans" panose="020B0606030804020204" pitchFamily="34" charset="0"/>
                <a:cs typeface="Droid Sans" panose="020B0606030804020204" pitchFamily="34" charset="0"/>
              </a:rPr>
              <a:t>MatrixMulKernel</a:t>
            </a: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a:t>
            </a:r>
            <a:r>
              <a:rPr lang="en-US" sz="1800" kern="0" dirty="0">
                <a:solidFill>
                  <a:srgbClr val="1B46FD"/>
                </a:solidFill>
                <a:latin typeface="Droid Sans" panose="020B0606030804020204" pitchFamily="34" charset="0"/>
                <a:ea typeface="Droid Sans" panose="020B0606030804020204" pitchFamily="34" charset="0"/>
                <a:cs typeface="Droid Sans" panose="020B0606030804020204" pitchFamily="34" charset="0"/>
              </a:rPr>
              <a:t>float*</a:t>
            </a: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M, </a:t>
            </a:r>
            <a:r>
              <a:rPr lang="en-US" sz="1800" kern="0" dirty="0">
                <a:solidFill>
                  <a:srgbClr val="1B46FD"/>
                </a:solidFill>
                <a:latin typeface="Droid Sans" panose="020B0606030804020204" pitchFamily="34" charset="0"/>
                <a:ea typeface="Droid Sans" panose="020B0606030804020204" pitchFamily="34" charset="0"/>
                <a:cs typeface="Droid Sans" panose="020B0606030804020204" pitchFamily="34" charset="0"/>
              </a:rPr>
              <a:t>float*</a:t>
            </a: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N, </a:t>
            </a:r>
            <a:r>
              <a:rPr lang="en-US" sz="1800" kern="0" dirty="0">
                <a:solidFill>
                  <a:srgbClr val="1B46FD"/>
                </a:solidFill>
                <a:latin typeface="Droid Sans" panose="020B0606030804020204" pitchFamily="34" charset="0"/>
                <a:ea typeface="Droid Sans" panose="020B0606030804020204" pitchFamily="34" charset="0"/>
                <a:cs typeface="Droid Sans" panose="020B0606030804020204" pitchFamily="34" charset="0"/>
              </a:rPr>
              <a:t>float*</a:t>
            </a: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P, </a:t>
            </a:r>
            <a:r>
              <a:rPr lang="en-US" sz="1800" kern="0" dirty="0" err="1">
                <a:solidFill>
                  <a:srgbClr val="1B46FD"/>
                </a:solidFill>
                <a:latin typeface="Droid Sans" panose="020B0606030804020204" pitchFamily="34" charset="0"/>
                <a:ea typeface="Droid Sans" panose="020B0606030804020204" pitchFamily="34" charset="0"/>
                <a:cs typeface="Droid Sans" panose="020B0606030804020204" pitchFamily="34" charset="0"/>
              </a:rPr>
              <a:t>int</a:t>
            </a: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Width)</a:t>
            </a:r>
          </a:p>
          <a:p>
            <a:pPr marL="457200" lvl="0" indent="-457200" algn="l" rtl="0">
              <a:lnSpc>
                <a:spcPct val="80000"/>
              </a:lnSpc>
              <a:spcBef>
                <a:spcPct val="20000"/>
              </a:spcBef>
              <a:buClrTx/>
              <a:buSzTx/>
              <a:buNone/>
            </a:pP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a:t>
            </a:r>
          </a:p>
          <a:p>
            <a:pPr marL="457200" lvl="0" indent="-457200" algn="l" rtl="0">
              <a:lnSpc>
                <a:spcPct val="80000"/>
              </a:lnSpc>
              <a:spcBef>
                <a:spcPct val="20000"/>
              </a:spcBef>
              <a:buClrTx/>
              <a:buSzTx/>
              <a:buNone/>
            </a:pP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 Calculate the row index of the P element and M</a:t>
            </a:r>
          </a:p>
          <a:p>
            <a:pPr marL="457200" lvl="0" indent="-457200" algn="l" rtl="0">
              <a:lnSpc>
                <a:spcPct val="80000"/>
              </a:lnSpc>
              <a:spcBef>
                <a:spcPct val="20000"/>
              </a:spcBef>
              <a:buClrTx/>
              <a:buSzTx/>
              <a:buNone/>
            </a:pP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a:t>
            </a:r>
            <a:r>
              <a:rPr lang="en-US" sz="1800" kern="0" dirty="0" err="1">
                <a:solidFill>
                  <a:srgbClr val="1B46FD"/>
                </a:solidFill>
                <a:latin typeface="Droid Sans" panose="020B0606030804020204" pitchFamily="34" charset="0"/>
                <a:ea typeface="Droid Sans" panose="020B0606030804020204" pitchFamily="34" charset="0"/>
                <a:cs typeface="Droid Sans" panose="020B0606030804020204" pitchFamily="34" charset="0"/>
              </a:rPr>
              <a:t>int</a:t>
            </a: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Row = </a:t>
            </a:r>
            <a:r>
              <a:rPr lang="en-US" sz="1800" kern="0" dirty="0" err="1">
                <a:solidFill>
                  <a:srgbClr val="000000"/>
                </a:solidFill>
                <a:latin typeface="Droid Sans" panose="020B0606030804020204" pitchFamily="34" charset="0"/>
                <a:ea typeface="Droid Sans" panose="020B0606030804020204" pitchFamily="34" charset="0"/>
                <a:cs typeface="Droid Sans" panose="020B0606030804020204" pitchFamily="34" charset="0"/>
              </a:rPr>
              <a:t>blockIdx.y</a:t>
            </a: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 </a:t>
            </a:r>
            <a:r>
              <a:rPr lang="en-US" sz="1800" kern="0" dirty="0" err="1">
                <a:solidFill>
                  <a:srgbClr val="000000"/>
                </a:solidFill>
                <a:latin typeface="Droid Sans" panose="020B0606030804020204" pitchFamily="34" charset="0"/>
                <a:ea typeface="Droid Sans" panose="020B0606030804020204" pitchFamily="34" charset="0"/>
                <a:cs typeface="Droid Sans" panose="020B0606030804020204" pitchFamily="34" charset="0"/>
              </a:rPr>
              <a:t>blockDim.y</a:t>
            </a: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 </a:t>
            </a:r>
            <a:r>
              <a:rPr lang="en-US" sz="1800" kern="0" dirty="0" err="1">
                <a:solidFill>
                  <a:srgbClr val="000000"/>
                </a:solidFill>
                <a:latin typeface="Droid Sans" panose="020B0606030804020204" pitchFamily="34" charset="0"/>
                <a:ea typeface="Droid Sans" panose="020B0606030804020204" pitchFamily="34" charset="0"/>
                <a:cs typeface="Droid Sans" panose="020B0606030804020204" pitchFamily="34" charset="0"/>
              </a:rPr>
              <a:t>threadIdx.y</a:t>
            </a: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a:t>
            </a:r>
          </a:p>
          <a:p>
            <a:pPr marL="457200" lvl="0" indent="-457200" algn="l" rtl="0">
              <a:lnSpc>
                <a:spcPct val="80000"/>
              </a:lnSpc>
              <a:spcBef>
                <a:spcPct val="20000"/>
              </a:spcBef>
              <a:buClrTx/>
              <a:buSzTx/>
              <a:buNone/>
            </a:pP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 Calculate the column index of P and N</a:t>
            </a:r>
          </a:p>
          <a:p>
            <a:pPr marL="457200" lvl="0" indent="-457200" algn="l" rtl="0">
              <a:lnSpc>
                <a:spcPct val="80000"/>
              </a:lnSpc>
              <a:spcBef>
                <a:spcPct val="20000"/>
              </a:spcBef>
              <a:buClrTx/>
              <a:buSzTx/>
              <a:buNone/>
            </a:pP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a:t>
            </a:r>
            <a:r>
              <a:rPr lang="en-US" sz="1800" kern="0" dirty="0" err="1">
                <a:solidFill>
                  <a:srgbClr val="1B46FD"/>
                </a:solidFill>
                <a:latin typeface="Droid Sans" panose="020B0606030804020204" pitchFamily="34" charset="0"/>
                <a:ea typeface="Droid Sans" panose="020B0606030804020204" pitchFamily="34" charset="0"/>
                <a:cs typeface="Droid Sans" panose="020B0606030804020204" pitchFamily="34" charset="0"/>
              </a:rPr>
              <a:t>int</a:t>
            </a: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Col = </a:t>
            </a:r>
            <a:r>
              <a:rPr lang="en-US" sz="1800" kern="0" dirty="0" err="1">
                <a:solidFill>
                  <a:srgbClr val="000000"/>
                </a:solidFill>
                <a:latin typeface="Droid Sans" panose="020B0606030804020204" pitchFamily="34" charset="0"/>
                <a:ea typeface="Droid Sans" panose="020B0606030804020204" pitchFamily="34" charset="0"/>
                <a:cs typeface="Droid Sans" panose="020B0606030804020204" pitchFamily="34" charset="0"/>
              </a:rPr>
              <a:t>blockIdx.x</a:t>
            </a: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 </a:t>
            </a:r>
            <a:r>
              <a:rPr lang="en-US" sz="1800" kern="0" dirty="0" err="1">
                <a:solidFill>
                  <a:srgbClr val="000000"/>
                </a:solidFill>
                <a:latin typeface="Droid Sans" panose="020B0606030804020204" pitchFamily="34" charset="0"/>
                <a:ea typeface="Droid Sans" panose="020B0606030804020204" pitchFamily="34" charset="0"/>
                <a:cs typeface="Droid Sans" panose="020B0606030804020204" pitchFamily="34" charset="0"/>
              </a:rPr>
              <a:t>blockDim.x</a:t>
            </a: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 </a:t>
            </a:r>
            <a:r>
              <a:rPr lang="en-US" sz="1800" kern="0" dirty="0" err="1">
                <a:solidFill>
                  <a:srgbClr val="000000"/>
                </a:solidFill>
                <a:latin typeface="Droid Sans" panose="020B0606030804020204" pitchFamily="34" charset="0"/>
                <a:ea typeface="Droid Sans" panose="020B0606030804020204" pitchFamily="34" charset="0"/>
                <a:cs typeface="Droid Sans" panose="020B0606030804020204" pitchFamily="34" charset="0"/>
              </a:rPr>
              <a:t>threadIdx.x</a:t>
            </a: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a:t>
            </a:r>
          </a:p>
          <a:p>
            <a:pPr marL="457200" lvl="0" indent="-457200" algn="l" rtl="0">
              <a:lnSpc>
                <a:spcPct val="80000"/>
              </a:lnSpc>
              <a:spcBef>
                <a:spcPct val="20000"/>
              </a:spcBef>
              <a:buClrTx/>
              <a:buSzTx/>
              <a:buNone/>
            </a:pPr>
            <a:endPar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endParaRPr>
          </a:p>
          <a:p>
            <a:pPr marL="457200" lvl="0" indent="-457200" algn="l" rtl="0">
              <a:lnSpc>
                <a:spcPct val="80000"/>
              </a:lnSpc>
              <a:spcBef>
                <a:spcPct val="20000"/>
              </a:spcBef>
              <a:buClrTx/>
              <a:buSzTx/>
              <a:buNone/>
            </a:pP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a:t>
            </a:r>
            <a:r>
              <a:rPr lang="en-US" sz="1800" kern="0" dirty="0">
                <a:solidFill>
                  <a:srgbClr val="1B46FD"/>
                </a:solidFill>
                <a:latin typeface="Droid Sans" panose="020B0606030804020204" pitchFamily="34" charset="0"/>
                <a:ea typeface="Droid Sans" panose="020B0606030804020204" pitchFamily="34" charset="0"/>
                <a:cs typeface="Droid Sans" panose="020B0606030804020204" pitchFamily="34" charset="0"/>
              </a:rPr>
              <a:t>if</a:t>
            </a: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((Row &lt; Width) &amp;&amp; (Col &lt; Width)) {</a:t>
            </a:r>
          </a:p>
          <a:p>
            <a:pPr marL="457200" lvl="0" indent="-457200" algn="l" rtl="0">
              <a:lnSpc>
                <a:spcPct val="80000"/>
              </a:lnSpc>
              <a:spcBef>
                <a:spcPct val="20000"/>
              </a:spcBef>
              <a:buClrTx/>
              <a:buSzTx/>
              <a:buNone/>
            </a:pP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a:t>
            </a:r>
            <a:r>
              <a:rPr lang="en-US" sz="1800" kern="0" dirty="0">
                <a:solidFill>
                  <a:srgbClr val="1B46FD"/>
                </a:solidFill>
                <a:latin typeface="Droid Sans" panose="020B0606030804020204" pitchFamily="34" charset="0"/>
                <a:ea typeface="Droid Sans" panose="020B0606030804020204" pitchFamily="34" charset="0"/>
                <a:cs typeface="Droid Sans" panose="020B0606030804020204" pitchFamily="34" charset="0"/>
              </a:rPr>
              <a:t>float</a:t>
            </a: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a:t>
            </a:r>
            <a:r>
              <a:rPr lang="en-US" sz="1800" kern="0" dirty="0" err="1">
                <a:solidFill>
                  <a:srgbClr val="000000"/>
                </a:solidFill>
                <a:latin typeface="Droid Sans" panose="020B0606030804020204" pitchFamily="34" charset="0"/>
                <a:ea typeface="Droid Sans" panose="020B0606030804020204" pitchFamily="34" charset="0"/>
                <a:cs typeface="Droid Sans" panose="020B0606030804020204" pitchFamily="34" charset="0"/>
              </a:rPr>
              <a:t>Pvalue</a:t>
            </a: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 0;</a:t>
            </a:r>
          </a:p>
          <a:p>
            <a:pPr marL="457200" lvl="0" indent="-457200" algn="l" rtl="0">
              <a:lnSpc>
                <a:spcPct val="80000"/>
              </a:lnSpc>
              <a:spcBef>
                <a:spcPct val="20000"/>
              </a:spcBef>
              <a:buClrTx/>
              <a:buSzTx/>
              <a:buNone/>
            </a:pP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a:t>
            </a:r>
          </a:p>
          <a:p>
            <a:pPr marL="457200" lvl="0" indent="-457200" algn="l" rtl="0">
              <a:lnSpc>
                <a:spcPct val="80000"/>
              </a:lnSpc>
              <a:spcBef>
                <a:spcPct val="20000"/>
              </a:spcBef>
              <a:buClrTx/>
              <a:buSzTx/>
              <a:buNone/>
            </a:pP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 each thread computes one element of the block sub-matrix</a:t>
            </a:r>
          </a:p>
          <a:p>
            <a:pPr marL="457200" lvl="0" indent="-457200" algn="l" rtl="0">
              <a:lnSpc>
                <a:spcPct val="80000"/>
              </a:lnSpc>
              <a:spcBef>
                <a:spcPct val="20000"/>
              </a:spcBef>
              <a:buClrTx/>
              <a:buSzTx/>
              <a:buNone/>
            </a:pP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a:t>
            </a:r>
            <a:r>
              <a:rPr lang="en-US" sz="1800" kern="0" dirty="0">
                <a:solidFill>
                  <a:srgbClr val="1B46FD"/>
                </a:solidFill>
                <a:latin typeface="Droid Sans" panose="020B0606030804020204" pitchFamily="34" charset="0"/>
                <a:ea typeface="Droid Sans" panose="020B0606030804020204" pitchFamily="34" charset="0"/>
                <a:cs typeface="Droid Sans" panose="020B0606030804020204" pitchFamily="34" charset="0"/>
              </a:rPr>
              <a:t>for</a:t>
            </a: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a:t>
            </a:r>
            <a:r>
              <a:rPr lang="en-US" sz="1800" kern="0" dirty="0" err="1">
                <a:solidFill>
                  <a:srgbClr val="1B46FD"/>
                </a:solidFill>
                <a:latin typeface="Droid Sans" panose="020B0606030804020204" pitchFamily="34" charset="0"/>
                <a:ea typeface="Droid Sans" panose="020B0606030804020204" pitchFamily="34" charset="0"/>
                <a:cs typeface="Droid Sans" panose="020B0606030804020204" pitchFamily="34" charset="0"/>
              </a:rPr>
              <a:t>int</a:t>
            </a: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k = 0; k &lt; Width; ++k)</a:t>
            </a:r>
          </a:p>
          <a:p>
            <a:pPr marL="457200" lvl="0" indent="-457200" algn="l" rtl="0">
              <a:lnSpc>
                <a:spcPct val="80000"/>
              </a:lnSpc>
              <a:spcBef>
                <a:spcPct val="20000"/>
              </a:spcBef>
              <a:buClrTx/>
              <a:buSzTx/>
              <a:buNone/>
            </a:pP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a:t>
            </a:r>
            <a:r>
              <a:rPr lang="en-US" sz="1800" kern="0" dirty="0" err="1">
                <a:solidFill>
                  <a:srgbClr val="000000"/>
                </a:solidFill>
                <a:latin typeface="Droid Sans" panose="020B0606030804020204" pitchFamily="34" charset="0"/>
                <a:ea typeface="Droid Sans" panose="020B0606030804020204" pitchFamily="34" charset="0"/>
                <a:cs typeface="Droid Sans" panose="020B0606030804020204" pitchFamily="34" charset="0"/>
              </a:rPr>
              <a:t>Pvalue</a:t>
            </a: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 M[Row*</a:t>
            </a:r>
            <a:r>
              <a:rPr lang="en-US" sz="1800" kern="0" dirty="0" err="1">
                <a:solidFill>
                  <a:srgbClr val="000000"/>
                </a:solidFill>
                <a:latin typeface="Droid Sans" panose="020B0606030804020204" pitchFamily="34" charset="0"/>
                <a:ea typeface="Droid Sans" panose="020B0606030804020204" pitchFamily="34" charset="0"/>
                <a:cs typeface="Droid Sans" panose="020B0606030804020204" pitchFamily="34" charset="0"/>
              </a:rPr>
              <a:t>Width+k</a:t>
            </a: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 N[k*</a:t>
            </a:r>
            <a:r>
              <a:rPr lang="en-US" sz="1800" kern="0" dirty="0" err="1">
                <a:solidFill>
                  <a:srgbClr val="000000"/>
                </a:solidFill>
                <a:latin typeface="Droid Sans" panose="020B0606030804020204" pitchFamily="34" charset="0"/>
                <a:ea typeface="Droid Sans" panose="020B0606030804020204" pitchFamily="34" charset="0"/>
                <a:cs typeface="Droid Sans" panose="020B0606030804020204" pitchFamily="34" charset="0"/>
              </a:rPr>
              <a:t>Width+Col</a:t>
            </a: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a:t>
            </a:r>
          </a:p>
          <a:p>
            <a:pPr marL="457200" lvl="0" indent="-457200" algn="l" rtl="0">
              <a:lnSpc>
                <a:spcPct val="80000"/>
              </a:lnSpc>
              <a:spcBef>
                <a:spcPct val="20000"/>
              </a:spcBef>
              <a:buClrTx/>
              <a:buSzTx/>
              <a:buNone/>
            </a:pP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a:t>
            </a:r>
          </a:p>
          <a:p>
            <a:pPr marL="457200" lvl="0" indent="-457200" algn="l" rtl="0">
              <a:lnSpc>
                <a:spcPct val="80000"/>
              </a:lnSpc>
              <a:spcBef>
                <a:spcPct val="20000"/>
              </a:spcBef>
              <a:buClrTx/>
              <a:buSzTx/>
              <a:buNone/>
            </a:pP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P[Row*</a:t>
            </a:r>
            <a:r>
              <a:rPr lang="en-US" sz="1800" kern="0" dirty="0" err="1">
                <a:solidFill>
                  <a:srgbClr val="000000"/>
                </a:solidFill>
                <a:latin typeface="Droid Sans" panose="020B0606030804020204" pitchFamily="34" charset="0"/>
                <a:ea typeface="Droid Sans" panose="020B0606030804020204" pitchFamily="34" charset="0"/>
                <a:cs typeface="Droid Sans" panose="020B0606030804020204" pitchFamily="34" charset="0"/>
              </a:rPr>
              <a:t>Width+Col</a:t>
            </a: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 </a:t>
            </a:r>
            <a:r>
              <a:rPr lang="en-US" sz="1800" kern="0" dirty="0" err="1">
                <a:solidFill>
                  <a:srgbClr val="000000"/>
                </a:solidFill>
                <a:latin typeface="Droid Sans" panose="020B0606030804020204" pitchFamily="34" charset="0"/>
                <a:ea typeface="Droid Sans" panose="020B0606030804020204" pitchFamily="34" charset="0"/>
                <a:cs typeface="Droid Sans" panose="020B0606030804020204" pitchFamily="34" charset="0"/>
              </a:rPr>
              <a:t>Pvalue</a:t>
            </a: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a:t>
            </a:r>
          </a:p>
          <a:p>
            <a:pPr marL="457200" lvl="0" indent="-457200" algn="l" rtl="0">
              <a:lnSpc>
                <a:spcPct val="80000"/>
              </a:lnSpc>
              <a:spcBef>
                <a:spcPct val="20000"/>
              </a:spcBef>
              <a:buClrTx/>
              <a:buSzTx/>
              <a:buNone/>
            </a:pP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  }</a:t>
            </a:r>
          </a:p>
          <a:p>
            <a:pPr marL="457200" lvl="0" indent="-457200" algn="l" rtl="0">
              <a:lnSpc>
                <a:spcPct val="80000"/>
              </a:lnSpc>
              <a:spcBef>
                <a:spcPct val="20000"/>
              </a:spcBef>
              <a:buClrTx/>
              <a:buSzTx/>
              <a:buNone/>
            </a:pPr>
            <a:r>
              <a:rPr lang="en-US" sz="1800" kern="0" dirty="0">
                <a:solidFill>
                  <a:srgbClr val="000000"/>
                </a:solidFill>
                <a:latin typeface="Droid Sans" panose="020B0606030804020204" pitchFamily="34" charset="0"/>
                <a:ea typeface="Droid Sans" panose="020B0606030804020204" pitchFamily="34" charset="0"/>
                <a:cs typeface="Droid Sans" panose="020B0606030804020204" pitchFamily="34" charset="0"/>
              </a:rPr>
              <a:t>}</a:t>
            </a:r>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33</a:t>
            </a:fld>
            <a:endParaRPr lang="en-US" altLang="en-US" dirty="0"/>
          </a:p>
        </p:txBody>
      </p:sp>
    </p:spTree>
    <p:extLst>
      <p:ext uri="{BB962C8B-B14F-4D97-AF65-F5344CB8AC3E}">
        <p14:creationId xmlns:p14="http://schemas.microsoft.com/office/powerpoint/2010/main" val="3372747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شرایط غیر ایده‌آل</a:t>
            </a:r>
            <a:endParaRPr lang="fa-IR" dirty="0"/>
          </a:p>
        </p:txBody>
      </p:sp>
      <p:sp>
        <p:nvSpPr>
          <p:cNvPr id="3" name="Content Placeholder 2"/>
          <p:cNvSpPr>
            <a:spLocks noGrp="1"/>
          </p:cNvSpPr>
          <p:nvPr>
            <p:ph sz="quarter" idx="1"/>
          </p:nvPr>
        </p:nvSpPr>
        <p:spPr/>
        <p:txBody>
          <a:bodyPr/>
          <a:lstStyle/>
          <a:p>
            <a:r>
              <a:rPr lang="fa-IR" dirty="0" smtClean="0"/>
              <a:t>در حالتی که اندازه ماتریسها مربعی نیست: </a:t>
            </a:r>
            <a:r>
              <a:rPr lang="en-US" dirty="0" err="1" smtClean="0"/>
              <a:t>M</a:t>
            </a:r>
            <a:r>
              <a:rPr lang="en-US" baseline="-25000" dirty="0" err="1" smtClean="0"/>
              <a:t>i,j</a:t>
            </a:r>
            <a:r>
              <a:rPr lang="en-US" dirty="0" smtClean="0"/>
              <a:t>*</a:t>
            </a:r>
            <a:r>
              <a:rPr lang="en-US" dirty="0" err="1" smtClean="0"/>
              <a:t>N</a:t>
            </a:r>
            <a:r>
              <a:rPr lang="en-US" baseline="-25000" dirty="0" err="1" smtClean="0"/>
              <a:t>j,k</a:t>
            </a:r>
            <a:r>
              <a:rPr lang="en-US" dirty="0" smtClean="0"/>
              <a:t>=</a:t>
            </a:r>
            <a:r>
              <a:rPr lang="en-US" dirty="0" err="1" smtClean="0"/>
              <a:t>P</a:t>
            </a:r>
            <a:r>
              <a:rPr lang="en-US" baseline="-25000" dirty="0" err="1" smtClean="0"/>
              <a:t>i,k</a:t>
            </a:r>
            <a:endParaRPr lang="fa-IR" baseline="-25000" dirty="0" smtClean="0"/>
          </a:p>
          <a:p>
            <a:pPr lvl="1"/>
            <a:r>
              <a:rPr lang="fa-IR" dirty="0" smtClean="0"/>
              <a:t>هر جا منظور از </a:t>
            </a:r>
            <a:r>
              <a:rPr lang="en-US" dirty="0" smtClean="0"/>
              <a:t>width</a:t>
            </a:r>
            <a:r>
              <a:rPr lang="fa-IR" dirty="0" smtClean="0"/>
              <a:t> ارتفاع ماتریس </a:t>
            </a:r>
            <a:r>
              <a:rPr lang="en-US" dirty="0" smtClean="0"/>
              <a:t>M</a:t>
            </a:r>
            <a:r>
              <a:rPr lang="fa-IR" dirty="0" smtClean="0"/>
              <a:t> بود باید با </a:t>
            </a:r>
            <a:r>
              <a:rPr lang="en-US" dirty="0" err="1" smtClean="0"/>
              <a:t>i</a:t>
            </a:r>
            <a:r>
              <a:rPr lang="fa-IR" dirty="0" smtClean="0"/>
              <a:t> جایگزین شود.</a:t>
            </a:r>
          </a:p>
          <a:p>
            <a:pPr lvl="1"/>
            <a:r>
              <a:rPr lang="fa-IR" dirty="0"/>
              <a:t>هر جا منظور از </a:t>
            </a:r>
            <a:r>
              <a:rPr lang="en-US" dirty="0"/>
              <a:t>width</a:t>
            </a:r>
            <a:r>
              <a:rPr lang="fa-IR" dirty="0"/>
              <a:t> </a:t>
            </a:r>
            <a:r>
              <a:rPr lang="fa-IR" dirty="0" smtClean="0"/>
              <a:t>عرض </a:t>
            </a:r>
            <a:r>
              <a:rPr lang="fa-IR" dirty="0"/>
              <a:t>ماتریس </a:t>
            </a:r>
            <a:r>
              <a:rPr lang="en-US" dirty="0"/>
              <a:t>M</a:t>
            </a:r>
            <a:r>
              <a:rPr lang="fa-IR" dirty="0"/>
              <a:t> بود باید با </a:t>
            </a:r>
            <a:r>
              <a:rPr lang="en-US" dirty="0" smtClean="0"/>
              <a:t>j</a:t>
            </a:r>
            <a:r>
              <a:rPr lang="fa-IR" dirty="0" smtClean="0"/>
              <a:t> </a:t>
            </a:r>
            <a:r>
              <a:rPr lang="fa-IR" dirty="0"/>
              <a:t>جایگزین شود.</a:t>
            </a:r>
          </a:p>
          <a:p>
            <a:pPr lvl="1"/>
            <a:r>
              <a:rPr lang="fa-IR" dirty="0"/>
              <a:t>هر جا منظور از </a:t>
            </a:r>
            <a:r>
              <a:rPr lang="en-US" dirty="0"/>
              <a:t>width</a:t>
            </a:r>
            <a:r>
              <a:rPr lang="fa-IR" dirty="0"/>
              <a:t> عرض ماتریس </a:t>
            </a:r>
            <a:r>
              <a:rPr lang="en-US" dirty="0"/>
              <a:t>N</a:t>
            </a:r>
            <a:r>
              <a:rPr lang="fa-IR" dirty="0" smtClean="0"/>
              <a:t> </a:t>
            </a:r>
            <a:r>
              <a:rPr lang="fa-IR" dirty="0"/>
              <a:t>بود باید با </a:t>
            </a:r>
            <a:r>
              <a:rPr lang="en-US" dirty="0" smtClean="0"/>
              <a:t>k</a:t>
            </a:r>
            <a:r>
              <a:rPr lang="fa-IR" dirty="0" smtClean="0"/>
              <a:t> </a:t>
            </a:r>
            <a:r>
              <a:rPr lang="fa-IR" dirty="0"/>
              <a:t>جایگزین </a:t>
            </a:r>
            <a:r>
              <a:rPr lang="fa-IR" dirty="0" smtClean="0"/>
              <a:t>شود</a:t>
            </a:r>
            <a:r>
              <a:rPr lang="fa-IR" dirty="0"/>
              <a:t>.</a:t>
            </a:r>
            <a:endParaRPr lang="fa-IR" dirty="0" smtClean="0"/>
          </a:p>
          <a:p>
            <a:pPr marL="0" indent="0">
              <a:buNone/>
            </a:pPr>
            <a:endParaRPr lang="fa-IR" dirty="0"/>
          </a:p>
          <a:p>
            <a:r>
              <a:rPr lang="fa-IR" dirty="0" smtClean="0"/>
              <a:t>در حالتی که اندازه ماتریس مضربی از اندازه بلوک نخ نیست:</a:t>
            </a:r>
          </a:p>
          <a:p>
            <a:pPr lvl="1"/>
            <a:r>
              <a:rPr lang="fa-IR" dirty="0" smtClean="0"/>
              <a:t>برخی نخ‌ها بیرون از ماتریس می‌افتند و باید شرایط مرزی چک شود.</a:t>
            </a:r>
          </a:p>
          <a:p>
            <a:pPr lvl="2"/>
            <a:r>
              <a:rPr lang="fa-IR" dirty="0" smtClean="0"/>
              <a:t>هم هنگام بارگذاری داده به حافظه مشترک، و هم هنگام انجام محاسبات</a:t>
            </a:r>
            <a:endParaRPr lang="fa-IR" dirty="0"/>
          </a:p>
        </p:txBody>
      </p:sp>
      <p:sp>
        <p:nvSpPr>
          <p:cNvPr id="4" name="Date Placeholder 3"/>
          <p:cNvSpPr>
            <a:spLocks noGrp="1"/>
          </p:cNvSpPr>
          <p:nvPr>
            <p:ph type="dt" sz="half" idx="10"/>
          </p:nvPr>
        </p:nvSpPr>
        <p:spPr/>
        <p:txBody>
          <a:bodyPr/>
          <a:lstStyle/>
          <a:p>
            <a:pPr>
              <a:defRPr/>
            </a:pPr>
            <a:r>
              <a:rPr lang="fa-IR" altLang="en-US" dirty="0" smtClean="0"/>
              <a:t>برنامه‌نویسی چند‌هسته‌ای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34</a:t>
            </a:fld>
            <a:endParaRPr lang="en-US" altLang="en-US" dirty="0"/>
          </a:p>
        </p:txBody>
      </p:sp>
    </p:spTree>
    <p:extLst>
      <p:ext uri="{BB962C8B-B14F-4D97-AF65-F5344CB8AC3E}">
        <p14:creationId xmlns:p14="http://schemas.microsoft.com/office/powerpoint/2010/main" val="314757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ملاحظات اندازه </a:t>
            </a:r>
            <a:r>
              <a:rPr lang="fa-IR" dirty="0" smtClean="0"/>
              <a:t>بلوک (کاشی)</a:t>
            </a:r>
            <a:endParaRPr lang="fa-IR" dirty="0"/>
          </a:p>
        </p:txBody>
      </p:sp>
      <p:sp>
        <p:nvSpPr>
          <p:cNvPr id="3" name="Content Placeholder 2"/>
          <p:cNvSpPr>
            <a:spLocks noGrp="1"/>
          </p:cNvSpPr>
          <p:nvPr>
            <p:ph sz="quarter" idx="1"/>
          </p:nvPr>
        </p:nvSpPr>
        <p:spPr/>
        <p:txBody>
          <a:bodyPr/>
          <a:lstStyle/>
          <a:p>
            <a:r>
              <a:rPr lang="fa-IR" dirty="0" smtClean="0"/>
              <a:t>مثال: </a:t>
            </a:r>
          </a:p>
          <a:p>
            <a:pPr lvl="1"/>
            <a:r>
              <a:rPr lang="fa-IR" dirty="0" smtClean="0"/>
              <a:t>بلوک 16×16: هر بلوک 256 نخ</a:t>
            </a:r>
          </a:p>
          <a:p>
            <a:pPr lvl="2"/>
            <a:r>
              <a:rPr lang="fa-IR" dirty="0" smtClean="0"/>
              <a:t>در هر فاز، هر بلوک 256×2=512 عدد اعشاری بارگذاری می‌کند و 256×2×16=8192 محاسبه (ضرب و جمع) انجام می‌دهد. شدت محاسباتی (512×4)/8192=4 است.</a:t>
            </a:r>
          </a:p>
          <a:p>
            <a:pPr marL="685800" lvl="2" indent="0">
              <a:buNone/>
            </a:pPr>
            <a:endParaRPr lang="fa-IR" dirty="0"/>
          </a:p>
          <a:p>
            <a:pPr lvl="1"/>
            <a:r>
              <a:rPr lang="fa-IR" dirty="0"/>
              <a:t>بلوک </a:t>
            </a:r>
            <a:r>
              <a:rPr lang="fa-IR" dirty="0" smtClean="0"/>
              <a:t>32×32: </a:t>
            </a:r>
            <a:r>
              <a:rPr lang="fa-IR" dirty="0"/>
              <a:t>هر بلوک </a:t>
            </a:r>
            <a:r>
              <a:rPr lang="fa-IR" dirty="0" smtClean="0"/>
              <a:t>1024 </a:t>
            </a:r>
            <a:r>
              <a:rPr lang="fa-IR" dirty="0"/>
              <a:t>نخ</a:t>
            </a:r>
          </a:p>
          <a:p>
            <a:pPr lvl="2"/>
            <a:r>
              <a:rPr lang="fa-IR" dirty="0"/>
              <a:t>در هر فاز، هر بلوک </a:t>
            </a:r>
            <a:r>
              <a:rPr lang="fa-IR" dirty="0" smtClean="0"/>
              <a:t>1024×2=2048 </a:t>
            </a:r>
            <a:r>
              <a:rPr lang="fa-IR" dirty="0"/>
              <a:t>عدد اعشاری بارگذاری می‌کند و </a:t>
            </a:r>
            <a:r>
              <a:rPr lang="fa-IR" dirty="0" smtClean="0"/>
              <a:t>1024×2×32=65536 </a:t>
            </a:r>
            <a:r>
              <a:rPr lang="fa-IR" dirty="0"/>
              <a:t>محاسبه (ضرب و جمع) انجام می‌دهد. شدت محاسباتی </a:t>
            </a:r>
            <a:r>
              <a:rPr lang="fa-IR" dirty="0" smtClean="0"/>
              <a:t>(1024×4)/65536=8 </a:t>
            </a:r>
            <a:r>
              <a:rPr lang="fa-IR" dirty="0"/>
              <a:t>است.</a:t>
            </a:r>
          </a:p>
          <a:p>
            <a:pPr lvl="1"/>
            <a:endParaRPr lang="fa-IR" dirty="0" smtClean="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35</a:t>
            </a:fld>
            <a:endParaRPr lang="en-US" altLang="en-US" dirty="0"/>
          </a:p>
        </p:txBody>
      </p:sp>
    </p:spTree>
    <p:extLst>
      <p:ext uri="{BB962C8B-B14F-4D97-AF65-F5344CB8AC3E}">
        <p14:creationId xmlns:p14="http://schemas.microsoft.com/office/powerpoint/2010/main" val="223761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ملاحظات اندازه بلوک (کاشی)</a:t>
            </a:r>
          </a:p>
        </p:txBody>
      </p:sp>
      <p:sp>
        <p:nvSpPr>
          <p:cNvPr id="3" name="Content Placeholder 2"/>
          <p:cNvSpPr>
            <a:spLocks noGrp="1"/>
          </p:cNvSpPr>
          <p:nvPr>
            <p:ph sz="quarter" idx="1"/>
          </p:nvPr>
        </p:nvSpPr>
        <p:spPr/>
        <p:txBody>
          <a:bodyPr/>
          <a:lstStyle/>
          <a:p>
            <a:r>
              <a:rPr lang="fa-IR" dirty="0" smtClean="0"/>
              <a:t>برای یک </a:t>
            </a:r>
            <a:r>
              <a:rPr lang="en-US" dirty="0" smtClean="0"/>
              <a:t>SM</a:t>
            </a:r>
            <a:r>
              <a:rPr lang="fa-IR" dirty="0" smtClean="0"/>
              <a:t> با حافظه مشترک 16 کیلوبایت:</a:t>
            </a:r>
          </a:p>
          <a:p>
            <a:pPr lvl="1"/>
            <a:r>
              <a:rPr lang="fa-IR" dirty="0" smtClean="0"/>
              <a:t>برای کاشی 16×16: هر بلوک نخ 2×256×4=2 کیلوبایت از حافظه مشترک را اشغال می‌کند.</a:t>
            </a:r>
          </a:p>
          <a:p>
            <a:pPr lvl="2"/>
            <a:r>
              <a:rPr lang="fa-IR" dirty="0" smtClean="0"/>
              <a:t>بنابراین می‌توان 8 بلوک نخ فعال داشت.</a:t>
            </a:r>
          </a:p>
          <a:p>
            <a:pPr lvl="1"/>
            <a:r>
              <a:rPr lang="fa-IR" dirty="0"/>
              <a:t>برای کاشی </a:t>
            </a:r>
            <a:r>
              <a:rPr lang="fa-IR" dirty="0" smtClean="0"/>
              <a:t>32×32: </a:t>
            </a:r>
            <a:r>
              <a:rPr lang="fa-IR" dirty="0"/>
              <a:t>هر بلوک نخ </a:t>
            </a:r>
            <a:r>
              <a:rPr lang="fa-IR" dirty="0" smtClean="0"/>
              <a:t>2×1024×4=8 </a:t>
            </a:r>
            <a:r>
              <a:rPr lang="fa-IR" dirty="0"/>
              <a:t>کیلوبایت از حافظه مشترک را اشغال می‌کند</a:t>
            </a:r>
            <a:r>
              <a:rPr lang="fa-IR" dirty="0" smtClean="0"/>
              <a:t>.</a:t>
            </a:r>
          </a:p>
          <a:p>
            <a:pPr lvl="2"/>
            <a:r>
              <a:rPr lang="fa-IR" dirty="0" smtClean="0"/>
              <a:t>بنابراین می‌توان 2 بلوک نخ فعال داشت. ولی چون تعداد نخ‌های </a:t>
            </a:r>
            <a:r>
              <a:rPr lang="en-US" dirty="0" smtClean="0"/>
              <a:t>SM</a:t>
            </a:r>
            <a:r>
              <a:rPr lang="fa-IR" dirty="0" smtClean="0"/>
              <a:t> به 1536 محدود است، عملاً یک بلوک فعال می‌توان داشت.</a:t>
            </a:r>
            <a:endParaRPr lang="fa-IR" dirty="0"/>
          </a:p>
          <a:p>
            <a:r>
              <a:rPr lang="fa-IR" dirty="0" smtClean="0"/>
              <a:t>از آنجایی که </a:t>
            </a:r>
            <a:r>
              <a:rPr lang="en-US" dirty="0" smtClean="0"/>
              <a:t>__</a:t>
            </a:r>
            <a:r>
              <a:rPr lang="en-US" dirty="0" err="1" smtClean="0"/>
              <a:t>syncthread</a:t>
            </a:r>
            <a:r>
              <a:rPr lang="en-US" dirty="0" smtClean="0"/>
              <a:t>()</a:t>
            </a:r>
            <a:r>
              <a:rPr lang="fa-IR" dirty="0" smtClean="0"/>
              <a:t> ها نیز باعث کاهش تعداد نخ‌های فعال در هر بلوک می‌شوند، داشتن تعداد بلوک بیشتر می‌تواند مفید باشد.</a:t>
            </a:r>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36</a:t>
            </a:fld>
            <a:endParaRPr lang="en-US" altLang="en-US" dirty="0"/>
          </a:p>
        </p:txBody>
      </p:sp>
    </p:spTree>
    <p:extLst>
      <p:ext uri="{BB962C8B-B14F-4D97-AF65-F5344CB8AC3E}">
        <p14:creationId xmlns:p14="http://schemas.microsoft.com/office/powerpoint/2010/main" val="426224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ملاحظات اندازه بلوک: جمع‌بندی</a:t>
            </a:r>
            <a:endParaRPr lang="fa-IR"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r>
                  <a:rPr lang="fa-IR" dirty="0" smtClean="0"/>
                  <a:t>افزایش اندازه کاشی</a:t>
                </a:r>
                <a:r>
                  <a:rPr lang="fa-IR" dirty="0" smtClean="0">
                    <a:sym typeface="Wingdings" panose="05000000000000000000" pitchFamily="2" charset="2"/>
                  </a:rPr>
                  <a:t> </a:t>
                </a:r>
                <a14:m>
                  <m:oMath xmlns:m="http://schemas.openxmlformats.org/officeDocument/2006/math">
                    <m:r>
                      <a:rPr lang="fa-IR" i="1" smtClean="0">
                        <a:latin typeface="Cambria Math" panose="02040503050406030204" pitchFamily="18" charset="0"/>
                        <a:ea typeface="Cambria Math" panose="02040503050406030204" pitchFamily="18" charset="0"/>
                        <a:sym typeface="Wingdings" panose="05000000000000000000" pitchFamily="2" charset="2"/>
                      </a:rPr>
                      <m:t>←</m:t>
                    </m:r>
                  </m:oMath>
                </a14:m>
                <a:r>
                  <a:rPr lang="fa-IR" dirty="0" smtClean="0">
                    <a:sym typeface="Wingdings" panose="05000000000000000000" pitchFamily="2" charset="2"/>
                  </a:rPr>
                  <a:t> </a:t>
                </a:r>
                <a:r>
                  <a:rPr lang="fa-IR" dirty="0">
                    <a:sym typeface="Wingdings" panose="05000000000000000000" pitchFamily="2" charset="2"/>
                  </a:rPr>
                  <a:t>افزایش شدت محاسباتی </a:t>
                </a:r>
                <a14:m>
                  <m:oMath xmlns:m="http://schemas.openxmlformats.org/officeDocument/2006/math">
                    <m:r>
                      <a:rPr lang="fa-IR" i="1">
                        <a:latin typeface="Cambria Math" panose="02040503050406030204" pitchFamily="18" charset="0"/>
                        <a:ea typeface="Cambria Math" panose="02040503050406030204" pitchFamily="18" charset="0"/>
                        <a:sym typeface="Wingdings" panose="05000000000000000000" pitchFamily="2" charset="2"/>
                      </a:rPr>
                      <m:t>←</m:t>
                    </m:r>
                  </m:oMath>
                </a14:m>
                <a:r>
                  <a:rPr lang="fa-IR" dirty="0">
                    <a:sym typeface="Wingdings" panose="05000000000000000000" pitchFamily="2" charset="2"/>
                  </a:rPr>
                  <a:t> کاهش احتمال گلوگاه شدن حافظه </a:t>
                </a:r>
                <a14:m>
                  <m:oMath xmlns:m="http://schemas.openxmlformats.org/officeDocument/2006/math">
                    <m:r>
                      <a:rPr lang="fa-IR" i="1">
                        <a:latin typeface="Cambria Math" panose="02040503050406030204" pitchFamily="18" charset="0"/>
                        <a:ea typeface="Cambria Math" panose="02040503050406030204" pitchFamily="18" charset="0"/>
                        <a:sym typeface="Wingdings" panose="05000000000000000000" pitchFamily="2" charset="2"/>
                      </a:rPr>
                      <m:t>←</m:t>
                    </m:r>
                  </m:oMath>
                </a14:m>
                <a:r>
                  <a:rPr lang="fa-IR" dirty="0">
                    <a:sym typeface="Wingdings" panose="05000000000000000000" pitchFamily="2" charset="2"/>
                  </a:rPr>
                  <a:t> کارایی بالاتر</a:t>
                </a:r>
              </a:p>
              <a:p>
                <a:pPr marL="0" indent="0">
                  <a:buNone/>
                </a:pPr>
                <a:r>
                  <a:rPr lang="fa-IR" b="1" dirty="0">
                    <a:sym typeface="Wingdings" panose="05000000000000000000" pitchFamily="2" charset="2"/>
                  </a:rPr>
                  <a:t>ولی</a:t>
                </a:r>
                <a:r>
                  <a:rPr lang="fa-IR" b="1" dirty="0" smtClean="0">
                    <a:sym typeface="Wingdings" panose="05000000000000000000" pitchFamily="2" charset="2"/>
                  </a:rPr>
                  <a:t>:</a:t>
                </a:r>
              </a:p>
              <a:p>
                <a:r>
                  <a:rPr lang="fa-IR" dirty="0" smtClean="0">
                    <a:sym typeface="Wingdings" panose="05000000000000000000" pitchFamily="2" charset="2"/>
                  </a:rPr>
                  <a:t> </a:t>
                </a:r>
                <a:r>
                  <a:rPr lang="fa-IR" dirty="0">
                    <a:sym typeface="Wingdings" panose="05000000000000000000" pitchFamily="2" charset="2"/>
                  </a:rPr>
                  <a:t>افزایش اندازه کاشی </a:t>
                </a:r>
                <a14:m>
                  <m:oMath xmlns:m="http://schemas.openxmlformats.org/officeDocument/2006/math">
                    <m:r>
                      <a:rPr lang="fa-IR" i="1">
                        <a:latin typeface="Cambria Math" panose="02040503050406030204" pitchFamily="18" charset="0"/>
                        <a:ea typeface="Cambria Math" panose="02040503050406030204" pitchFamily="18" charset="0"/>
                        <a:sym typeface="Wingdings" panose="05000000000000000000" pitchFamily="2" charset="2"/>
                      </a:rPr>
                      <m:t>←</m:t>
                    </m:r>
                  </m:oMath>
                </a14:m>
                <a:r>
                  <a:rPr lang="fa-IR" dirty="0">
                    <a:sym typeface="Wingdings" panose="05000000000000000000" pitchFamily="2" charset="2"/>
                  </a:rPr>
                  <a:t> کاهش تعداد </a:t>
                </a:r>
                <a:r>
                  <a:rPr lang="fa-IR" dirty="0" smtClean="0">
                    <a:sym typeface="Wingdings" panose="05000000000000000000" pitchFamily="2" charset="2"/>
                  </a:rPr>
                  <a:t>بلوک‌های </a:t>
                </a:r>
                <a:r>
                  <a:rPr lang="fa-IR" dirty="0">
                    <a:sym typeface="Wingdings" panose="05000000000000000000" pitchFamily="2" charset="2"/>
                  </a:rPr>
                  <a:t>فعال به دلیل محدودیت ظرفیت حافظه مشترک </a:t>
                </a:r>
                <a14:m>
                  <m:oMath xmlns:m="http://schemas.openxmlformats.org/officeDocument/2006/math">
                    <m:r>
                      <a:rPr lang="fa-IR" i="1">
                        <a:latin typeface="Cambria Math" panose="02040503050406030204" pitchFamily="18" charset="0"/>
                        <a:ea typeface="Cambria Math" panose="02040503050406030204" pitchFamily="18" charset="0"/>
                        <a:sym typeface="Wingdings" panose="05000000000000000000" pitchFamily="2" charset="2"/>
                      </a:rPr>
                      <m:t>←</m:t>
                    </m:r>
                  </m:oMath>
                </a14:m>
                <a:r>
                  <a:rPr lang="fa-IR" dirty="0">
                    <a:sym typeface="Wingdings" panose="05000000000000000000" pitchFamily="2" charset="2"/>
                  </a:rPr>
                  <a:t> عدم استفاده کامل از ظرفیت </a:t>
                </a:r>
                <a:r>
                  <a:rPr lang="fa-IR" dirty="0" smtClean="0">
                    <a:sym typeface="Wingdings" panose="05000000000000000000" pitchFamily="2" charset="2"/>
                  </a:rPr>
                  <a:t>موازی‌سازی </a:t>
                </a:r>
                <a:r>
                  <a:rPr lang="fa-IR" dirty="0">
                    <a:sym typeface="Wingdings" panose="05000000000000000000" pitchFamily="2" charset="2"/>
                  </a:rPr>
                  <a:t>پردازنده گرافیکی </a:t>
                </a:r>
                <a14:m>
                  <m:oMath xmlns:m="http://schemas.openxmlformats.org/officeDocument/2006/math">
                    <m:r>
                      <a:rPr lang="fa-IR" i="1">
                        <a:latin typeface="Cambria Math" panose="02040503050406030204" pitchFamily="18" charset="0"/>
                        <a:ea typeface="Cambria Math" panose="02040503050406030204" pitchFamily="18" charset="0"/>
                        <a:sym typeface="Wingdings" panose="05000000000000000000" pitchFamily="2" charset="2"/>
                      </a:rPr>
                      <m:t>←</m:t>
                    </m:r>
                  </m:oMath>
                </a14:m>
                <a:r>
                  <a:rPr lang="fa-IR" dirty="0">
                    <a:sym typeface="Wingdings" panose="05000000000000000000" pitchFamily="2" charset="2"/>
                  </a:rPr>
                  <a:t> کارایی </a:t>
                </a:r>
                <a:r>
                  <a:rPr lang="fa-IR" dirty="0" smtClean="0">
                    <a:sym typeface="Wingdings" panose="05000000000000000000" pitchFamily="2" charset="2"/>
                  </a:rPr>
                  <a:t>پایین‌تر</a:t>
                </a:r>
                <a:endParaRPr lang="fa-IR" dirty="0">
                  <a:sym typeface="Wingdings" panose="05000000000000000000" pitchFamily="2" charset="2"/>
                </a:endParaRPr>
              </a:p>
              <a:p>
                <a:endParaRPr lang="fa-IR" dirty="0" smtClean="0">
                  <a:sym typeface="Wingdings" panose="05000000000000000000" pitchFamily="2" charset="2"/>
                </a:endParaRPr>
              </a:p>
              <a:p>
                <a:r>
                  <a:rPr lang="fa-IR" b="1" dirty="0" smtClean="0">
                    <a:sym typeface="Wingdings" panose="05000000000000000000" pitchFamily="2" charset="2"/>
                  </a:rPr>
                  <a:t>نتیجه:</a:t>
                </a:r>
                <a:r>
                  <a:rPr lang="fa-IR" dirty="0" smtClean="0">
                    <a:sym typeface="Wingdings" panose="05000000000000000000" pitchFamily="2" charset="2"/>
                  </a:rPr>
                  <a:t> </a:t>
                </a:r>
                <a:r>
                  <a:rPr lang="fa-IR" dirty="0">
                    <a:sym typeface="Wingdings" panose="05000000000000000000" pitchFamily="2" charset="2"/>
                  </a:rPr>
                  <a:t>یک مقدار مشخصی از اندازه کاشی وجود دارد که به ازای آن کاربرد شما </a:t>
                </a:r>
                <a:r>
                  <a:rPr lang="fa-IR" dirty="0" smtClean="0">
                    <a:sym typeface="Wingdings" panose="05000000000000000000" pitchFamily="2" charset="2"/>
                  </a:rPr>
                  <a:t>سریع‌تر </a:t>
                </a:r>
                <a:r>
                  <a:rPr lang="fa-IR" dirty="0">
                    <a:sym typeface="Wingdings" panose="05000000000000000000" pitchFamily="2" charset="2"/>
                  </a:rPr>
                  <a:t>کار می‌کند.</a:t>
                </a:r>
                <a:endParaRPr lang="fa-IR"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t="-875" r="-1496"/>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37</a:t>
            </a:fld>
            <a:endParaRPr lang="en-US" altLang="en-US" dirty="0"/>
          </a:p>
        </p:txBody>
      </p:sp>
    </p:spTree>
    <p:extLst>
      <p:ext uri="{BB962C8B-B14F-4D97-AF65-F5344CB8AC3E}">
        <p14:creationId xmlns:p14="http://schemas.microsoft.com/office/powerpoint/2010/main" val="2629512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smtClean="0"/>
              <a:t>Device Query</a:t>
            </a:r>
            <a:endParaRPr lang="fa-IR" dirty="0"/>
          </a:p>
        </p:txBody>
      </p:sp>
      <p:sp>
        <p:nvSpPr>
          <p:cNvPr id="3" name="Content Placeholder 2"/>
          <p:cNvSpPr>
            <a:spLocks noGrp="1"/>
          </p:cNvSpPr>
          <p:nvPr>
            <p:ph sz="quarter" idx="1"/>
          </p:nvPr>
        </p:nvSpPr>
        <p:spPr/>
        <p:txBody>
          <a:bodyPr/>
          <a:lstStyle/>
          <a:p>
            <a:r>
              <a:rPr lang="fa-IR" sz="2400" dirty="0" smtClean="0"/>
              <a:t>به‌دست آوردن تعداد پردازنده‌های گرافیکی موجود در سیستم:</a:t>
            </a:r>
            <a:endParaRPr lang="en-US" sz="2400" dirty="0"/>
          </a:p>
          <a:p>
            <a:pPr lvl="2" indent="0" algn="l" rtl="0">
              <a:buNone/>
            </a:pPr>
            <a:r>
              <a:rPr lang="en-US" dirty="0" err="1">
                <a:solidFill>
                  <a:srgbClr val="1B46FD"/>
                </a:solidFill>
              </a:rPr>
              <a:t>int</a:t>
            </a:r>
            <a:r>
              <a:rPr lang="en-US" dirty="0"/>
              <a:t> </a:t>
            </a:r>
            <a:r>
              <a:rPr lang="en-US" dirty="0" err="1"/>
              <a:t>dev_count</a:t>
            </a:r>
            <a:r>
              <a:rPr lang="en-US" dirty="0"/>
              <a:t>;</a:t>
            </a:r>
          </a:p>
          <a:p>
            <a:pPr lvl="2" indent="0" algn="l" rtl="0">
              <a:buNone/>
            </a:pPr>
            <a:r>
              <a:rPr lang="en-US" dirty="0" err="1">
                <a:solidFill>
                  <a:srgbClr val="FF6600"/>
                </a:solidFill>
              </a:rPr>
              <a:t>cudaGetDeviceCount</a:t>
            </a:r>
            <a:r>
              <a:rPr lang="en-US" dirty="0"/>
              <a:t>( &amp;</a:t>
            </a:r>
            <a:r>
              <a:rPr lang="en-US" dirty="0" err="1"/>
              <a:t>dev_count</a:t>
            </a:r>
            <a:r>
              <a:rPr lang="en-US" dirty="0"/>
              <a:t>);</a:t>
            </a:r>
          </a:p>
          <a:p>
            <a:r>
              <a:rPr lang="fa-IR" sz="2400" dirty="0" smtClean="0"/>
              <a:t>به‌دست آوردن قابلیت‌های پردازنده گرافیکی</a:t>
            </a:r>
            <a:endParaRPr lang="en-US" sz="2400" dirty="0"/>
          </a:p>
          <a:p>
            <a:pPr lvl="2" indent="0" algn="l" rtl="0">
              <a:buNone/>
            </a:pPr>
            <a:r>
              <a:rPr lang="en-US" dirty="0" err="1">
                <a:solidFill>
                  <a:srgbClr val="FF6600"/>
                </a:solidFill>
              </a:rPr>
              <a:t>cudaDeviceProp</a:t>
            </a:r>
            <a:r>
              <a:rPr lang="en-US" dirty="0"/>
              <a:t>	</a:t>
            </a:r>
            <a:r>
              <a:rPr lang="en-US" dirty="0" err="1"/>
              <a:t>dev_prop</a:t>
            </a:r>
            <a:r>
              <a:rPr lang="en-US" dirty="0"/>
              <a:t>;</a:t>
            </a:r>
            <a:endParaRPr lang="en-US" sz="4000" dirty="0"/>
          </a:p>
          <a:p>
            <a:pPr lvl="2" indent="0" algn="l" rtl="0">
              <a:buNone/>
            </a:pPr>
            <a:r>
              <a:rPr lang="en-US" dirty="0">
                <a:solidFill>
                  <a:srgbClr val="1B46FD"/>
                </a:solidFill>
              </a:rPr>
              <a:t>for</a:t>
            </a:r>
            <a:r>
              <a:rPr lang="en-US" dirty="0"/>
              <a:t> (</a:t>
            </a:r>
            <a:r>
              <a:rPr lang="en-US" dirty="0" err="1"/>
              <a:t>i</a:t>
            </a:r>
            <a:r>
              <a:rPr lang="en-US" dirty="0"/>
              <a:t> = 0; </a:t>
            </a:r>
            <a:r>
              <a:rPr lang="en-US" dirty="0" err="1"/>
              <a:t>i</a:t>
            </a:r>
            <a:r>
              <a:rPr lang="en-US" dirty="0"/>
              <a:t> &lt; </a:t>
            </a:r>
            <a:r>
              <a:rPr lang="en-US" dirty="0" err="1"/>
              <a:t>dev_count</a:t>
            </a:r>
            <a:r>
              <a:rPr lang="en-US" dirty="0"/>
              <a:t>; </a:t>
            </a:r>
            <a:r>
              <a:rPr lang="en-US" dirty="0" err="1"/>
              <a:t>i</a:t>
            </a:r>
            <a:r>
              <a:rPr lang="en-US" dirty="0"/>
              <a:t>++) {</a:t>
            </a:r>
            <a:endParaRPr lang="en-US" sz="3200" dirty="0"/>
          </a:p>
          <a:p>
            <a:pPr lvl="2" indent="0" algn="l" rtl="0">
              <a:buNone/>
            </a:pPr>
            <a:r>
              <a:rPr lang="en-US" dirty="0"/>
              <a:t>	</a:t>
            </a:r>
            <a:r>
              <a:rPr lang="en-US" dirty="0" err="1">
                <a:solidFill>
                  <a:srgbClr val="FF6600"/>
                </a:solidFill>
              </a:rPr>
              <a:t>cudaGetDeviceProperties</a:t>
            </a:r>
            <a:r>
              <a:rPr lang="en-US" dirty="0"/>
              <a:t>( &amp;</a:t>
            </a:r>
            <a:r>
              <a:rPr lang="en-US" dirty="0" err="1"/>
              <a:t>dev_prop</a:t>
            </a:r>
            <a:r>
              <a:rPr lang="en-US" dirty="0"/>
              <a:t>, </a:t>
            </a:r>
            <a:r>
              <a:rPr lang="en-US" dirty="0" err="1"/>
              <a:t>i</a:t>
            </a:r>
            <a:r>
              <a:rPr lang="en-US" dirty="0"/>
              <a:t>);</a:t>
            </a:r>
            <a:endParaRPr lang="en-US" sz="4000" dirty="0"/>
          </a:p>
          <a:p>
            <a:pPr marL="0" indent="0" algn="l" rtl="0">
              <a:buNone/>
            </a:pPr>
            <a:r>
              <a:rPr lang="en-US" dirty="0"/>
              <a:t>	  </a:t>
            </a:r>
            <a:r>
              <a:rPr lang="en-US" sz="2000" dirty="0"/>
              <a:t>// decide if device has sufficient resources and capabilities</a:t>
            </a:r>
            <a:r>
              <a:rPr lang="en-US" dirty="0"/>
              <a:t> </a:t>
            </a:r>
            <a:endParaRPr lang="en-US" sz="4000" dirty="0"/>
          </a:p>
          <a:p>
            <a:pPr lvl="2" indent="0" algn="l" rtl="0">
              <a:buNone/>
            </a:pPr>
            <a:r>
              <a:rPr lang="en-US" dirty="0"/>
              <a:t>}</a:t>
            </a:r>
            <a:endParaRPr lang="en-US" sz="3200" dirty="0"/>
          </a:p>
          <a:p>
            <a:r>
              <a:rPr lang="en-US" sz="2400" dirty="0" err="1" smtClean="0"/>
              <a:t>cudaDeviceProp</a:t>
            </a:r>
            <a:r>
              <a:rPr lang="fa-IR" sz="2400" dirty="0" smtClean="0"/>
              <a:t> یک نوع داده ساختاری از پیش تعریف شده</a:t>
            </a:r>
            <a:r>
              <a:rPr lang="fa-IR" sz="2000" dirty="0" smtClean="0"/>
              <a:t> </a:t>
            </a:r>
            <a:r>
              <a:rPr lang="fa-IR" sz="2400" dirty="0" smtClean="0"/>
              <a:t>است.</a:t>
            </a:r>
            <a:r>
              <a:rPr lang="en-US" sz="2400" dirty="0" smtClean="0"/>
              <a:t> </a:t>
            </a:r>
            <a:endParaRPr lang="en-US" dirty="0"/>
          </a:p>
          <a:p>
            <a:pPr lvl="2" algn="l" rtl="0"/>
            <a:r>
              <a:rPr lang="en-US" dirty="0" err="1" smtClean="0"/>
              <a:t>dev_prop.maxThreadsPerBlock</a:t>
            </a:r>
            <a:r>
              <a:rPr lang="en-US" dirty="0" smtClean="0"/>
              <a:t> 	</a:t>
            </a:r>
            <a:r>
              <a:rPr lang="fa-IR" dirty="0" smtClean="0"/>
              <a:t>ماکزیمم تعداد نخ به ازای هر بلوک</a:t>
            </a:r>
            <a:endParaRPr lang="en-US" dirty="0"/>
          </a:p>
          <a:p>
            <a:pPr lvl="2" algn="l" rtl="0"/>
            <a:r>
              <a:rPr lang="en-US" dirty="0" err="1" smtClean="0"/>
              <a:t>dev_prop.sharedMemoryPerBlock</a:t>
            </a:r>
            <a:r>
              <a:rPr lang="fa-IR" dirty="0" smtClean="0"/>
              <a:t>	اندازه حافظه مشترک به ازای هر بلوک</a:t>
            </a:r>
            <a:endParaRPr lang="en-US"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38</a:t>
            </a:fld>
            <a:endParaRPr lang="en-US" altLang="en-US" dirty="0"/>
          </a:p>
        </p:txBody>
      </p:sp>
    </p:spTree>
    <p:extLst>
      <p:ext uri="{BB962C8B-B14F-4D97-AF65-F5344CB8AC3E}">
        <p14:creationId xmlns:p14="http://schemas.microsoft.com/office/powerpoint/2010/main" val="3467358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مراجع</a:t>
            </a:r>
            <a:endParaRPr lang="en-US" dirty="0"/>
          </a:p>
        </p:txBody>
      </p:sp>
      <p:sp>
        <p:nvSpPr>
          <p:cNvPr id="3" name="Content Placeholder 2"/>
          <p:cNvSpPr>
            <a:spLocks noGrp="1"/>
          </p:cNvSpPr>
          <p:nvPr>
            <p:ph sz="quarter" idx="1"/>
          </p:nvPr>
        </p:nvSpPr>
        <p:spPr/>
        <p:txBody>
          <a:bodyPr/>
          <a:lstStyle/>
          <a:p>
            <a:pPr algn="l" rtl="0"/>
            <a:r>
              <a:rPr lang="en-US" dirty="0" smtClean="0"/>
              <a:t>Accelerated Computing Online Course</a:t>
            </a:r>
          </a:p>
          <a:p>
            <a:pPr lvl="1" algn="l" rtl="0"/>
            <a:r>
              <a:rPr lang="en-US" dirty="0" smtClean="0"/>
              <a:t>Video lectures</a:t>
            </a:r>
            <a:r>
              <a:rPr lang="en-US" dirty="0"/>
              <a:t>: http://syllabus.gputeachingkit.com/</a:t>
            </a:r>
            <a:endParaRPr lang="en-US" dirty="0" smtClean="0"/>
          </a:p>
          <a:p>
            <a:pPr lvl="1" algn="l" rtl="0"/>
            <a:r>
              <a:rPr lang="en-US" dirty="0" smtClean="0"/>
              <a:t>By: Wen-</a:t>
            </a:r>
            <a:r>
              <a:rPr lang="en-US" dirty="0" err="1" smtClean="0"/>
              <a:t>mei</a:t>
            </a:r>
            <a:r>
              <a:rPr lang="en-US" dirty="0" smtClean="0"/>
              <a:t> </a:t>
            </a:r>
            <a:r>
              <a:rPr lang="en-US" dirty="0" err="1"/>
              <a:t>Hwu</a:t>
            </a:r>
            <a:r>
              <a:rPr lang="en-US" dirty="0"/>
              <a:t>  (University of Illinois</a:t>
            </a:r>
            <a:r>
              <a:rPr lang="en-US" dirty="0" smtClean="0"/>
              <a:t>)</a:t>
            </a:r>
          </a:p>
          <a:p>
            <a:pPr lvl="1" algn="l" rtl="0"/>
            <a:r>
              <a:rPr lang="en-US" dirty="0" smtClean="0"/>
              <a:t>Slides that contain voices, available on the course website</a:t>
            </a:r>
          </a:p>
          <a:p>
            <a:pPr algn="l" rtl="0"/>
            <a:r>
              <a:rPr lang="en-US" dirty="0"/>
              <a:t>Programming Massively Parallel </a:t>
            </a:r>
            <a:r>
              <a:rPr lang="en-US" dirty="0" smtClean="0"/>
              <a:t>Processors</a:t>
            </a:r>
          </a:p>
          <a:p>
            <a:pPr lvl="1" algn="l" rtl="0"/>
            <a:r>
              <a:rPr lang="en-US" dirty="0"/>
              <a:t>David B. </a:t>
            </a:r>
            <a:r>
              <a:rPr lang="en-US" dirty="0" smtClean="0"/>
              <a:t>Kirk and Wen-</a:t>
            </a:r>
            <a:r>
              <a:rPr lang="en-US" dirty="0" err="1" smtClean="0"/>
              <a:t>mei</a:t>
            </a:r>
            <a:r>
              <a:rPr lang="en-US" dirty="0" smtClean="0"/>
              <a:t> </a:t>
            </a:r>
            <a:r>
              <a:rPr lang="en-US" dirty="0"/>
              <a:t>W. </a:t>
            </a:r>
            <a:r>
              <a:rPr lang="en-US" dirty="0" err="1" smtClean="0"/>
              <a:t>Hwu</a:t>
            </a:r>
            <a:r>
              <a:rPr lang="en-US" dirty="0" smtClean="0"/>
              <a:t>, 3</a:t>
            </a:r>
            <a:r>
              <a:rPr lang="en-US" baseline="30000" dirty="0" smtClean="0"/>
              <a:t>rd</a:t>
            </a:r>
            <a:r>
              <a:rPr lang="en-US" dirty="0" smtClean="0"/>
              <a:t> Edition</a:t>
            </a:r>
            <a:endParaRPr lang="en-US"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39</a:t>
            </a:fld>
            <a:endParaRPr lang="en-US" altLang="en-US" dirty="0"/>
          </a:p>
        </p:txBody>
      </p:sp>
    </p:spTree>
    <p:extLst>
      <p:ext uri="{BB962C8B-B14F-4D97-AF65-F5344CB8AC3E}">
        <p14:creationId xmlns:p14="http://schemas.microsoft.com/office/powerpoint/2010/main" val="3281873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محاسبه حداکثر کارایی برنامه</a:t>
            </a:r>
            <a:endParaRPr lang="fa-IR" dirty="0"/>
          </a:p>
        </p:txBody>
      </p:sp>
      <p:sp>
        <p:nvSpPr>
          <p:cNvPr id="3" name="Content Placeholder 2"/>
          <p:cNvSpPr>
            <a:spLocks noGrp="1"/>
          </p:cNvSpPr>
          <p:nvPr>
            <p:ph sz="quarter" idx="1"/>
          </p:nvPr>
        </p:nvSpPr>
        <p:spPr>
          <a:xfrm>
            <a:off x="533400" y="1219200"/>
            <a:ext cx="8232648" cy="4876800"/>
          </a:xfrm>
        </p:spPr>
        <p:txBody>
          <a:bodyPr/>
          <a:lstStyle/>
          <a:p>
            <a:r>
              <a:rPr lang="fa-IR" dirty="0" smtClean="0"/>
              <a:t>همه نخ‌ها برای دریافت عملوند خود به حافظه سراسری مراجعه می‌کنند.</a:t>
            </a:r>
          </a:p>
          <a:p>
            <a:pPr lvl="1"/>
            <a:r>
              <a:rPr lang="fa-IR" dirty="0" smtClean="0"/>
              <a:t>یک دسترسی به حافظه (برای دریافت 4 بایت) به ازای هر جمع ممیز شناور</a:t>
            </a:r>
          </a:p>
          <a:p>
            <a:r>
              <a:rPr lang="fa-IR" dirty="0" smtClean="0"/>
              <a:t>فرض کنید یک </a:t>
            </a:r>
            <a:r>
              <a:rPr lang="en-US" dirty="0" smtClean="0"/>
              <a:t>GPU</a:t>
            </a:r>
            <a:r>
              <a:rPr lang="fa-IR" dirty="0" smtClean="0"/>
              <a:t> با حداکثر نرخ اجرای دستورات ممیز شناور 1500 گیگافلاپس در ثانیه و پهنای باند حافظه 200 گیگابایت در ثانیه موجود است:</a:t>
            </a:r>
          </a:p>
          <a:p>
            <a:pPr lvl="1"/>
            <a:r>
              <a:rPr lang="fa-IR" dirty="0" smtClean="0"/>
              <a:t>برای رسیدن به حداکثر کارایی (اجرای 1500 میلیون دستور در ثانیه)، نیاز است 4×1500 گیگابایت یعنی 6000 گیگابایت در ثانیه از حافظه خوانده شود!</a:t>
            </a:r>
          </a:p>
          <a:p>
            <a:pPr lvl="1"/>
            <a:r>
              <a:rPr lang="fa-IR" dirty="0" smtClean="0"/>
              <a:t>پهنای باند حافظه محدود به 200 گیگابایت است. پس </a:t>
            </a:r>
            <a:r>
              <a:rPr lang="en-US" dirty="0" smtClean="0"/>
              <a:t>GPU</a:t>
            </a:r>
            <a:r>
              <a:rPr lang="fa-IR" dirty="0" smtClean="0"/>
              <a:t> فقط 50 میلیون دستور جمع در ثانیه اجرا می‌کند، یعنی تقریباً با 3/3% بیشینه کارایی خود!</a:t>
            </a:r>
          </a:p>
          <a:p>
            <a:r>
              <a:rPr lang="fa-IR" dirty="0" smtClean="0"/>
              <a:t>راه حل؟</a:t>
            </a:r>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4</a:t>
            </a:fld>
            <a:endParaRPr lang="en-US" altLang="en-US" dirty="0"/>
          </a:p>
        </p:txBody>
      </p:sp>
    </p:spTree>
    <p:extLst>
      <p:ext uri="{BB962C8B-B14F-4D97-AF65-F5344CB8AC3E}">
        <p14:creationId xmlns:p14="http://schemas.microsoft.com/office/powerpoint/2010/main" val="420871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مثال ضرب ماتریس</a:t>
            </a:r>
            <a:endParaRPr lang="fa-IR" dirty="0"/>
          </a:p>
        </p:txBody>
      </p:sp>
      <p:sp>
        <p:nvSpPr>
          <p:cNvPr id="3" name="Content Placeholder 2"/>
          <p:cNvSpPr>
            <a:spLocks noGrp="1"/>
          </p:cNvSpPr>
          <p:nvPr>
            <p:ph sz="quarter" idx="1"/>
          </p:nvPr>
        </p:nvSpPr>
        <p:spPr/>
        <p:txBody>
          <a:bodyPr/>
          <a:lstStyle/>
          <a:p>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5</a:t>
            </a:fld>
            <a:endParaRPr lang="en-US" altLang="en-US" dirty="0"/>
          </a:p>
        </p:txBody>
      </p:sp>
      <p:grpSp>
        <p:nvGrpSpPr>
          <p:cNvPr id="7" name="Group 6"/>
          <p:cNvGrpSpPr/>
          <p:nvPr/>
        </p:nvGrpSpPr>
        <p:grpSpPr>
          <a:xfrm>
            <a:off x="1143000" y="1495862"/>
            <a:ext cx="5810768" cy="4747820"/>
            <a:chOff x="2767909" y="1356276"/>
            <a:chExt cx="6223691" cy="5439170"/>
          </a:xfrm>
        </p:grpSpPr>
        <p:sp>
          <p:nvSpPr>
            <p:cNvPr id="8" name="Text Box 2"/>
            <p:cNvSpPr txBox="1">
              <a:spLocks noChangeArrowheads="1"/>
            </p:cNvSpPr>
            <p:nvPr/>
          </p:nvSpPr>
          <p:spPr bwMode="auto">
            <a:xfrm>
              <a:off x="3886200" y="3838575"/>
              <a:ext cx="2438400" cy="2486025"/>
            </a:xfrm>
            <a:prstGeom prst="rect">
              <a:avLst/>
            </a:prstGeom>
            <a:solidFill>
              <a:srgbClr val="FFC000"/>
            </a:solidFill>
            <a:ln w="9525">
              <a:solidFill>
                <a:srgbClr val="969696"/>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FFFFF"/>
                  </a:solidFill>
                  <a:effectLst/>
                  <a:uLnTx/>
                  <a:uFillTx/>
                  <a:latin typeface="Arial" charset="0"/>
                  <a:cs typeface="Arial" charset="0"/>
                </a:rPr>
                <a:t>M</a:t>
              </a:r>
              <a:endParaRPr kumimoji="0" lang="en-US" sz="1350" b="0" i="0" u="none" strike="noStrike" kern="0" cap="none" spc="0" normalizeH="0" baseline="0" noProof="0" dirty="0">
                <a:ln>
                  <a:noFill/>
                </a:ln>
                <a:solidFill>
                  <a:srgbClr val="FFFFFF"/>
                </a:solidFill>
                <a:effectLst/>
                <a:uLnTx/>
                <a:uFillTx/>
                <a:latin typeface="Arial" charset="0"/>
                <a:cs typeface="Arial" charset="0"/>
              </a:endParaRPr>
            </a:p>
          </p:txBody>
        </p:sp>
        <p:sp>
          <p:nvSpPr>
            <p:cNvPr id="9" name="Text Box 3"/>
            <p:cNvSpPr txBox="1">
              <a:spLocks noChangeArrowheads="1"/>
            </p:cNvSpPr>
            <p:nvPr/>
          </p:nvSpPr>
          <p:spPr bwMode="auto">
            <a:xfrm>
              <a:off x="6400800" y="1356276"/>
              <a:ext cx="2590800" cy="2438400"/>
            </a:xfrm>
            <a:prstGeom prst="rect">
              <a:avLst/>
            </a:prstGeom>
            <a:solidFill>
              <a:srgbClr val="FFC000"/>
            </a:solidFill>
            <a:ln w="9525">
              <a:solidFill>
                <a:srgbClr val="969696"/>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FFFFF"/>
                  </a:solidFill>
                  <a:effectLst/>
                  <a:uLnTx/>
                  <a:uFillTx/>
                  <a:latin typeface="Arial" charset="0"/>
                  <a:cs typeface="Arial" charset="0"/>
                </a:rPr>
                <a:t>N</a:t>
              </a:r>
              <a:endParaRPr kumimoji="0" lang="en-US" sz="1350" b="0" i="0" u="none" strike="noStrike" kern="0" cap="none" spc="0" normalizeH="0" baseline="0" noProof="0" dirty="0">
                <a:ln>
                  <a:noFill/>
                </a:ln>
                <a:solidFill>
                  <a:srgbClr val="FFFFFF"/>
                </a:solidFill>
                <a:effectLst/>
                <a:uLnTx/>
                <a:uFillTx/>
                <a:latin typeface="Arial" charset="0"/>
                <a:cs typeface="Arial" charset="0"/>
              </a:endParaRPr>
            </a:p>
          </p:txBody>
        </p:sp>
        <p:sp>
          <p:nvSpPr>
            <p:cNvPr id="10" name="Text Box 4"/>
            <p:cNvSpPr txBox="1">
              <a:spLocks noChangeArrowheads="1"/>
            </p:cNvSpPr>
            <p:nvPr/>
          </p:nvSpPr>
          <p:spPr bwMode="auto">
            <a:xfrm>
              <a:off x="6400800" y="3843338"/>
              <a:ext cx="2590800" cy="2481262"/>
            </a:xfrm>
            <a:prstGeom prst="rect">
              <a:avLst/>
            </a:prstGeom>
            <a:solidFill>
              <a:schemeClr val="accent1">
                <a:lumMod val="75000"/>
              </a:schemeClr>
            </a:solidFill>
            <a:ln w="9525" algn="ctr">
              <a:solidFill>
                <a:srgbClr val="000000">
                  <a:lumMod val="75000"/>
                </a:srgb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FFFFF"/>
                  </a:solidFill>
                  <a:effectLst/>
                  <a:uLnTx/>
                  <a:uFillTx/>
                  <a:latin typeface="Arial" charset="0"/>
                  <a:cs typeface="Arial" charset="0"/>
                </a:rPr>
                <a:t>P</a:t>
              </a:r>
              <a:endParaRPr kumimoji="0" lang="en-US" sz="1350" b="0" i="0" u="none" strike="noStrike" kern="0" cap="none" spc="0" normalizeH="0" baseline="0" noProof="0" dirty="0">
                <a:ln>
                  <a:noFill/>
                </a:ln>
                <a:solidFill>
                  <a:srgbClr val="FFFFFF"/>
                </a:solidFill>
                <a:effectLst/>
                <a:uLnTx/>
                <a:uFillTx/>
                <a:latin typeface="Arial" charset="0"/>
                <a:cs typeface="Arial" charset="0"/>
              </a:endParaRPr>
            </a:p>
          </p:txBody>
        </p:sp>
        <p:sp>
          <p:nvSpPr>
            <p:cNvPr id="11" name="Text Box 5"/>
            <p:cNvSpPr txBox="1">
              <a:spLocks noChangeArrowheads="1"/>
            </p:cNvSpPr>
            <p:nvPr/>
          </p:nvSpPr>
          <p:spPr bwMode="auto">
            <a:xfrm>
              <a:off x="7229475" y="4697413"/>
              <a:ext cx="823913" cy="822325"/>
            </a:xfrm>
            <a:prstGeom prst="rect">
              <a:avLst/>
            </a:prstGeom>
            <a:solidFill>
              <a:srgbClr val="000000">
                <a:lumMod val="85000"/>
              </a:srgbClr>
            </a:solidFill>
            <a:ln w="9525">
              <a:solidFill>
                <a:srgbClr val="969696"/>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12" name="Line 6"/>
            <p:cNvSpPr>
              <a:spLocks noChangeShapeType="1"/>
            </p:cNvSpPr>
            <p:nvPr/>
          </p:nvSpPr>
          <p:spPr bwMode="auto">
            <a:xfrm>
              <a:off x="7734300" y="3749675"/>
              <a:ext cx="1588" cy="1563688"/>
            </a:xfrm>
            <a:prstGeom prst="line">
              <a:avLst/>
            </a:prstGeom>
            <a:noFill/>
            <a:ln w="9525">
              <a:solidFill>
                <a:srgbClr val="96969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13" name="Line 7"/>
            <p:cNvSpPr>
              <a:spLocks noChangeShapeType="1"/>
            </p:cNvSpPr>
            <p:nvPr/>
          </p:nvSpPr>
          <p:spPr bwMode="auto">
            <a:xfrm>
              <a:off x="7680325" y="3744913"/>
              <a:ext cx="0" cy="1560512"/>
            </a:xfrm>
            <a:prstGeom prst="line">
              <a:avLst/>
            </a:prstGeom>
            <a:noFill/>
            <a:ln w="9525">
              <a:solidFill>
                <a:srgbClr val="96969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14" name="Line 8"/>
            <p:cNvSpPr>
              <a:spLocks noChangeShapeType="1"/>
            </p:cNvSpPr>
            <p:nvPr/>
          </p:nvSpPr>
          <p:spPr bwMode="auto">
            <a:xfrm>
              <a:off x="8763000" y="3833813"/>
              <a:ext cx="4763" cy="2541587"/>
            </a:xfrm>
            <a:prstGeom prst="line">
              <a:avLst/>
            </a:prstGeom>
            <a:noFill/>
            <a:ln w="63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15" name="Line 9"/>
            <p:cNvSpPr>
              <a:spLocks noChangeShapeType="1"/>
            </p:cNvSpPr>
            <p:nvPr/>
          </p:nvSpPr>
          <p:spPr bwMode="auto">
            <a:xfrm rot="-5400000" flipH="1" flipV="1">
              <a:off x="7658100" y="4914900"/>
              <a:ext cx="0" cy="2667000"/>
            </a:xfrm>
            <a:prstGeom prst="line">
              <a:avLst/>
            </a:prstGeom>
            <a:noFill/>
            <a:ln w="63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16" name="Line 10"/>
            <p:cNvSpPr>
              <a:spLocks noChangeShapeType="1"/>
            </p:cNvSpPr>
            <p:nvPr/>
          </p:nvSpPr>
          <p:spPr bwMode="auto">
            <a:xfrm>
              <a:off x="8166100" y="4694238"/>
              <a:ext cx="6350" cy="822325"/>
            </a:xfrm>
            <a:prstGeom prst="line">
              <a:avLst/>
            </a:prstGeom>
            <a:noFill/>
            <a:ln w="63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17" name="Line 11"/>
            <p:cNvSpPr>
              <a:spLocks noChangeShapeType="1"/>
            </p:cNvSpPr>
            <p:nvPr/>
          </p:nvSpPr>
          <p:spPr bwMode="auto">
            <a:xfrm rot="-5400000">
              <a:off x="7631907" y="5233193"/>
              <a:ext cx="6350" cy="823913"/>
            </a:xfrm>
            <a:prstGeom prst="line">
              <a:avLst/>
            </a:prstGeom>
            <a:noFill/>
            <a:ln w="63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18" name="Text Box 12"/>
            <p:cNvSpPr txBox="1">
              <a:spLocks noChangeArrowheads="1"/>
            </p:cNvSpPr>
            <p:nvPr/>
          </p:nvSpPr>
          <p:spPr bwMode="auto">
            <a:xfrm>
              <a:off x="7044383" y="5718175"/>
              <a:ext cx="1179812" cy="18466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Times New Roman" pitchFamily="18" charset="0"/>
                  <a:cs typeface="Arial" charset="0"/>
                </a:rPr>
                <a:t>BLOCK_WIDTH</a:t>
              </a:r>
            </a:p>
          </p:txBody>
        </p:sp>
        <p:sp>
          <p:nvSpPr>
            <p:cNvPr id="19" name="Text Box 13"/>
            <p:cNvSpPr txBox="1">
              <a:spLocks noChangeArrowheads="1"/>
            </p:cNvSpPr>
            <p:nvPr/>
          </p:nvSpPr>
          <p:spPr bwMode="auto">
            <a:xfrm>
              <a:off x="7360709" y="6042026"/>
              <a:ext cx="547160" cy="18466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Times New Roman" pitchFamily="18" charset="0"/>
                  <a:cs typeface="Arial" charset="0"/>
                </a:rPr>
                <a:t>WIDTH</a:t>
              </a:r>
              <a:endParaRPr kumimoji="0" lang="en-US" sz="900" b="0" i="0" u="none" strike="noStrike" kern="0" cap="none" spc="0" normalizeH="0" baseline="0" noProof="0" dirty="0">
                <a:ln>
                  <a:noFill/>
                </a:ln>
                <a:solidFill>
                  <a:srgbClr val="FFFFFF"/>
                </a:solidFill>
                <a:effectLst/>
                <a:uLnTx/>
                <a:uFillTx/>
                <a:latin typeface="Arial" charset="0"/>
                <a:cs typeface="Arial" charset="0"/>
              </a:endParaRPr>
            </a:p>
          </p:txBody>
        </p:sp>
        <p:sp>
          <p:nvSpPr>
            <p:cNvPr id="20" name="Text Box 14"/>
            <p:cNvSpPr txBox="1">
              <a:spLocks noChangeArrowheads="1"/>
            </p:cNvSpPr>
            <p:nvPr/>
          </p:nvSpPr>
          <p:spPr bwMode="auto">
            <a:xfrm>
              <a:off x="4812772" y="6042026"/>
              <a:ext cx="547160" cy="18466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Times New Roman" pitchFamily="18" charset="0"/>
                  <a:cs typeface="Arial" charset="0"/>
                </a:rPr>
                <a:t>WIDTH</a:t>
              </a:r>
              <a:endParaRPr kumimoji="0" lang="en-US" sz="900" b="1" i="0" u="none" strike="noStrike" kern="0" cap="none" spc="0" normalizeH="0" baseline="0" noProof="0" dirty="0">
                <a:ln>
                  <a:noFill/>
                </a:ln>
                <a:solidFill>
                  <a:srgbClr val="FFFFFF"/>
                </a:solidFill>
                <a:effectLst/>
                <a:uLnTx/>
                <a:uFillTx/>
                <a:latin typeface="Arial" charset="0"/>
                <a:cs typeface="Arial" charset="0"/>
              </a:endParaRPr>
            </a:p>
          </p:txBody>
        </p:sp>
        <p:sp>
          <p:nvSpPr>
            <p:cNvPr id="21" name="Text Box 15"/>
            <p:cNvSpPr txBox="1">
              <a:spLocks noChangeArrowheads="1"/>
            </p:cNvSpPr>
            <p:nvPr/>
          </p:nvSpPr>
          <p:spPr bwMode="auto">
            <a:xfrm>
              <a:off x="7680325" y="5313363"/>
              <a:ext cx="55563" cy="53975"/>
            </a:xfrm>
            <a:prstGeom prst="rect">
              <a:avLst/>
            </a:prstGeom>
            <a:solidFill>
              <a:srgbClr val="FF6600"/>
            </a:solidFill>
            <a:ln w="9525">
              <a:solidFill>
                <a:srgbClr val="969696"/>
              </a:solidFill>
              <a:miter lim="800000"/>
              <a:headEnd/>
              <a:tailEnd/>
            </a:ln>
          </p:spPr>
          <p:txBody>
            <a:bodyPr lIns="0" tIns="6858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Times New Roman" pitchFamily="18" charset="0"/>
                <a:cs typeface="Arial"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Times New Roman" pitchFamily="18" charset="0"/>
                <a:cs typeface="Arial"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charset="0"/>
                <a:cs typeface="Arial" charset="0"/>
              </a:endParaRPr>
            </a:p>
          </p:txBody>
        </p:sp>
        <p:sp>
          <p:nvSpPr>
            <p:cNvPr id="22" name="Line 16"/>
            <p:cNvSpPr>
              <a:spLocks noChangeShapeType="1"/>
            </p:cNvSpPr>
            <p:nvPr/>
          </p:nvSpPr>
          <p:spPr bwMode="auto">
            <a:xfrm>
              <a:off x="6283325" y="5313363"/>
              <a:ext cx="1379538" cy="0"/>
            </a:xfrm>
            <a:prstGeom prst="line">
              <a:avLst/>
            </a:prstGeom>
            <a:noFill/>
            <a:ln w="9525">
              <a:solidFill>
                <a:srgbClr val="969696"/>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23" name="Line 17"/>
            <p:cNvSpPr>
              <a:spLocks noChangeShapeType="1"/>
            </p:cNvSpPr>
            <p:nvPr/>
          </p:nvSpPr>
          <p:spPr bwMode="auto">
            <a:xfrm>
              <a:off x="6283325" y="5367338"/>
              <a:ext cx="1379538" cy="0"/>
            </a:xfrm>
            <a:prstGeom prst="line">
              <a:avLst/>
            </a:prstGeom>
            <a:noFill/>
            <a:ln w="9525">
              <a:solidFill>
                <a:srgbClr val="969696"/>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24" name="Line 18"/>
            <p:cNvSpPr>
              <a:spLocks noChangeShapeType="1"/>
            </p:cNvSpPr>
            <p:nvPr/>
          </p:nvSpPr>
          <p:spPr bwMode="auto">
            <a:xfrm rot="-5400000">
              <a:off x="5097463" y="5032375"/>
              <a:ext cx="4762" cy="2427288"/>
            </a:xfrm>
            <a:prstGeom prst="line">
              <a:avLst/>
            </a:prstGeom>
            <a:noFill/>
            <a:ln w="63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25" name="Line 19"/>
            <p:cNvSpPr>
              <a:spLocks noChangeShapeType="1"/>
            </p:cNvSpPr>
            <p:nvPr/>
          </p:nvSpPr>
          <p:spPr bwMode="auto">
            <a:xfrm rot="10800000" flipH="1">
              <a:off x="8759825" y="1371600"/>
              <a:ext cx="3175" cy="2413000"/>
            </a:xfrm>
            <a:prstGeom prst="line">
              <a:avLst/>
            </a:prstGeom>
            <a:noFill/>
            <a:ln w="63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26" name="Rectangle 20"/>
            <p:cNvSpPr>
              <a:spLocks noChangeArrowheads="1"/>
            </p:cNvSpPr>
            <p:nvPr/>
          </p:nvSpPr>
          <p:spPr bwMode="auto">
            <a:xfrm>
              <a:off x="3933825" y="5711825"/>
              <a:ext cx="182563"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27" name="Rectangle 21"/>
            <p:cNvSpPr>
              <a:spLocks noChangeArrowheads="1"/>
            </p:cNvSpPr>
            <p:nvPr/>
          </p:nvSpPr>
          <p:spPr bwMode="auto">
            <a:xfrm>
              <a:off x="6221413" y="4703763"/>
              <a:ext cx="182562"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28" name="Rectangle 22"/>
            <p:cNvSpPr>
              <a:spLocks noChangeArrowheads="1"/>
            </p:cNvSpPr>
            <p:nvPr/>
          </p:nvSpPr>
          <p:spPr bwMode="auto">
            <a:xfrm>
              <a:off x="7989888" y="1911350"/>
              <a:ext cx="182562"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29" name="Text Box 65"/>
            <p:cNvSpPr txBox="1">
              <a:spLocks noChangeArrowheads="1"/>
            </p:cNvSpPr>
            <p:nvPr/>
          </p:nvSpPr>
          <p:spPr bwMode="auto">
            <a:xfrm rot="16200000">
              <a:off x="7651897" y="4991636"/>
              <a:ext cx="1282404" cy="18466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Times New Roman" pitchFamily="18" charset="0"/>
                  <a:cs typeface="Arial" charset="0"/>
                </a:rPr>
                <a:t>BLOCK_WIDTHE</a:t>
              </a:r>
              <a:endParaRPr kumimoji="0" lang="en-US" sz="900" b="0" i="0" u="none" strike="noStrike" kern="0" cap="none" spc="0" normalizeH="0" baseline="0" noProof="0" dirty="0">
                <a:ln>
                  <a:noFill/>
                </a:ln>
                <a:solidFill>
                  <a:srgbClr val="FFFFFF"/>
                </a:solidFill>
                <a:effectLst/>
                <a:uLnTx/>
                <a:uFillTx/>
                <a:latin typeface="Arial" charset="0"/>
                <a:cs typeface="Arial" charset="0"/>
              </a:endParaRPr>
            </a:p>
          </p:txBody>
        </p:sp>
        <p:sp>
          <p:nvSpPr>
            <p:cNvPr id="30" name="Text Box 67"/>
            <p:cNvSpPr txBox="1">
              <a:spLocks noChangeArrowheads="1"/>
            </p:cNvSpPr>
            <p:nvPr/>
          </p:nvSpPr>
          <p:spPr bwMode="auto">
            <a:xfrm rot="16200000">
              <a:off x="8593884" y="2365641"/>
              <a:ext cx="547160" cy="18466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Times New Roman" pitchFamily="18" charset="0"/>
                  <a:cs typeface="Arial" charset="0"/>
                </a:rPr>
                <a:t>WIDTH</a:t>
              </a:r>
              <a:endParaRPr kumimoji="0" lang="en-US" sz="900" b="1" i="0" u="none" strike="noStrike" kern="0" cap="none" spc="0" normalizeH="0" baseline="0" noProof="0" dirty="0">
                <a:ln>
                  <a:noFill/>
                </a:ln>
                <a:solidFill>
                  <a:srgbClr val="FFFFFF"/>
                </a:solidFill>
                <a:effectLst/>
                <a:uLnTx/>
                <a:uFillTx/>
                <a:latin typeface="Arial" charset="0"/>
                <a:cs typeface="Arial" charset="0"/>
              </a:endParaRPr>
            </a:p>
          </p:txBody>
        </p:sp>
        <p:sp>
          <p:nvSpPr>
            <p:cNvPr id="31" name="Text Box 68"/>
            <p:cNvSpPr txBox="1">
              <a:spLocks noChangeArrowheads="1"/>
            </p:cNvSpPr>
            <p:nvPr/>
          </p:nvSpPr>
          <p:spPr bwMode="auto">
            <a:xfrm>
              <a:off x="3886200" y="5257800"/>
              <a:ext cx="2400300" cy="111125"/>
            </a:xfrm>
            <a:prstGeom prst="rect">
              <a:avLst/>
            </a:prstGeom>
            <a:solidFill>
              <a:srgbClr val="000000">
                <a:lumMod val="50000"/>
              </a:srgbClr>
            </a:solidFill>
            <a:ln w="9525">
              <a:solidFill>
                <a:srgbClr val="969696"/>
              </a:solidFill>
              <a:miter lim="800000"/>
              <a:headEnd/>
              <a:tailEnd/>
            </a:ln>
          </p:spPr>
          <p:txBody>
            <a:bodyPr lIns="0" tIns="6858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charset="0"/>
                <a:cs typeface="Arial" charset="0"/>
              </a:endParaRPr>
            </a:p>
          </p:txBody>
        </p:sp>
        <p:sp>
          <p:nvSpPr>
            <p:cNvPr id="32" name="Text Box 69"/>
            <p:cNvSpPr txBox="1">
              <a:spLocks noChangeArrowheads="1"/>
            </p:cNvSpPr>
            <p:nvPr/>
          </p:nvSpPr>
          <p:spPr bwMode="auto">
            <a:xfrm>
              <a:off x="7696200" y="1371600"/>
              <a:ext cx="76200" cy="2438400"/>
            </a:xfrm>
            <a:prstGeom prst="rect">
              <a:avLst/>
            </a:prstGeom>
            <a:solidFill>
              <a:srgbClr val="000000">
                <a:lumMod val="50000"/>
              </a:srgbClr>
            </a:solidFill>
            <a:ln w="9525">
              <a:solidFill>
                <a:srgbClr val="969696"/>
              </a:solidFill>
              <a:miter lim="800000"/>
              <a:headEnd/>
              <a:tailEnd/>
            </a:ln>
          </p:spPr>
          <p:txBody>
            <a:bodyPr lIns="0" tIns="6858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charset="0"/>
                <a:cs typeface="Arial" charset="0"/>
              </a:endParaRPr>
            </a:p>
          </p:txBody>
        </p:sp>
        <p:sp>
          <p:nvSpPr>
            <p:cNvPr id="33" name="Rectangle 70"/>
            <p:cNvSpPr>
              <a:spLocks noChangeArrowheads="1"/>
            </p:cNvSpPr>
            <p:nvPr/>
          </p:nvSpPr>
          <p:spPr bwMode="auto">
            <a:xfrm rot="-5400000">
              <a:off x="3868738" y="6446838"/>
              <a:ext cx="182562"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srgbClr val="FFFFFF"/>
                </a:solidFill>
                <a:effectLst/>
                <a:uLnTx/>
                <a:uFillTx/>
                <a:latin typeface="Trebuchet MS"/>
              </a:endParaRPr>
            </a:p>
          </p:txBody>
        </p:sp>
        <p:sp>
          <p:nvSpPr>
            <p:cNvPr id="34" name="Text Box 67"/>
            <p:cNvSpPr txBox="1">
              <a:spLocks noChangeArrowheads="1"/>
            </p:cNvSpPr>
            <p:nvPr/>
          </p:nvSpPr>
          <p:spPr bwMode="auto">
            <a:xfrm rot="16200000">
              <a:off x="8589848" y="5058907"/>
              <a:ext cx="547160" cy="18466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Times New Roman" pitchFamily="18" charset="0"/>
                  <a:cs typeface="Arial" charset="0"/>
                </a:rPr>
                <a:t>WIDTH</a:t>
              </a:r>
              <a:endParaRPr kumimoji="0" lang="en-US" sz="900" b="1" i="0" u="none" strike="noStrike" kern="0" cap="none" spc="0" normalizeH="0" baseline="0" noProof="0" dirty="0">
                <a:ln>
                  <a:noFill/>
                </a:ln>
                <a:solidFill>
                  <a:srgbClr val="FFFFFF"/>
                </a:solidFill>
                <a:effectLst/>
                <a:uLnTx/>
                <a:uFillTx/>
                <a:latin typeface="Arial" charset="0"/>
                <a:cs typeface="Arial" charset="0"/>
              </a:endParaRPr>
            </a:p>
          </p:txBody>
        </p:sp>
        <p:sp>
          <p:nvSpPr>
            <p:cNvPr id="35" name="TextBox 34"/>
            <p:cNvSpPr txBox="1"/>
            <p:nvPr/>
          </p:nvSpPr>
          <p:spPr>
            <a:xfrm>
              <a:off x="2767909" y="5034809"/>
              <a:ext cx="542889" cy="34377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effectLst/>
                  <a:uLnTx/>
                  <a:uFillTx/>
                  <a:latin typeface="Trebuchet MS"/>
                </a:rPr>
                <a:t>Row</a:t>
              </a:r>
            </a:p>
          </p:txBody>
        </p:sp>
        <p:cxnSp>
          <p:nvCxnSpPr>
            <p:cNvPr id="36" name="Straight Arrow Connector 35"/>
            <p:cNvCxnSpPr/>
            <p:nvPr/>
          </p:nvCxnSpPr>
          <p:spPr>
            <a:xfrm>
              <a:off x="3275909" y="5305426"/>
              <a:ext cx="482600" cy="0"/>
            </a:xfrm>
            <a:prstGeom prst="straightConnector1">
              <a:avLst/>
            </a:prstGeom>
            <a:noFill/>
            <a:ln w="57150" cap="flat" cmpd="sng" algn="ctr">
              <a:solidFill>
                <a:srgbClr val="76B900">
                  <a:shade val="95000"/>
                  <a:satMod val="105000"/>
                </a:srgbClr>
              </a:solidFill>
              <a:prstDash val="solid"/>
              <a:tailEnd type="arrow"/>
            </a:ln>
            <a:effectLst/>
          </p:spPr>
        </p:cxnSp>
        <p:sp>
          <p:nvSpPr>
            <p:cNvPr id="37" name="TextBox 36"/>
            <p:cNvSpPr txBox="1"/>
            <p:nvPr/>
          </p:nvSpPr>
          <p:spPr>
            <a:xfrm>
              <a:off x="7740213" y="6451668"/>
              <a:ext cx="577509" cy="34377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smtClean="0">
                  <a:ln>
                    <a:noFill/>
                  </a:ln>
                  <a:effectLst/>
                  <a:uLnTx/>
                  <a:uFillTx/>
                  <a:latin typeface="Trebuchet MS"/>
                </a:rPr>
                <a:t>Col</a:t>
              </a:r>
            </a:p>
          </p:txBody>
        </p:sp>
        <p:cxnSp>
          <p:nvCxnSpPr>
            <p:cNvPr id="38" name="Straight Arrow Connector 37"/>
            <p:cNvCxnSpPr/>
            <p:nvPr/>
          </p:nvCxnSpPr>
          <p:spPr>
            <a:xfrm flipV="1">
              <a:off x="7684128" y="6301978"/>
              <a:ext cx="0" cy="289719"/>
            </a:xfrm>
            <a:prstGeom prst="straightConnector1">
              <a:avLst/>
            </a:prstGeom>
            <a:noFill/>
            <a:ln w="38100" cap="flat" cmpd="sng" algn="ctr">
              <a:solidFill>
                <a:srgbClr val="76B900">
                  <a:shade val="95000"/>
                  <a:satMod val="105000"/>
                </a:srgbClr>
              </a:solidFill>
              <a:prstDash val="solid"/>
              <a:tailEnd type="arrow"/>
            </a:ln>
            <a:effectLst/>
          </p:spPr>
        </p:cxnSp>
      </p:grpSp>
    </p:spTree>
    <p:extLst>
      <p:ext uri="{BB962C8B-B14F-4D97-AF65-F5344CB8AC3E}">
        <p14:creationId xmlns:p14="http://schemas.microsoft.com/office/powerpoint/2010/main" val="1707453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z="4000" dirty="0" smtClean="0"/>
              <a:t>یک مثال ساده از نحوه تخصیص نخ‌ها به درایه‌ها</a:t>
            </a:r>
            <a:endParaRPr lang="fa-IR" sz="4000"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6</a:t>
            </a:fld>
            <a:endParaRPr lang="en-US" altLang="en-US" dirty="0"/>
          </a:p>
        </p:txBody>
      </p:sp>
      <p:grpSp>
        <p:nvGrpSpPr>
          <p:cNvPr id="113" name="Group 112"/>
          <p:cNvGrpSpPr/>
          <p:nvPr/>
        </p:nvGrpSpPr>
        <p:grpSpPr>
          <a:xfrm>
            <a:off x="1224291" y="1600200"/>
            <a:ext cx="7315200" cy="4114800"/>
            <a:chOff x="1437407" y="0"/>
            <a:chExt cx="5475683" cy="3157954"/>
          </a:xfrm>
        </p:grpSpPr>
        <p:sp>
          <p:nvSpPr>
            <p:cNvPr id="114" name="Rectangle 2"/>
            <p:cNvSpPr>
              <a:spLocks noChangeArrowheads="1"/>
            </p:cNvSpPr>
            <p:nvPr/>
          </p:nvSpPr>
          <p:spPr bwMode="auto">
            <a:xfrm>
              <a:off x="3429000" y="6858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1B46FD"/>
                  </a:solidFill>
                  <a:effectLst/>
                  <a:uLnTx/>
                  <a:uFillTx/>
                  <a:latin typeface="Palatino" pitchFamily="18" charset="0"/>
                  <a:cs typeface="Arial" charset="0"/>
                </a:rPr>
                <a:t>P</a:t>
              </a:r>
              <a:r>
                <a:rPr kumimoji="0" lang="en-US" sz="1600" b="0" i="0" u="none" strike="noStrike" kern="0" cap="none" spc="0" normalizeH="0" baseline="-25000" noProof="0" dirty="0" smtClean="0">
                  <a:ln>
                    <a:noFill/>
                  </a:ln>
                  <a:solidFill>
                    <a:srgbClr val="1B46FD"/>
                  </a:solidFill>
                  <a:effectLst/>
                  <a:uLnTx/>
                  <a:uFillTx/>
                  <a:latin typeface="Palatino" pitchFamily="18" charset="0"/>
                  <a:cs typeface="Arial" charset="0"/>
                </a:rPr>
                <a:t>0,1</a:t>
              </a:r>
              <a:endParaRPr kumimoji="0" lang="en-US" sz="1600" b="0" i="0" u="none" strike="noStrike" kern="0" cap="none" spc="0" normalizeH="0" baseline="0" noProof="0" dirty="0" smtClean="0">
                <a:ln>
                  <a:noFill/>
                </a:ln>
                <a:solidFill>
                  <a:srgbClr val="1B46FD"/>
                </a:solidFill>
                <a:effectLst/>
                <a:uLnTx/>
                <a:uFillTx/>
                <a:latin typeface="Palatino" pitchFamily="18" charset="0"/>
                <a:cs typeface="Arial" charset="0"/>
              </a:endParaRPr>
            </a:p>
          </p:txBody>
        </p:sp>
        <p:sp>
          <p:nvSpPr>
            <p:cNvPr id="115" name="Rectangle 3"/>
            <p:cNvSpPr>
              <a:spLocks noChangeArrowheads="1"/>
            </p:cNvSpPr>
            <p:nvPr/>
          </p:nvSpPr>
          <p:spPr bwMode="auto">
            <a:xfrm>
              <a:off x="2971800" y="6858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1B46FD"/>
                  </a:solidFill>
                  <a:effectLst/>
                  <a:uLnTx/>
                  <a:uFillTx/>
                  <a:latin typeface="Palatino" pitchFamily="18" charset="0"/>
                  <a:cs typeface="Arial" charset="0"/>
                </a:rPr>
                <a:t>P</a:t>
              </a:r>
              <a:r>
                <a:rPr kumimoji="0" lang="en-US" sz="1600" b="0" i="0" u="none" strike="noStrike" kern="0" cap="none" spc="0" normalizeH="0" baseline="-25000" noProof="0" dirty="0" smtClean="0">
                  <a:ln>
                    <a:noFill/>
                  </a:ln>
                  <a:solidFill>
                    <a:srgbClr val="1B46FD"/>
                  </a:solidFill>
                  <a:effectLst/>
                  <a:uLnTx/>
                  <a:uFillTx/>
                  <a:latin typeface="Palatino" pitchFamily="18" charset="0"/>
                  <a:cs typeface="Arial" charset="0"/>
                </a:rPr>
                <a:t>0,0</a:t>
              </a:r>
              <a:endParaRPr kumimoji="0" lang="en-US" sz="1600" b="0" i="0" u="none" strike="noStrike" kern="0" cap="none" spc="0" normalizeH="0" baseline="0" noProof="0" dirty="0" smtClean="0">
                <a:ln>
                  <a:noFill/>
                </a:ln>
                <a:solidFill>
                  <a:srgbClr val="1B46FD"/>
                </a:solidFill>
                <a:effectLst/>
                <a:uLnTx/>
                <a:uFillTx/>
                <a:latin typeface="Palatino" pitchFamily="18" charset="0"/>
                <a:cs typeface="Arial" charset="0"/>
              </a:endParaRPr>
            </a:p>
          </p:txBody>
        </p:sp>
        <p:sp>
          <p:nvSpPr>
            <p:cNvPr id="116" name="Rectangle 4"/>
            <p:cNvSpPr>
              <a:spLocks noChangeArrowheads="1"/>
            </p:cNvSpPr>
            <p:nvPr/>
          </p:nvSpPr>
          <p:spPr bwMode="auto">
            <a:xfrm>
              <a:off x="2971800" y="11430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1B46FD"/>
                  </a:solidFill>
                  <a:effectLst/>
                  <a:uLnTx/>
                  <a:uFillTx/>
                  <a:latin typeface="Palatino" pitchFamily="18" charset="0"/>
                  <a:cs typeface="Arial" charset="0"/>
                </a:rPr>
                <a:t>P</a:t>
              </a:r>
              <a:r>
                <a:rPr kumimoji="0" lang="en-US" sz="1600" b="0" i="0" u="none" strike="noStrike" kern="0" cap="none" spc="0" normalizeH="0" baseline="-25000" noProof="0" dirty="0" smtClean="0">
                  <a:ln>
                    <a:noFill/>
                  </a:ln>
                  <a:solidFill>
                    <a:srgbClr val="1B46FD"/>
                  </a:solidFill>
                  <a:effectLst/>
                  <a:uLnTx/>
                  <a:uFillTx/>
                  <a:latin typeface="Palatino" pitchFamily="18" charset="0"/>
                  <a:cs typeface="Arial" charset="0"/>
                </a:rPr>
                <a:t>1,0</a:t>
              </a:r>
            </a:p>
          </p:txBody>
        </p:sp>
        <p:sp>
          <p:nvSpPr>
            <p:cNvPr id="117" name="Rectangle 5"/>
            <p:cNvSpPr>
              <a:spLocks noChangeArrowheads="1"/>
            </p:cNvSpPr>
            <p:nvPr/>
          </p:nvSpPr>
          <p:spPr bwMode="auto">
            <a:xfrm>
              <a:off x="2971800" y="1600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18" name="Rectangle 6"/>
            <p:cNvSpPr>
              <a:spLocks noChangeArrowheads="1"/>
            </p:cNvSpPr>
            <p:nvPr/>
          </p:nvSpPr>
          <p:spPr bwMode="auto">
            <a:xfrm>
              <a:off x="29718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19" name="Rectangle 7"/>
            <p:cNvSpPr>
              <a:spLocks noChangeArrowheads="1"/>
            </p:cNvSpPr>
            <p:nvPr/>
          </p:nvSpPr>
          <p:spPr bwMode="auto">
            <a:xfrm>
              <a:off x="3429000" y="11430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20" name="Rectangle 8"/>
            <p:cNvSpPr>
              <a:spLocks noChangeArrowheads="1"/>
            </p:cNvSpPr>
            <p:nvPr/>
          </p:nvSpPr>
          <p:spPr bwMode="auto">
            <a:xfrm>
              <a:off x="3429000" y="1600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21" name="Rectangle 9"/>
            <p:cNvSpPr>
              <a:spLocks noChangeArrowheads="1"/>
            </p:cNvSpPr>
            <p:nvPr/>
          </p:nvSpPr>
          <p:spPr bwMode="auto">
            <a:xfrm>
              <a:off x="34290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22" name="Rectangle 10"/>
            <p:cNvSpPr>
              <a:spLocks noChangeArrowheads="1"/>
            </p:cNvSpPr>
            <p:nvPr/>
          </p:nvSpPr>
          <p:spPr bwMode="auto">
            <a:xfrm>
              <a:off x="3886200" y="6858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1B46FD"/>
                  </a:solidFill>
                  <a:effectLst/>
                  <a:uLnTx/>
                  <a:uFillTx/>
                  <a:latin typeface="Palatino" pitchFamily="18" charset="0"/>
                  <a:cs typeface="Arial" charset="0"/>
                </a:rPr>
                <a:t>P</a:t>
              </a:r>
              <a:r>
                <a:rPr kumimoji="0" lang="en-US" sz="1600" b="0" i="0" u="none" strike="noStrike" kern="0" cap="none" spc="0" normalizeH="0" baseline="-25000" noProof="0" dirty="0" smtClean="0">
                  <a:ln>
                    <a:noFill/>
                  </a:ln>
                  <a:solidFill>
                    <a:srgbClr val="1B46FD"/>
                  </a:solidFill>
                  <a:effectLst/>
                  <a:uLnTx/>
                  <a:uFillTx/>
                  <a:latin typeface="Palatino" pitchFamily="18" charset="0"/>
                  <a:cs typeface="Arial" charset="0"/>
                </a:rPr>
                <a:t>0,2</a:t>
              </a:r>
            </a:p>
          </p:txBody>
        </p:sp>
        <p:sp>
          <p:nvSpPr>
            <p:cNvPr id="123" name="Rectangle 11"/>
            <p:cNvSpPr>
              <a:spLocks noChangeArrowheads="1"/>
            </p:cNvSpPr>
            <p:nvPr/>
          </p:nvSpPr>
          <p:spPr bwMode="auto">
            <a:xfrm>
              <a:off x="3886200" y="11430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24" name="Rectangle 12"/>
            <p:cNvSpPr>
              <a:spLocks noChangeArrowheads="1"/>
            </p:cNvSpPr>
            <p:nvPr/>
          </p:nvSpPr>
          <p:spPr bwMode="auto">
            <a:xfrm>
              <a:off x="4343400" y="11430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25" name="Rectangle 13"/>
            <p:cNvSpPr>
              <a:spLocks noChangeArrowheads="1"/>
            </p:cNvSpPr>
            <p:nvPr/>
          </p:nvSpPr>
          <p:spPr bwMode="auto">
            <a:xfrm>
              <a:off x="4343400" y="1600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26" name="Rectangle 14"/>
            <p:cNvSpPr>
              <a:spLocks noChangeArrowheads="1"/>
            </p:cNvSpPr>
            <p:nvPr/>
          </p:nvSpPr>
          <p:spPr bwMode="auto">
            <a:xfrm>
              <a:off x="4343400" y="6858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1B46FD"/>
                  </a:solidFill>
                  <a:effectLst/>
                  <a:uLnTx/>
                  <a:uFillTx/>
                  <a:latin typeface="Palatino" pitchFamily="18" charset="0"/>
                  <a:cs typeface="Arial" charset="0"/>
                </a:rPr>
                <a:t>P</a:t>
              </a:r>
              <a:r>
                <a:rPr kumimoji="0" lang="en-US" sz="1600" b="0" i="0" u="none" strike="noStrike" kern="0" cap="none" spc="0" normalizeH="0" baseline="-25000" noProof="0" dirty="0" smtClean="0">
                  <a:ln>
                    <a:noFill/>
                  </a:ln>
                  <a:solidFill>
                    <a:srgbClr val="1B46FD"/>
                  </a:solidFill>
                  <a:effectLst/>
                  <a:uLnTx/>
                  <a:uFillTx/>
                  <a:latin typeface="Palatino" pitchFamily="18" charset="0"/>
                  <a:cs typeface="Arial" charset="0"/>
                </a:rPr>
                <a:t>0,3</a:t>
              </a:r>
            </a:p>
          </p:txBody>
        </p:sp>
        <p:sp>
          <p:nvSpPr>
            <p:cNvPr id="127" name="Rectangle 15"/>
            <p:cNvSpPr>
              <a:spLocks noChangeArrowheads="1"/>
            </p:cNvSpPr>
            <p:nvPr/>
          </p:nvSpPr>
          <p:spPr bwMode="auto">
            <a:xfrm>
              <a:off x="3886200" y="1600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28" name="Rectangle 16"/>
            <p:cNvSpPr>
              <a:spLocks noChangeArrowheads="1"/>
            </p:cNvSpPr>
            <p:nvPr/>
          </p:nvSpPr>
          <p:spPr bwMode="auto">
            <a:xfrm>
              <a:off x="38862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29" name="Rectangle 17"/>
            <p:cNvSpPr>
              <a:spLocks noChangeArrowheads="1"/>
            </p:cNvSpPr>
            <p:nvPr/>
          </p:nvSpPr>
          <p:spPr bwMode="auto">
            <a:xfrm>
              <a:off x="43434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30" name="Rectangle 18"/>
            <p:cNvSpPr>
              <a:spLocks noChangeArrowheads="1"/>
            </p:cNvSpPr>
            <p:nvPr/>
          </p:nvSpPr>
          <p:spPr bwMode="auto">
            <a:xfrm>
              <a:off x="3429000" y="11430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1B46FD"/>
                  </a:solidFill>
                  <a:effectLst/>
                  <a:uLnTx/>
                  <a:uFillTx/>
                  <a:latin typeface="Palatino" pitchFamily="18" charset="0"/>
                  <a:cs typeface="Arial" charset="0"/>
                </a:rPr>
                <a:t>P</a:t>
              </a:r>
              <a:r>
                <a:rPr kumimoji="0" lang="en-US" sz="1600" b="0" i="0" u="none" strike="noStrike" kern="0" cap="none" spc="0" normalizeH="0" baseline="-25000" noProof="0" dirty="0" smtClean="0">
                  <a:ln>
                    <a:noFill/>
                  </a:ln>
                  <a:solidFill>
                    <a:srgbClr val="1B46FD"/>
                  </a:solidFill>
                  <a:effectLst/>
                  <a:uLnTx/>
                  <a:uFillTx/>
                  <a:latin typeface="Palatino" pitchFamily="18" charset="0"/>
                  <a:cs typeface="Arial" charset="0"/>
                </a:rPr>
                <a:t>1,1</a:t>
              </a:r>
            </a:p>
          </p:txBody>
        </p:sp>
        <p:sp>
          <p:nvSpPr>
            <p:cNvPr id="131" name="Rectangle 19"/>
            <p:cNvSpPr>
              <a:spLocks noChangeArrowheads="1"/>
            </p:cNvSpPr>
            <p:nvPr/>
          </p:nvSpPr>
          <p:spPr bwMode="auto">
            <a:xfrm>
              <a:off x="2971800" y="1600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1B46FD"/>
                  </a:solidFill>
                  <a:effectLst/>
                  <a:uLnTx/>
                  <a:uFillTx/>
                  <a:latin typeface="Palatino" pitchFamily="18" charset="0"/>
                  <a:cs typeface="Arial" charset="0"/>
                </a:rPr>
                <a:t>P</a:t>
              </a:r>
              <a:r>
                <a:rPr kumimoji="0" lang="en-US" sz="1600" b="0" i="0" u="none" strike="noStrike" kern="0" cap="none" spc="0" normalizeH="0" baseline="-25000" noProof="0" dirty="0" smtClean="0">
                  <a:ln>
                    <a:noFill/>
                  </a:ln>
                  <a:solidFill>
                    <a:srgbClr val="1B46FD"/>
                  </a:solidFill>
                  <a:effectLst/>
                  <a:uLnTx/>
                  <a:uFillTx/>
                  <a:latin typeface="Palatino" pitchFamily="18" charset="0"/>
                  <a:cs typeface="Arial" charset="0"/>
                </a:rPr>
                <a:t>2,0</a:t>
              </a:r>
              <a:endParaRPr kumimoji="0" lang="en-US" sz="1600" b="0" i="0" u="none" strike="noStrike" kern="0" cap="none" spc="0" normalizeH="0" baseline="0" noProof="0" dirty="0" smtClean="0">
                <a:ln>
                  <a:noFill/>
                </a:ln>
                <a:solidFill>
                  <a:srgbClr val="1B46FD"/>
                </a:solidFill>
                <a:effectLst/>
                <a:uLnTx/>
                <a:uFillTx/>
                <a:latin typeface="Palatino" pitchFamily="18" charset="0"/>
                <a:cs typeface="Arial" charset="0"/>
              </a:endParaRPr>
            </a:p>
          </p:txBody>
        </p:sp>
        <p:sp>
          <p:nvSpPr>
            <p:cNvPr id="132" name="Rectangle 20"/>
            <p:cNvSpPr>
              <a:spLocks noChangeArrowheads="1"/>
            </p:cNvSpPr>
            <p:nvPr/>
          </p:nvSpPr>
          <p:spPr bwMode="auto">
            <a:xfrm>
              <a:off x="3886200" y="1600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1B46FD"/>
                  </a:solidFill>
                  <a:effectLst/>
                  <a:uLnTx/>
                  <a:uFillTx/>
                  <a:latin typeface="Palatino" pitchFamily="18" charset="0"/>
                  <a:cs typeface="Arial" charset="0"/>
                </a:rPr>
                <a:t>P</a:t>
              </a:r>
              <a:r>
                <a:rPr kumimoji="0" lang="en-US" sz="1600" b="0" i="0" u="none" strike="noStrike" kern="0" cap="none" spc="0" normalizeH="0" baseline="-25000" noProof="0" dirty="0" smtClean="0">
                  <a:ln>
                    <a:noFill/>
                  </a:ln>
                  <a:solidFill>
                    <a:srgbClr val="1B46FD"/>
                  </a:solidFill>
                  <a:effectLst/>
                  <a:uLnTx/>
                  <a:uFillTx/>
                  <a:latin typeface="Palatino" pitchFamily="18" charset="0"/>
                  <a:cs typeface="Arial" charset="0"/>
                </a:rPr>
                <a:t>2,2</a:t>
              </a:r>
            </a:p>
          </p:txBody>
        </p:sp>
        <p:sp>
          <p:nvSpPr>
            <p:cNvPr id="133" name="Rectangle 21"/>
            <p:cNvSpPr>
              <a:spLocks noChangeArrowheads="1"/>
            </p:cNvSpPr>
            <p:nvPr/>
          </p:nvSpPr>
          <p:spPr bwMode="auto">
            <a:xfrm>
              <a:off x="4343400" y="1600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1B46FD"/>
                  </a:solidFill>
                  <a:effectLst/>
                  <a:uLnTx/>
                  <a:uFillTx/>
                  <a:latin typeface="Palatino" pitchFamily="18" charset="0"/>
                  <a:cs typeface="Arial" charset="0"/>
                </a:rPr>
                <a:t>P</a:t>
              </a:r>
              <a:r>
                <a:rPr kumimoji="0" lang="en-US" sz="1600" b="0" i="0" u="none" strike="noStrike" kern="0" cap="none" spc="0" normalizeH="0" baseline="-25000" noProof="0" dirty="0" smtClean="0">
                  <a:ln>
                    <a:noFill/>
                  </a:ln>
                  <a:solidFill>
                    <a:srgbClr val="1B46FD"/>
                  </a:solidFill>
                  <a:effectLst/>
                  <a:uLnTx/>
                  <a:uFillTx/>
                  <a:latin typeface="Palatino" pitchFamily="18" charset="0"/>
                  <a:cs typeface="Arial" charset="0"/>
                </a:rPr>
                <a:t>2,3</a:t>
              </a:r>
            </a:p>
          </p:txBody>
        </p:sp>
        <p:sp>
          <p:nvSpPr>
            <p:cNvPr id="134" name="Rectangle 22"/>
            <p:cNvSpPr>
              <a:spLocks noChangeArrowheads="1"/>
            </p:cNvSpPr>
            <p:nvPr/>
          </p:nvSpPr>
          <p:spPr bwMode="auto">
            <a:xfrm>
              <a:off x="3429000" y="1600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1B46FD"/>
                  </a:solidFill>
                  <a:effectLst/>
                  <a:uLnTx/>
                  <a:uFillTx/>
                  <a:latin typeface="Palatino" pitchFamily="18" charset="0"/>
                  <a:cs typeface="Arial" charset="0"/>
                </a:rPr>
                <a:t>P</a:t>
              </a:r>
              <a:r>
                <a:rPr kumimoji="0" lang="en-US" sz="1600" b="0" i="0" u="none" strike="noStrike" kern="0" cap="none" spc="0" normalizeH="0" baseline="-25000" noProof="0" dirty="0" smtClean="0">
                  <a:ln>
                    <a:noFill/>
                  </a:ln>
                  <a:solidFill>
                    <a:srgbClr val="1B46FD"/>
                  </a:solidFill>
                  <a:effectLst/>
                  <a:uLnTx/>
                  <a:uFillTx/>
                  <a:latin typeface="Palatino" pitchFamily="18" charset="0"/>
                  <a:cs typeface="Arial" charset="0"/>
                </a:rPr>
                <a:t>2,1</a:t>
              </a:r>
            </a:p>
          </p:txBody>
        </p:sp>
        <p:sp>
          <p:nvSpPr>
            <p:cNvPr id="135" name="Rectangle 23"/>
            <p:cNvSpPr>
              <a:spLocks noChangeArrowheads="1"/>
            </p:cNvSpPr>
            <p:nvPr/>
          </p:nvSpPr>
          <p:spPr bwMode="auto">
            <a:xfrm>
              <a:off x="4343400" y="11430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1B46FD"/>
                  </a:solidFill>
                  <a:effectLst/>
                  <a:uLnTx/>
                  <a:uFillTx/>
                  <a:latin typeface="Palatino" pitchFamily="18" charset="0"/>
                  <a:cs typeface="Arial" charset="0"/>
                </a:rPr>
                <a:t>P</a:t>
              </a:r>
              <a:r>
                <a:rPr kumimoji="0" lang="en-US" sz="1600" b="0" i="0" u="none" strike="noStrike" kern="0" cap="none" spc="0" normalizeH="0" baseline="-25000" noProof="0" dirty="0" smtClean="0">
                  <a:ln>
                    <a:noFill/>
                  </a:ln>
                  <a:solidFill>
                    <a:srgbClr val="1B46FD"/>
                  </a:solidFill>
                  <a:effectLst/>
                  <a:uLnTx/>
                  <a:uFillTx/>
                  <a:latin typeface="Palatino" pitchFamily="18" charset="0"/>
                  <a:cs typeface="Arial" charset="0"/>
                </a:rPr>
                <a:t>1,3</a:t>
              </a:r>
            </a:p>
          </p:txBody>
        </p:sp>
        <p:sp>
          <p:nvSpPr>
            <p:cNvPr id="136" name="Rectangle 24"/>
            <p:cNvSpPr>
              <a:spLocks noChangeArrowheads="1"/>
            </p:cNvSpPr>
            <p:nvPr/>
          </p:nvSpPr>
          <p:spPr bwMode="auto">
            <a:xfrm>
              <a:off x="3886200" y="11430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1B46FD"/>
                  </a:solidFill>
                  <a:effectLst/>
                  <a:uLnTx/>
                  <a:uFillTx/>
                  <a:latin typeface="Palatino" pitchFamily="18" charset="0"/>
                  <a:cs typeface="Arial" charset="0"/>
                </a:rPr>
                <a:t>P</a:t>
              </a:r>
              <a:r>
                <a:rPr kumimoji="0" lang="en-US" sz="1600" b="0" i="0" u="none" strike="noStrike" kern="0" cap="none" spc="0" normalizeH="0" baseline="-25000" noProof="0" dirty="0" smtClean="0">
                  <a:ln>
                    <a:noFill/>
                  </a:ln>
                  <a:solidFill>
                    <a:srgbClr val="1B46FD"/>
                  </a:solidFill>
                  <a:effectLst/>
                  <a:uLnTx/>
                  <a:uFillTx/>
                  <a:latin typeface="Palatino" pitchFamily="18" charset="0"/>
                  <a:cs typeface="Arial" charset="0"/>
                </a:rPr>
                <a:t>1,2</a:t>
              </a:r>
            </a:p>
          </p:txBody>
        </p:sp>
        <p:sp>
          <p:nvSpPr>
            <p:cNvPr id="137" name="Rectangle 25"/>
            <p:cNvSpPr>
              <a:spLocks noChangeArrowheads="1"/>
            </p:cNvSpPr>
            <p:nvPr/>
          </p:nvSpPr>
          <p:spPr bwMode="auto">
            <a:xfrm>
              <a:off x="29718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38" name="Rectangle 26"/>
            <p:cNvSpPr>
              <a:spLocks noChangeArrowheads="1"/>
            </p:cNvSpPr>
            <p:nvPr/>
          </p:nvSpPr>
          <p:spPr bwMode="auto">
            <a:xfrm>
              <a:off x="34290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39" name="Rectangle 27"/>
            <p:cNvSpPr>
              <a:spLocks noChangeArrowheads="1"/>
            </p:cNvSpPr>
            <p:nvPr/>
          </p:nvSpPr>
          <p:spPr bwMode="auto">
            <a:xfrm>
              <a:off x="43434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40" name="Rectangle 28"/>
            <p:cNvSpPr>
              <a:spLocks noChangeArrowheads="1"/>
            </p:cNvSpPr>
            <p:nvPr/>
          </p:nvSpPr>
          <p:spPr bwMode="auto">
            <a:xfrm>
              <a:off x="38862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41" name="Rectangle 29"/>
            <p:cNvSpPr>
              <a:spLocks noChangeArrowheads="1"/>
            </p:cNvSpPr>
            <p:nvPr/>
          </p:nvSpPr>
          <p:spPr bwMode="auto">
            <a:xfrm>
              <a:off x="29718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1B46FD"/>
                  </a:solidFill>
                  <a:effectLst/>
                  <a:uLnTx/>
                  <a:uFillTx/>
                  <a:latin typeface="Palatino" pitchFamily="18" charset="0"/>
                  <a:cs typeface="Arial" charset="0"/>
                </a:rPr>
                <a:t>P</a:t>
              </a:r>
              <a:r>
                <a:rPr kumimoji="0" lang="en-US" sz="1600" b="0" i="0" u="none" strike="noStrike" kern="0" cap="none" spc="0" normalizeH="0" baseline="-25000" noProof="0" dirty="0" smtClean="0">
                  <a:ln>
                    <a:noFill/>
                  </a:ln>
                  <a:solidFill>
                    <a:srgbClr val="1B46FD"/>
                  </a:solidFill>
                  <a:effectLst/>
                  <a:uLnTx/>
                  <a:uFillTx/>
                  <a:latin typeface="Palatino" pitchFamily="18" charset="0"/>
                  <a:cs typeface="Arial" charset="0"/>
                </a:rPr>
                <a:t>3,0</a:t>
              </a:r>
              <a:endParaRPr kumimoji="0" lang="en-US" sz="1600" b="0" i="0" u="none" strike="noStrike" kern="0" cap="none" spc="0" normalizeH="0" baseline="0" noProof="0" dirty="0" smtClean="0">
                <a:ln>
                  <a:noFill/>
                </a:ln>
                <a:solidFill>
                  <a:srgbClr val="1B46FD"/>
                </a:solidFill>
                <a:effectLst/>
                <a:uLnTx/>
                <a:uFillTx/>
                <a:latin typeface="Palatino" pitchFamily="18" charset="0"/>
                <a:cs typeface="Arial" charset="0"/>
              </a:endParaRPr>
            </a:p>
          </p:txBody>
        </p:sp>
        <p:sp>
          <p:nvSpPr>
            <p:cNvPr id="142" name="Rectangle 30"/>
            <p:cNvSpPr>
              <a:spLocks noChangeArrowheads="1"/>
            </p:cNvSpPr>
            <p:nvPr/>
          </p:nvSpPr>
          <p:spPr bwMode="auto">
            <a:xfrm>
              <a:off x="38862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1B46FD"/>
                  </a:solidFill>
                  <a:effectLst/>
                  <a:uLnTx/>
                  <a:uFillTx/>
                  <a:latin typeface="Palatino" pitchFamily="18" charset="0"/>
                  <a:cs typeface="Arial" charset="0"/>
                </a:rPr>
                <a:t>P</a:t>
              </a:r>
              <a:r>
                <a:rPr kumimoji="0" lang="en-US" sz="1600" b="0" i="0" u="none" strike="noStrike" kern="0" cap="none" spc="0" normalizeH="0" baseline="-25000" noProof="0" dirty="0" smtClean="0">
                  <a:ln>
                    <a:noFill/>
                  </a:ln>
                  <a:solidFill>
                    <a:srgbClr val="1B46FD"/>
                  </a:solidFill>
                  <a:effectLst/>
                  <a:uLnTx/>
                  <a:uFillTx/>
                  <a:latin typeface="Palatino" pitchFamily="18" charset="0"/>
                  <a:cs typeface="Arial" charset="0"/>
                </a:rPr>
                <a:t>3,2</a:t>
              </a:r>
            </a:p>
          </p:txBody>
        </p:sp>
        <p:sp>
          <p:nvSpPr>
            <p:cNvPr id="143" name="Rectangle 31"/>
            <p:cNvSpPr>
              <a:spLocks noChangeArrowheads="1"/>
            </p:cNvSpPr>
            <p:nvPr/>
          </p:nvSpPr>
          <p:spPr bwMode="auto">
            <a:xfrm>
              <a:off x="43434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1B46FD"/>
                  </a:solidFill>
                  <a:effectLst/>
                  <a:uLnTx/>
                  <a:uFillTx/>
                  <a:latin typeface="Palatino" pitchFamily="18" charset="0"/>
                  <a:cs typeface="Arial" charset="0"/>
                </a:rPr>
                <a:t>P</a:t>
              </a:r>
              <a:r>
                <a:rPr kumimoji="0" lang="en-US" sz="1600" b="0" i="0" u="none" strike="noStrike" kern="0" cap="none" spc="0" normalizeH="0" baseline="-25000" noProof="0" dirty="0" smtClean="0">
                  <a:ln>
                    <a:noFill/>
                  </a:ln>
                  <a:solidFill>
                    <a:srgbClr val="1B46FD"/>
                  </a:solidFill>
                  <a:effectLst/>
                  <a:uLnTx/>
                  <a:uFillTx/>
                  <a:latin typeface="Palatino" pitchFamily="18" charset="0"/>
                  <a:cs typeface="Arial" charset="0"/>
                </a:rPr>
                <a:t>3,3</a:t>
              </a:r>
            </a:p>
          </p:txBody>
        </p:sp>
        <p:sp>
          <p:nvSpPr>
            <p:cNvPr id="144" name="Rectangle 32"/>
            <p:cNvSpPr>
              <a:spLocks noChangeArrowheads="1"/>
            </p:cNvSpPr>
            <p:nvPr/>
          </p:nvSpPr>
          <p:spPr bwMode="auto">
            <a:xfrm>
              <a:off x="34290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1B46FD"/>
                  </a:solidFill>
                  <a:effectLst/>
                  <a:uLnTx/>
                  <a:uFillTx/>
                  <a:latin typeface="Palatino" pitchFamily="18" charset="0"/>
                  <a:cs typeface="Arial" charset="0"/>
                </a:rPr>
                <a:t>P</a:t>
              </a:r>
              <a:r>
                <a:rPr kumimoji="0" lang="en-US" sz="1600" b="0" i="0" u="none" strike="noStrike" kern="0" cap="none" spc="0" normalizeH="0" baseline="-25000" noProof="0" dirty="0" smtClean="0">
                  <a:ln>
                    <a:noFill/>
                  </a:ln>
                  <a:solidFill>
                    <a:srgbClr val="1B46FD"/>
                  </a:solidFill>
                  <a:effectLst/>
                  <a:uLnTx/>
                  <a:uFillTx/>
                  <a:latin typeface="Palatino" pitchFamily="18" charset="0"/>
                  <a:cs typeface="Arial" charset="0"/>
                </a:rPr>
                <a:t>3,1</a:t>
              </a:r>
            </a:p>
          </p:txBody>
        </p:sp>
        <p:sp>
          <p:nvSpPr>
            <p:cNvPr id="145" name="Rectangle 33"/>
            <p:cNvSpPr>
              <a:spLocks noChangeArrowheads="1"/>
            </p:cNvSpPr>
            <p:nvPr/>
          </p:nvSpPr>
          <p:spPr bwMode="auto">
            <a:xfrm>
              <a:off x="2971800" y="685800"/>
              <a:ext cx="914400" cy="914400"/>
            </a:xfrm>
            <a:prstGeom prst="rect">
              <a:avLst/>
            </a:prstGeom>
            <a:noFill/>
            <a:ln w="38100">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46" name="Text Box 34"/>
            <p:cNvSpPr txBox="1">
              <a:spLocks noChangeArrowheads="1"/>
            </p:cNvSpPr>
            <p:nvPr/>
          </p:nvSpPr>
          <p:spPr bwMode="auto">
            <a:xfrm>
              <a:off x="2590800" y="0"/>
              <a:ext cx="800576" cy="259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6600"/>
                  </a:solidFill>
                  <a:effectLst/>
                  <a:uLnTx/>
                  <a:uFillTx/>
                  <a:latin typeface="Palatino" pitchFamily="18" charset="0"/>
                  <a:cs typeface="Arial" charset="0"/>
                </a:rPr>
                <a:t>Block(0,0)</a:t>
              </a:r>
            </a:p>
          </p:txBody>
        </p:sp>
        <p:sp>
          <p:nvSpPr>
            <p:cNvPr id="147" name="Line 35"/>
            <p:cNvSpPr>
              <a:spLocks noChangeShapeType="1"/>
            </p:cNvSpPr>
            <p:nvPr/>
          </p:nvSpPr>
          <p:spPr bwMode="auto">
            <a:xfrm>
              <a:off x="2971800" y="304800"/>
              <a:ext cx="304800" cy="304800"/>
            </a:xfrm>
            <a:prstGeom prst="line">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48" name="Text Box 36"/>
            <p:cNvSpPr txBox="1">
              <a:spLocks noChangeArrowheads="1"/>
            </p:cNvSpPr>
            <p:nvPr/>
          </p:nvSpPr>
          <p:spPr bwMode="auto">
            <a:xfrm>
              <a:off x="4191000" y="0"/>
              <a:ext cx="800576" cy="259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6600"/>
                  </a:solidFill>
                  <a:effectLst/>
                  <a:uLnTx/>
                  <a:uFillTx/>
                  <a:latin typeface="Palatino" pitchFamily="18" charset="0"/>
                  <a:cs typeface="Arial" charset="0"/>
                </a:rPr>
                <a:t>Block(0,1)</a:t>
              </a:r>
              <a:endParaRPr kumimoji="0" lang="en-US" sz="1600" b="0" i="0" u="none" strike="noStrike" kern="0" cap="none" spc="0" normalizeH="0" baseline="0" noProof="0" dirty="0">
                <a:ln>
                  <a:noFill/>
                </a:ln>
                <a:solidFill>
                  <a:srgbClr val="FF6600"/>
                </a:solidFill>
                <a:effectLst/>
                <a:uLnTx/>
                <a:uFillTx/>
                <a:latin typeface="Palatino" pitchFamily="18" charset="0"/>
                <a:cs typeface="Arial" charset="0"/>
              </a:endParaRPr>
            </a:p>
          </p:txBody>
        </p:sp>
        <p:sp>
          <p:nvSpPr>
            <p:cNvPr id="149" name="Rectangle 37"/>
            <p:cNvSpPr>
              <a:spLocks noChangeArrowheads="1"/>
            </p:cNvSpPr>
            <p:nvPr/>
          </p:nvSpPr>
          <p:spPr bwMode="auto">
            <a:xfrm>
              <a:off x="3886200" y="685800"/>
              <a:ext cx="914400" cy="914400"/>
            </a:xfrm>
            <a:prstGeom prst="rect">
              <a:avLst/>
            </a:prstGeom>
            <a:noFill/>
            <a:ln w="38100">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50" name="Line 38"/>
            <p:cNvSpPr>
              <a:spLocks noChangeShapeType="1"/>
            </p:cNvSpPr>
            <p:nvPr/>
          </p:nvSpPr>
          <p:spPr bwMode="auto">
            <a:xfrm flipH="1">
              <a:off x="4495800" y="304800"/>
              <a:ext cx="304800" cy="304800"/>
            </a:xfrm>
            <a:prstGeom prst="line">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51" name="Rectangle 39"/>
            <p:cNvSpPr>
              <a:spLocks noChangeArrowheads="1"/>
            </p:cNvSpPr>
            <p:nvPr/>
          </p:nvSpPr>
          <p:spPr bwMode="auto">
            <a:xfrm>
              <a:off x="2971800" y="1600200"/>
              <a:ext cx="914400" cy="914400"/>
            </a:xfrm>
            <a:prstGeom prst="rect">
              <a:avLst/>
            </a:prstGeom>
            <a:noFill/>
            <a:ln w="38100">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52" name="Rectangle 40"/>
            <p:cNvSpPr>
              <a:spLocks noChangeArrowheads="1"/>
            </p:cNvSpPr>
            <p:nvPr/>
          </p:nvSpPr>
          <p:spPr bwMode="auto">
            <a:xfrm>
              <a:off x="3886200" y="1600200"/>
              <a:ext cx="914400" cy="914400"/>
            </a:xfrm>
            <a:prstGeom prst="rect">
              <a:avLst/>
            </a:prstGeom>
            <a:noFill/>
            <a:ln w="38100">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53" name="Text Box 41"/>
            <p:cNvSpPr txBox="1">
              <a:spLocks noChangeArrowheads="1"/>
            </p:cNvSpPr>
            <p:nvPr/>
          </p:nvSpPr>
          <p:spPr bwMode="auto">
            <a:xfrm>
              <a:off x="4454591" y="2898127"/>
              <a:ext cx="800576" cy="259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6600"/>
                  </a:solidFill>
                  <a:effectLst/>
                  <a:uLnTx/>
                  <a:uFillTx/>
                  <a:latin typeface="Palatino" pitchFamily="18" charset="0"/>
                  <a:cs typeface="Arial" charset="0"/>
                </a:rPr>
                <a:t>Block(1,1)</a:t>
              </a:r>
            </a:p>
          </p:txBody>
        </p:sp>
        <p:sp>
          <p:nvSpPr>
            <p:cNvPr id="154" name="Text Box 42"/>
            <p:cNvSpPr txBox="1">
              <a:spLocks noChangeArrowheads="1"/>
            </p:cNvSpPr>
            <p:nvPr/>
          </p:nvSpPr>
          <p:spPr bwMode="auto">
            <a:xfrm>
              <a:off x="2590800" y="2898127"/>
              <a:ext cx="800576" cy="259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6600"/>
                  </a:solidFill>
                  <a:effectLst/>
                  <a:uLnTx/>
                  <a:uFillTx/>
                  <a:latin typeface="Palatino" pitchFamily="18" charset="0"/>
                  <a:cs typeface="Arial" charset="0"/>
                </a:rPr>
                <a:t>Block(1,0)</a:t>
              </a:r>
              <a:endParaRPr kumimoji="0" lang="en-US" sz="1600" b="0" i="0" u="none" strike="noStrike" kern="0" cap="none" spc="0" normalizeH="0" baseline="0" noProof="0" dirty="0">
                <a:ln>
                  <a:noFill/>
                </a:ln>
                <a:solidFill>
                  <a:srgbClr val="FF6600"/>
                </a:solidFill>
                <a:effectLst/>
                <a:uLnTx/>
                <a:uFillTx/>
                <a:latin typeface="Palatino" pitchFamily="18" charset="0"/>
                <a:cs typeface="Arial" charset="0"/>
              </a:endParaRPr>
            </a:p>
          </p:txBody>
        </p:sp>
        <p:sp>
          <p:nvSpPr>
            <p:cNvPr id="155" name="Line 43"/>
            <p:cNvSpPr>
              <a:spLocks noChangeShapeType="1"/>
            </p:cNvSpPr>
            <p:nvPr/>
          </p:nvSpPr>
          <p:spPr bwMode="auto">
            <a:xfrm flipV="1">
              <a:off x="2971800" y="2590800"/>
              <a:ext cx="381000" cy="304800"/>
            </a:xfrm>
            <a:prstGeom prst="line">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56" name="Line 44"/>
            <p:cNvSpPr>
              <a:spLocks noChangeShapeType="1"/>
            </p:cNvSpPr>
            <p:nvPr/>
          </p:nvSpPr>
          <p:spPr bwMode="auto">
            <a:xfrm flipH="1" flipV="1">
              <a:off x="4419600" y="2590800"/>
              <a:ext cx="381000" cy="304800"/>
            </a:xfrm>
            <a:prstGeom prst="line">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57" name="Text Box 45"/>
            <p:cNvSpPr txBox="1">
              <a:spLocks noChangeArrowheads="1"/>
            </p:cNvSpPr>
            <p:nvPr/>
          </p:nvSpPr>
          <p:spPr bwMode="auto">
            <a:xfrm>
              <a:off x="4860925" y="828675"/>
              <a:ext cx="205216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Palatino" pitchFamily="18" charset="0"/>
                  <a:cs typeface="Arial" charset="0"/>
                </a:rPr>
                <a:t>BLOCK_WIDTH </a:t>
              </a:r>
              <a:r>
                <a:rPr kumimoji="0" lang="en-US" sz="1600" b="0" i="0" u="none" strike="noStrike" kern="0" cap="none" spc="0" normalizeH="0" baseline="0" noProof="0" dirty="0">
                  <a:ln>
                    <a:noFill/>
                  </a:ln>
                  <a:solidFill>
                    <a:prstClr val="black"/>
                  </a:solidFill>
                  <a:effectLst/>
                  <a:uLnTx/>
                  <a:uFillTx/>
                  <a:latin typeface="Palatino" pitchFamily="18" charset="0"/>
                  <a:cs typeface="Arial" charset="0"/>
                </a:rPr>
                <a:t>= 2</a:t>
              </a:r>
            </a:p>
          </p:txBody>
        </p:sp>
        <p:sp>
          <p:nvSpPr>
            <p:cNvPr id="158" name="TextBox 157"/>
            <p:cNvSpPr txBox="1"/>
            <p:nvPr/>
          </p:nvSpPr>
          <p:spPr>
            <a:xfrm>
              <a:off x="1437407" y="575846"/>
              <a:ext cx="868971" cy="25982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1B46FD"/>
                  </a:solidFill>
                  <a:effectLst/>
                  <a:uLnTx/>
                  <a:uFillTx/>
                  <a:latin typeface="Times New Roman" pitchFamily="18" charset="0"/>
                  <a:cs typeface="Times New Roman" pitchFamily="18" charset="0"/>
                </a:rPr>
                <a:t>Thread(0,0)</a:t>
              </a:r>
            </a:p>
          </p:txBody>
        </p:sp>
        <p:cxnSp>
          <p:nvCxnSpPr>
            <p:cNvPr id="159" name="Straight Arrow Connector 158"/>
            <p:cNvCxnSpPr>
              <a:stCxn id="158" idx="3"/>
            </p:cNvCxnSpPr>
            <p:nvPr/>
          </p:nvCxnSpPr>
          <p:spPr>
            <a:xfrm>
              <a:off x="2306378" y="705760"/>
              <a:ext cx="807429" cy="208640"/>
            </a:xfrm>
            <a:prstGeom prst="straightConnector1">
              <a:avLst/>
            </a:prstGeom>
            <a:noFill/>
            <a:ln w="9525" cap="flat" cmpd="sng" algn="ctr">
              <a:solidFill>
                <a:sysClr val="windowText" lastClr="000000"/>
              </a:solidFill>
              <a:prstDash val="solid"/>
              <a:tailEnd type="arrow"/>
            </a:ln>
            <a:effectLst/>
          </p:spPr>
        </p:cxnSp>
        <p:sp>
          <p:nvSpPr>
            <p:cNvPr id="160" name="TextBox 159"/>
            <p:cNvSpPr txBox="1"/>
            <p:nvPr/>
          </p:nvSpPr>
          <p:spPr>
            <a:xfrm>
              <a:off x="1437407" y="1033046"/>
              <a:ext cx="868971" cy="25982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1B46FD"/>
                  </a:solidFill>
                  <a:effectLst/>
                  <a:uLnTx/>
                  <a:uFillTx/>
                  <a:latin typeface="Times New Roman" pitchFamily="18" charset="0"/>
                  <a:cs typeface="Times New Roman" pitchFamily="18" charset="0"/>
                </a:rPr>
                <a:t>Thread(1,0)</a:t>
              </a:r>
            </a:p>
          </p:txBody>
        </p:sp>
        <p:cxnSp>
          <p:nvCxnSpPr>
            <p:cNvPr id="161" name="Straight Arrow Connector 160"/>
            <p:cNvCxnSpPr>
              <a:stCxn id="160" idx="3"/>
            </p:cNvCxnSpPr>
            <p:nvPr/>
          </p:nvCxnSpPr>
          <p:spPr>
            <a:xfrm>
              <a:off x="2306378" y="1162959"/>
              <a:ext cx="810938" cy="85714"/>
            </a:xfrm>
            <a:prstGeom prst="straightConnector1">
              <a:avLst/>
            </a:prstGeom>
            <a:noFill/>
            <a:ln w="9525" cap="flat" cmpd="sng" algn="ctr">
              <a:solidFill>
                <a:sysClr val="windowText" lastClr="000000"/>
              </a:solidFill>
              <a:prstDash val="solid"/>
              <a:tailEnd type="arrow"/>
            </a:ln>
            <a:effectLst/>
          </p:spPr>
        </p:cxnSp>
        <p:sp>
          <p:nvSpPr>
            <p:cNvPr id="162" name="TextBox 161"/>
            <p:cNvSpPr txBox="1"/>
            <p:nvPr/>
          </p:nvSpPr>
          <p:spPr>
            <a:xfrm>
              <a:off x="3296225" y="271046"/>
              <a:ext cx="868971" cy="25982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1B46FD"/>
                  </a:solidFill>
                  <a:effectLst/>
                  <a:uLnTx/>
                  <a:uFillTx/>
                  <a:latin typeface="Times New Roman" pitchFamily="18" charset="0"/>
                  <a:cs typeface="Times New Roman" pitchFamily="18" charset="0"/>
                </a:rPr>
                <a:t>Thread(0,1)</a:t>
              </a:r>
            </a:p>
          </p:txBody>
        </p:sp>
        <p:cxnSp>
          <p:nvCxnSpPr>
            <p:cNvPr id="163" name="Straight Arrow Connector 162"/>
            <p:cNvCxnSpPr/>
            <p:nvPr/>
          </p:nvCxnSpPr>
          <p:spPr>
            <a:xfrm flipH="1">
              <a:off x="3662363" y="575846"/>
              <a:ext cx="71437" cy="253915"/>
            </a:xfrm>
            <a:prstGeom prst="straightConnector1">
              <a:avLst/>
            </a:prstGeom>
            <a:noFill/>
            <a:ln w="9525" cap="flat" cmpd="sng" algn="ctr">
              <a:solidFill>
                <a:sysClr val="windowText" lastClr="000000"/>
              </a:solidFill>
              <a:prstDash val="solid"/>
              <a:tailEnd type="arrow"/>
            </a:ln>
            <a:effectLst/>
          </p:spPr>
        </p:cxnSp>
        <p:sp>
          <p:nvSpPr>
            <p:cNvPr id="164" name="TextBox 163"/>
            <p:cNvSpPr txBox="1"/>
            <p:nvPr/>
          </p:nvSpPr>
          <p:spPr>
            <a:xfrm>
              <a:off x="1462807" y="1354723"/>
              <a:ext cx="868971" cy="25982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smtClean="0">
                  <a:ln>
                    <a:noFill/>
                  </a:ln>
                  <a:solidFill>
                    <a:srgbClr val="1B46FD"/>
                  </a:solidFill>
                  <a:effectLst/>
                  <a:uLnTx/>
                  <a:uFillTx/>
                  <a:latin typeface="Times New Roman" pitchFamily="18" charset="0"/>
                  <a:cs typeface="Times New Roman" pitchFamily="18" charset="0"/>
                </a:rPr>
                <a:t>Thread(1,1)</a:t>
              </a:r>
              <a:endParaRPr kumimoji="0" lang="en-US" sz="1600" b="0" i="0" u="none" strike="noStrike" kern="0" cap="none" spc="0" normalizeH="0" baseline="0" noProof="0" dirty="0" smtClean="0">
                <a:ln>
                  <a:noFill/>
                </a:ln>
                <a:solidFill>
                  <a:srgbClr val="1B46FD"/>
                </a:solidFill>
                <a:effectLst/>
                <a:uLnTx/>
                <a:uFillTx/>
                <a:latin typeface="Times New Roman" pitchFamily="18" charset="0"/>
                <a:cs typeface="Times New Roman" pitchFamily="18" charset="0"/>
              </a:endParaRPr>
            </a:p>
          </p:txBody>
        </p:sp>
        <p:cxnSp>
          <p:nvCxnSpPr>
            <p:cNvPr id="165" name="Straight Arrow Connector 164"/>
            <p:cNvCxnSpPr>
              <a:stCxn id="164" idx="3"/>
            </p:cNvCxnSpPr>
            <p:nvPr/>
          </p:nvCxnSpPr>
          <p:spPr>
            <a:xfrm flipV="1">
              <a:off x="2331778" y="1447800"/>
              <a:ext cx="1249621" cy="36837"/>
            </a:xfrm>
            <a:prstGeom prst="straightConnector1">
              <a:avLst/>
            </a:prstGeom>
            <a:noFill/>
            <a:ln w="9525" cap="flat" cmpd="sng" algn="ctr">
              <a:solidFill>
                <a:sysClr val="windowText" lastClr="000000"/>
              </a:solidFill>
              <a:prstDash val="solid"/>
              <a:tailEnd type="arrow"/>
            </a:ln>
            <a:effectLst/>
          </p:spPr>
        </p:cxnSp>
      </p:grpSp>
    </p:spTree>
    <p:extLst>
      <p:ext uri="{BB962C8B-B14F-4D97-AF65-F5344CB8AC3E}">
        <p14:creationId xmlns:p14="http://schemas.microsoft.com/office/powerpoint/2010/main" val="2372006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برنامه هسته ضرب ماتریسی</a:t>
            </a:r>
            <a:endParaRPr lang="fa-IR" dirty="0"/>
          </a:p>
        </p:txBody>
      </p:sp>
      <p:sp>
        <p:nvSpPr>
          <p:cNvPr id="3" name="Content Placeholder 2"/>
          <p:cNvSpPr>
            <a:spLocks noGrp="1"/>
          </p:cNvSpPr>
          <p:nvPr>
            <p:ph sz="quarter" idx="1"/>
          </p:nvPr>
        </p:nvSpPr>
        <p:spPr/>
        <p:txBody>
          <a:bodyPr/>
          <a:lstStyle/>
          <a:p>
            <a:pPr marL="0" lvl="0" indent="0" algn="l" rtl="0" eaLnBrk="1" hangingPunct="1">
              <a:spcBef>
                <a:spcPct val="0"/>
              </a:spcBef>
              <a:buClrTx/>
              <a:buSzTx/>
              <a:buNone/>
            </a:pPr>
            <a:endParaRPr lang="en-US" altLang="en-US" sz="1600" dirty="0">
              <a:latin typeface="Droid Sans" panose="020B0606030804020204" pitchFamily="34" charset="0"/>
              <a:ea typeface="Droid Sans" panose="020B0606030804020204" pitchFamily="34" charset="0"/>
              <a:cs typeface="Droid Sans" panose="020B0606030804020204" pitchFamily="34" charset="0"/>
            </a:endParaRPr>
          </a:p>
          <a:p>
            <a:pPr marL="0" lvl="0" indent="0" algn="l" rtl="0" eaLnBrk="1" hangingPunct="1">
              <a:spcBef>
                <a:spcPct val="0"/>
              </a:spcBef>
              <a:buClrTx/>
              <a:buSzTx/>
              <a:buNone/>
            </a:pPr>
            <a:r>
              <a:rPr lang="en-US" altLang="en-US" sz="1600" dirty="0">
                <a:solidFill>
                  <a:srgbClr val="FF6600"/>
                </a:solidFill>
                <a:latin typeface="Droid Sans" panose="020B0606030804020204" pitchFamily="34" charset="0"/>
                <a:ea typeface="Droid Sans" panose="020B0606030804020204" pitchFamily="34" charset="0"/>
                <a:cs typeface="Droid Sans" panose="020B0606030804020204" pitchFamily="34" charset="0"/>
              </a:rPr>
              <a:t>__global__</a:t>
            </a:r>
            <a:r>
              <a:rPr lang="en-US" altLang="en-US" sz="1600" dirty="0">
                <a:latin typeface="Droid Sans" panose="020B0606030804020204" pitchFamily="34" charset="0"/>
                <a:ea typeface="Droid Sans" panose="020B0606030804020204" pitchFamily="34" charset="0"/>
                <a:cs typeface="Droid Sans" panose="020B0606030804020204" pitchFamily="34" charset="0"/>
              </a:rPr>
              <a:t> </a:t>
            </a:r>
            <a:r>
              <a:rPr lang="en-US" altLang="en-US" sz="1600" dirty="0">
                <a:solidFill>
                  <a:srgbClr val="1B46FD"/>
                </a:solidFill>
                <a:latin typeface="Droid Sans" panose="020B0606030804020204" pitchFamily="34" charset="0"/>
                <a:ea typeface="Droid Sans" panose="020B0606030804020204" pitchFamily="34" charset="0"/>
                <a:cs typeface="Droid Sans" panose="020B0606030804020204" pitchFamily="34" charset="0"/>
              </a:rPr>
              <a:t>void</a:t>
            </a:r>
            <a:r>
              <a:rPr lang="en-US" altLang="en-US" sz="1600" dirty="0">
                <a:latin typeface="Droid Sans" panose="020B0606030804020204" pitchFamily="34" charset="0"/>
                <a:ea typeface="Droid Sans" panose="020B0606030804020204" pitchFamily="34" charset="0"/>
                <a:cs typeface="Droid Sans" panose="020B0606030804020204" pitchFamily="34" charset="0"/>
              </a:rPr>
              <a:t> </a:t>
            </a:r>
            <a:r>
              <a:rPr lang="en-US" altLang="en-US" sz="1600" dirty="0" err="1">
                <a:latin typeface="Droid Sans" panose="020B0606030804020204" pitchFamily="34" charset="0"/>
                <a:ea typeface="Droid Sans" panose="020B0606030804020204" pitchFamily="34" charset="0"/>
                <a:cs typeface="Droid Sans" panose="020B0606030804020204" pitchFamily="34" charset="0"/>
              </a:rPr>
              <a:t>MatrixMulKernel</a:t>
            </a:r>
            <a:r>
              <a:rPr lang="en-US" altLang="en-US" sz="1600" dirty="0">
                <a:latin typeface="Droid Sans" panose="020B0606030804020204" pitchFamily="34" charset="0"/>
                <a:ea typeface="Droid Sans" panose="020B0606030804020204" pitchFamily="34" charset="0"/>
                <a:cs typeface="Droid Sans" panose="020B0606030804020204" pitchFamily="34" charset="0"/>
              </a:rPr>
              <a:t>(</a:t>
            </a:r>
            <a:r>
              <a:rPr lang="en-US" altLang="en-US" sz="1600" dirty="0">
                <a:solidFill>
                  <a:srgbClr val="1B46FD"/>
                </a:solidFill>
                <a:latin typeface="Droid Sans" panose="020B0606030804020204" pitchFamily="34" charset="0"/>
                <a:ea typeface="Droid Sans" panose="020B0606030804020204" pitchFamily="34" charset="0"/>
                <a:cs typeface="Droid Sans" panose="020B0606030804020204" pitchFamily="34" charset="0"/>
              </a:rPr>
              <a:t>float*</a:t>
            </a:r>
            <a:r>
              <a:rPr lang="en-US" altLang="en-US" sz="1600" dirty="0">
                <a:latin typeface="Droid Sans" panose="020B0606030804020204" pitchFamily="34" charset="0"/>
                <a:ea typeface="Droid Sans" panose="020B0606030804020204" pitchFamily="34" charset="0"/>
                <a:cs typeface="Droid Sans" panose="020B0606030804020204" pitchFamily="34" charset="0"/>
              </a:rPr>
              <a:t> M, </a:t>
            </a:r>
            <a:r>
              <a:rPr lang="en-US" altLang="en-US" sz="1600" dirty="0">
                <a:solidFill>
                  <a:srgbClr val="1B46FD"/>
                </a:solidFill>
                <a:latin typeface="Droid Sans" panose="020B0606030804020204" pitchFamily="34" charset="0"/>
                <a:ea typeface="Droid Sans" panose="020B0606030804020204" pitchFamily="34" charset="0"/>
                <a:cs typeface="Droid Sans" panose="020B0606030804020204" pitchFamily="34" charset="0"/>
              </a:rPr>
              <a:t>float*</a:t>
            </a:r>
            <a:r>
              <a:rPr lang="en-US" altLang="en-US" sz="1600" dirty="0">
                <a:latin typeface="Droid Sans" panose="020B0606030804020204" pitchFamily="34" charset="0"/>
                <a:ea typeface="Droid Sans" panose="020B0606030804020204" pitchFamily="34" charset="0"/>
                <a:cs typeface="Droid Sans" panose="020B0606030804020204" pitchFamily="34" charset="0"/>
              </a:rPr>
              <a:t> N, </a:t>
            </a:r>
            <a:r>
              <a:rPr lang="en-US" altLang="en-US" sz="1600" dirty="0">
                <a:solidFill>
                  <a:srgbClr val="1B46FD"/>
                </a:solidFill>
                <a:latin typeface="Droid Sans" panose="020B0606030804020204" pitchFamily="34" charset="0"/>
                <a:ea typeface="Droid Sans" panose="020B0606030804020204" pitchFamily="34" charset="0"/>
                <a:cs typeface="Droid Sans" panose="020B0606030804020204" pitchFamily="34" charset="0"/>
              </a:rPr>
              <a:t>float*</a:t>
            </a:r>
            <a:r>
              <a:rPr lang="en-US" altLang="en-US" sz="1600" dirty="0">
                <a:latin typeface="Droid Sans" panose="020B0606030804020204" pitchFamily="34" charset="0"/>
                <a:ea typeface="Droid Sans" panose="020B0606030804020204" pitchFamily="34" charset="0"/>
                <a:cs typeface="Droid Sans" panose="020B0606030804020204" pitchFamily="34" charset="0"/>
              </a:rPr>
              <a:t> P, </a:t>
            </a:r>
            <a:r>
              <a:rPr lang="en-US" altLang="en-US" sz="1600" dirty="0" err="1">
                <a:solidFill>
                  <a:srgbClr val="1B46FD"/>
                </a:solidFill>
                <a:latin typeface="Droid Sans" panose="020B0606030804020204" pitchFamily="34" charset="0"/>
                <a:ea typeface="Droid Sans" panose="020B0606030804020204" pitchFamily="34" charset="0"/>
                <a:cs typeface="Droid Sans" panose="020B0606030804020204" pitchFamily="34" charset="0"/>
              </a:rPr>
              <a:t>int</a:t>
            </a:r>
            <a:r>
              <a:rPr lang="en-US" altLang="en-US" sz="1600" dirty="0">
                <a:latin typeface="Droid Sans" panose="020B0606030804020204" pitchFamily="34" charset="0"/>
                <a:ea typeface="Droid Sans" panose="020B0606030804020204" pitchFamily="34" charset="0"/>
                <a:cs typeface="Droid Sans" panose="020B0606030804020204" pitchFamily="34" charset="0"/>
              </a:rPr>
              <a:t> Width) {</a:t>
            </a:r>
          </a:p>
          <a:p>
            <a:pPr marL="0" lvl="0" indent="0" algn="l" rtl="0" eaLnBrk="1" hangingPunct="1">
              <a:spcBef>
                <a:spcPct val="0"/>
              </a:spcBef>
              <a:buClrTx/>
              <a:buSzTx/>
              <a:buNone/>
            </a:pPr>
            <a:endParaRPr lang="en-US" altLang="en-US" sz="1600" dirty="0">
              <a:latin typeface="Droid Sans" panose="020B0606030804020204" pitchFamily="34" charset="0"/>
              <a:ea typeface="Droid Sans" panose="020B0606030804020204" pitchFamily="34" charset="0"/>
              <a:cs typeface="Droid Sans" panose="020B0606030804020204" pitchFamily="34" charset="0"/>
            </a:endParaRPr>
          </a:p>
          <a:p>
            <a:pPr marL="0" lvl="0" indent="0" algn="l" rtl="0" eaLnBrk="1" hangingPunct="1">
              <a:spcBef>
                <a:spcPct val="0"/>
              </a:spcBef>
              <a:buClrTx/>
              <a:buSzTx/>
              <a:buNone/>
            </a:pPr>
            <a:r>
              <a:rPr lang="en-US" altLang="en-US" sz="1600" dirty="0">
                <a:solidFill>
                  <a:srgbClr val="008000"/>
                </a:solidFill>
                <a:latin typeface="Droid Sans" panose="020B0606030804020204" pitchFamily="34" charset="0"/>
                <a:ea typeface="Droid Sans" panose="020B0606030804020204" pitchFamily="34" charset="0"/>
                <a:cs typeface="Droid Sans" panose="020B0606030804020204" pitchFamily="34" charset="0"/>
              </a:rPr>
              <a:t>  // Calculate the row index of the P element and M</a:t>
            </a:r>
          </a:p>
          <a:p>
            <a:pPr marL="0" lvl="0" indent="0" algn="l" rtl="0" eaLnBrk="1" hangingPunct="1">
              <a:spcBef>
                <a:spcPct val="0"/>
              </a:spcBef>
              <a:buClrTx/>
              <a:buSzTx/>
              <a:buNone/>
            </a:pPr>
            <a:r>
              <a:rPr lang="en-US" altLang="en-US" sz="1600" dirty="0">
                <a:latin typeface="Droid Sans" panose="020B0606030804020204" pitchFamily="34" charset="0"/>
                <a:ea typeface="Droid Sans" panose="020B0606030804020204" pitchFamily="34" charset="0"/>
                <a:cs typeface="Droid Sans" panose="020B0606030804020204" pitchFamily="34" charset="0"/>
              </a:rPr>
              <a:t>  </a:t>
            </a:r>
            <a:r>
              <a:rPr lang="en-US" altLang="en-US" sz="1600" dirty="0" err="1">
                <a:solidFill>
                  <a:srgbClr val="1B46FD"/>
                </a:solidFill>
                <a:latin typeface="Droid Sans" panose="020B0606030804020204" pitchFamily="34" charset="0"/>
                <a:ea typeface="Droid Sans" panose="020B0606030804020204" pitchFamily="34" charset="0"/>
                <a:cs typeface="Droid Sans" panose="020B0606030804020204" pitchFamily="34" charset="0"/>
              </a:rPr>
              <a:t>int</a:t>
            </a:r>
            <a:r>
              <a:rPr lang="en-US" altLang="en-US" sz="1600" dirty="0">
                <a:latin typeface="Droid Sans" panose="020B0606030804020204" pitchFamily="34" charset="0"/>
                <a:ea typeface="Droid Sans" panose="020B0606030804020204" pitchFamily="34" charset="0"/>
                <a:cs typeface="Droid Sans" panose="020B0606030804020204" pitchFamily="34" charset="0"/>
              </a:rPr>
              <a:t> Row = </a:t>
            </a:r>
            <a:r>
              <a:rPr lang="en-US" altLang="en-US" sz="1600" dirty="0" err="1" smtClean="0">
                <a:latin typeface="Droid Sans" panose="020B0606030804020204" pitchFamily="34" charset="0"/>
                <a:ea typeface="Droid Sans" panose="020B0606030804020204" pitchFamily="34" charset="0"/>
                <a:cs typeface="Droid Sans" panose="020B0606030804020204" pitchFamily="34" charset="0"/>
              </a:rPr>
              <a:t>blockIdx.y</a:t>
            </a:r>
            <a:r>
              <a:rPr lang="en-US" altLang="en-US" sz="1600" dirty="0" smtClean="0">
                <a:latin typeface="Droid Sans" panose="020B0606030804020204" pitchFamily="34" charset="0"/>
                <a:ea typeface="Droid Sans" panose="020B0606030804020204" pitchFamily="34" charset="0"/>
                <a:cs typeface="Droid Sans" panose="020B0606030804020204" pitchFamily="34" charset="0"/>
              </a:rPr>
              <a:t> * </a:t>
            </a:r>
            <a:r>
              <a:rPr lang="en-US" altLang="en-US" sz="1600" dirty="0" err="1" smtClean="0">
                <a:latin typeface="Droid Sans" panose="020B0606030804020204" pitchFamily="34" charset="0"/>
                <a:ea typeface="Droid Sans" panose="020B0606030804020204" pitchFamily="34" charset="0"/>
                <a:cs typeface="Droid Sans" panose="020B0606030804020204" pitchFamily="34" charset="0"/>
              </a:rPr>
              <a:t>blockDim.y</a:t>
            </a:r>
            <a:r>
              <a:rPr lang="en-US" altLang="en-US" sz="1600" dirty="0" smtClean="0">
                <a:latin typeface="Droid Sans" panose="020B0606030804020204" pitchFamily="34" charset="0"/>
                <a:ea typeface="Droid Sans" panose="020B0606030804020204" pitchFamily="34" charset="0"/>
                <a:cs typeface="Droid Sans" panose="020B0606030804020204" pitchFamily="34" charset="0"/>
              </a:rPr>
              <a:t> + </a:t>
            </a:r>
            <a:r>
              <a:rPr lang="en-US" altLang="en-US" sz="1600" dirty="0" err="1" smtClean="0">
                <a:latin typeface="Droid Sans" panose="020B0606030804020204" pitchFamily="34" charset="0"/>
                <a:ea typeface="Droid Sans" panose="020B0606030804020204" pitchFamily="34" charset="0"/>
                <a:cs typeface="Droid Sans" panose="020B0606030804020204" pitchFamily="34" charset="0"/>
              </a:rPr>
              <a:t>threadIdx.y</a:t>
            </a:r>
            <a:r>
              <a:rPr lang="en-US" altLang="en-US" sz="1600" dirty="0">
                <a:latin typeface="Droid Sans" panose="020B0606030804020204" pitchFamily="34" charset="0"/>
                <a:ea typeface="Droid Sans" panose="020B0606030804020204" pitchFamily="34" charset="0"/>
                <a:cs typeface="Droid Sans" panose="020B0606030804020204" pitchFamily="34" charset="0"/>
              </a:rPr>
              <a:t>;</a:t>
            </a:r>
          </a:p>
          <a:p>
            <a:pPr marL="0" lvl="0" indent="0" algn="l" rtl="0" eaLnBrk="1" hangingPunct="1">
              <a:spcBef>
                <a:spcPct val="0"/>
              </a:spcBef>
              <a:buClrTx/>
              <a:buSzTx/>
              <a:buNone/>
            </a:pPr>
            <a:endParaRPr lang="en-US" altLang="en-US" sz="1600" dirty="0">
              <a:latin typeface="Droid Sans" panose="020B0606030804020204" pitchFamily="34" charset="0"/>
              <a:ea typeface="Droid Sans" panose="020B0606030804020204" pitchFamily="34" charset="0"/>
              <a:cs typeface="Droid Sans" panose="020B0606030804020204" pitchFamily="34" charset="0"/>
            </a:endParaRPr>
          </a:p>
          <a:p>
            <a:pPr marL="0" lvl="0" indent="0" algn="l" rtl="0" eaLnBrk="1" hangingPunct="1">
              <a:spcBef>
                <a:spcPct val="0"/>
              </a:spcBef>
              <a:buClrTx/>
              <a:buSzTx/>
              <a:buNone/>
            </a:pPr>
            <a:r>
              <a:rPr lang="en-US" altLang="en-US" sz="1600" dirty="0">
                <a:solidFill>
                  <a:srgbClr val="FF6600"/>
                </a:solidFill>
                <a:latin typeface="Droid Sans" panose="020B0606030804020204" pitchFamily="34" charset="0"/>
                <a:ea typeface="Droid Sans" panose="020B0606030804020204" pitchFamily="34" charset="0"/>
                <a:cs typeface="Droid Sans" panose="020B0606030804020204" pitchFamily="34" charset="0"/>
              </a:rPr>
              <a:t>  </a:t>
            </a:r>
            <a:r>
              <a:rPr lang="en-US" altLang="en-US" sz="1600" dirty="0">
                <a:solidFill>
                  <a:srgbClr val="008000"/>
                </a:solidFill>
                <a:latin typeface="Droid Sans" panose="020B0606030804020204" pitchFamily="34" charset="0"/>
                <a:ea typeface="Droid Sans" panose="020B0606030804020204" pitchFamily="34" charset="0"/>
                <a:cs typeface="Droid Sans" panose="020B0606030804020204" pitchFamily="34" charset="0"/>
              </a:rPr>
              <a:t>// Calculate the column index of P and N</a:t>
            </a:r>
          </a:p>
          <a:p>
            <a:pPr marL="0" lvl="0" indent="0" algn="l" rtl="0" eaLnBrk="1" hangingPunct="1">
              <a:spcBef>
                <a:spcPct val="0"/>
              </a:spcBef>
              <a:buClrTx/>
              <a:buSzTx/>
              <a:buNone/>
            </a:pPr>
            <a:r>
              <a:rPr lang="en-US" altLang="en-US" sz="1600" dirty="0">
                <a:latin typeface="Droid Sans" panose="020B0606030804020204" pitchFamily="34" charset="0"/>
                <a:ea typeface="Droid Sans" panose="020B0606030804020204" pitchFamily="34" charset="0"/>
                <a:cs typeface="Droid Sans" panose="020B0606030804020204" pitchFamily="34" charset="0"/>
              </a:rPr>
              <a:t> </a:t>
            </a:r>
            <a:r>
              <a:rPr lang="en-US" altLang="en-US" sz="1600" dirty="0">
                <a:solidFill>
                  <a:srgbClr val="1B46FD"/>
                </a:solidFill>
                <a:latin typeface="Droid Sans" panose="020B0606030804020204" pitchFamily="34" charset="0"/>
                <a:ea typeface="Droid Sans" panose="020B0606030804020204" pitchFamily="34" charset="0"/>
                <a:cs typeface="Droid Sans" panose="020B0606030804020204" pitchFamily="34" charset="0"/>
              </a:rPr>
              <a:t> </a:t>
            </a:r>
            <a:r>
              <a:rPr lang="en-US" altLang="en-US" sz="1600" dirty="0" err="1">
                <a:solidFill>
                  <a:srgbClr val="1B46FD"/>
                </a:solidFill>
                <a:latin typeface="Droid Sans" panose="020B0606030804020204" pitchFamily="34" charset="0"/>
                <a:ea typeface="Droid Sans" panose="020B0606030804020204" pitchFamily="34" charset="0"/>
                <a:cs typeface="Droid Sans" panose="020B0606030804020204" pitchFamily="34" charset="0"/>
              </a:rPr>
              <a:t>int</a:t>
            </a:r>
            <a:r>
              <a:rPr lang="en-US" altLang="en-US" sz="1600" dirty="0">
                <a:latin typeface="Droid Sans" panose="020B0606030804020204" pitchFamily="34" charset="0"/>
                <a:ea typeface="Droid Sans" panose="020B0606030804020204" pitchFamily="34" charset="0"/>
                <a:cs typeface="Droid Sans" panose="020B0606030804020204" pitchFamily="34" charset="0"/>
              </a:rPr>
              <a:t> Col = </a:t>
            </a:r>
            <a:r>
              <a:rPr lang="en-US" altLang="en-US" sz="1600" dirty="0" err="1" smtClean="0">
                <a:latin typeface="Droid Sans" panose="020B0606030804020204" pitchFamily="34" charset="0"/>
                <a:ea typeface="Droid Sans" panose="020B0606030804020204" pitchFamily="34" charset="0"/>
                <a:cs typeface="Droid Sans" panose="020B0606030804020204" pitchFamily="34" charset="0"/>
              </a:rPr>
              <a:t>blockIdx.x</a:t>
            </a:r>
            <a:r>
              <a:rPr lang="en-US" altLang="en-US" sz="1600" dirty="0" smtClean="0">
                <a:latin typeface="Droid Sans" panose="020B0606030804020204" pitchFamily="34" charset="0"/>
                <a:ea typeface="Droid Sans" panose="020B0606030804020204" pitchFamily="34" charset="0"/>
                <a:cs typeface="Droid Sans" panose="020B0606030804020204" pitchFamily="34" charset="0"/>
              </a:rPr>
              <a:t> * </a:t>
            </a:r>
            <a:r>
              <a:rPr lang="en-US" altLang="en-US" sz="1600" dirty="0" err="1" smtClean="0">
                <a:latin typeface="Droid Sans" panose="020B0606030804020204" pitchFamily="34" charset="0"/>
                <a:ea typeface="Droid Sans" panose="020B0606030804020204" pitchFamily="34" charset="0"/>
                <a:cs typeface="Droid Sans" panose="020B0606030804020204" pitchFamily="34" charset="0"/>
              </a:rPr>
              <a:t>blockDim.x</a:t>
            </a:r>
            <a:r>
              <a:rPr lang="en-US" altLang="en-US" sz="1600" dirty="0" smtClean="0">
                <a:latin typeface="Droid Sans" panose="020B0606030804020204" pitchFamily="34" charset="0"/>
                <a:ea typeface="Droid Sans" panose="020B0606030804020204" pitchFamily="34" charset="0"/>
                <a:cs typeface="Droid Sans" panose="020B0606030804020204" pitchFamily="34" charset="0"/>
              </a:rPr>
              <a:t> + </a:t>
            </a:r>
            <a:r>
              <a:rPr lang="en-US" altLang="en-US" sz="1600" dirty="0" err="1" smtClean="0">
                <a:latin typeface="Droid Sans" panose="020B0606030804020204" pitchFamily="34" charset="0"/>
                <a:ea typeface="Droid Sans" panose="020B0606030804020204" pitchFamily="34" charset="0"/>
                <a:cs typeface="Droid Sans" panose="020B0606030804020204" pitchFamily="34" charset="0"/>
              </a:rPr>
              <a:t>threadIdx.x</a:t>
            </a:r>
            <a:r>
              <a:rPr lang="en-US" altLang="en-US" sz="1600" dirty="0">
                <a:latin typeface="Droid Sans" panose="020B0606030804020204" pitchFamily="34" charset="0"/>
                <a:ea typeface="Droid Sans" panose="020B0606030804020204" pitchFamily="34" charset="0"/>
                <a:cs typeface="Droid Sans" panose="020B0606030804020204" pitchFamily="34" charset="0"/>
              </a:rPr>
              <a:t>;</a:t>
            </a:r>
          </a:p>
          <a:p>
            <a:pPr marL="0" lvl="0" indent="0" algn="l" rtl="0" eaLnBrk="1" hangingPunct="1">
              <a:spcBef>
                <a:spcPct val="0"/>
              </a:spcBef>
              <a:buClrTx/>
              <a:buSzTx/>
              <a:buNone/>
            </a:pPr>
            <a:endParaRPr lang="en-US" altLang="en-US" sz="1600" dirty="0">
              <a:latin typeface="Droid Sans" panose="020B0606030804020204" pitchFamily="34" charset="0"/>
              <a:ea typeface="Droid Sans" panose="020B0606030804020204" pitchFamily="34" charset="0"/>
              <a:cs typeface="Droid Sans" panose="020B0606030804020204" pitchFamily="34" charset="0"/>
            </a:endParaRPr>
          </a:p>
          <a:p>
            <a:pPr marL="0" lvl="0" indent="0" algn="l" rtl="0" eaLnBrk="1" hangingPunct="1">
              <a:spcBef>
                <a:spcPct val="0"/>
              </a:spcBef>
              <a:buClrTx/>
              <a:buSzTx/>
              <a:buNone/>
            </a:pPr>
            <a:r>
              <a:rPr lang="en-US" altLang="en-US" sz="1600" dirty="0">
                <a:latin typeface="Droid Sans" panose="020B0606030804020204" pitchFamily="34" charset="0"/>
                <a:ea typeface="Droid Sans" panose="020B0606030804020204" pitchFamily="34" charset="0"/>
                <a:cs typeface="Droid Sans" panose="020B0606030804020204" pitchFamily="34" charset="0"/>
              </a:rPr>
              <a:t>  </a:t>
            </a:r>
            <a:r>
              <a:rPr lang="en-US" altLang="en-US" sz="1600" dirty="0">
                <a:solidFill>
                  <a:srgbClr val="1B46FD"/>
                </a:solidFill>
                <a:latin typeface="Droid Sans" panose="020B0606030804020204" pitchFamily="34" charset="0"/>
                <a:ea typeface="Droid Sans" panose="020B0606030804020204" pitchFamily="34" charset="0"/>
                <a:cs typeface="Droid Sans" panose="020B0606030804020204" pitchFamily="34" charset="0"/>
              </a:rPr>
              <a:t>if</a:t>
            </a:r>
            <a:r>
              <a:rPr lang="en-US" altLang="en-US" sz="1600" dirty="0">
                <a:latin typeface="Droid Sans" panose="020B0606030804020204" pitchFamily="34" charset="0"/>
                <a:ea typeface="Droid Sans" panose="020B0606030804020204" pitchFamily="34" charset="0"/>
                <a:cs typeface="Droid Sans" panose="020B0606030804020204" pitchFamily="34" charset="0"/>
              </a:rPr>
              <a:t> ((Row &lt; Width) &amp;&amp; (Col &lt; Width)) {</a:t>
            </a:r>
          </a:p>
          <a:p>
            <a:pPr marL="0" lvl="0" indent="0" algn="l" rtl="0" eaLnBrk="1" hangingPunct="1">
              <a:spcBef>
                <a:spcPct val="0"/>
              </a:spcBef>
              <a:buClrTx/>
              <a:buSzTx/>
              <a:buNone/>
            </a:pPr>
            <a:r>
              <a:rPr lang="en-US" altLang="en-US" sz="1600" dirty="0">
                <a:latin typeface="Droid Sans" panose="020B0606030804020204" pitchFamily="34" charset="0"/>
                <a:ea typeface="Droid Sans" panose="020B0606030804020204" pitchFamily="34" charset="0"/>
                <a:cs typeface="Droid Sans" panose="020B0606030804020204" pitchFamily="34" charset="0"/>
              </a:rPr>
              <a:t>    </a:t>
            </a:r>
            <a:r>
              <a:rPr lang="en-US" altLang="en-US" sz="1600" dirty="0">
                <a:solidFill>
                  <a:srgbClr val="1B46FD"/>
                </a:solidFill>
                <a:latin typeface="Droid Sans" panose="020B0606030804020204" pitchFamily="34" charset="0"/>
                <a:ea typeface="Droid Sans" panose="020B0606030804020204" pitchFamily="34" charset="0"/>
                <a:cs typeface="Droid Sans" panose="020B0606030804020204" pitchFamily="34" charset="0"/>
              </a:rPr>
              <a:t>float</a:t>
            </a:r>
            <a:r>
              <a:rPr lang="en-US" altLang="en-US" sz="1600" dirty="0">
                <a:latin typeface="Droid Sans" panose="020B0606030804020204" pitchFamily="34" charset="0"/>
                <a:ea typeface="Droid Sans" panose="020B0606030804020204" pitchFamily="34" charset="0"/>
                <a:cs typeface="Droid Sans" panose="020B0606030804020204" pitchFamily="34" charset="0"/>
              </a:rPr>
              <a:t> </a:t>
            </a:r>
            <a:r>
              <a:rPr lang="en-US" altLang="en-US" sz="1600" dirty="0" err="1">
                <a:latin typeface="Droid Sans" panose="020B0606030804020204" pitchFamily="34" charset="0"/>
                <a:ea typeface="Droid Sans" panose="020B0606030804020204" pitchFamily="34" charset="0"/>
                <a:cs typeface="Droid Sans" panose="020B0606030804020204" pitchFamily="34" charset="0"/>
              </a:rPr>
              <a:t>Pvalue</a:t>
            </a:r>
            <a:r>
              <a:rPr lang="en-US" altLang="en-US" sz="1600" dirty="0">
                <a:latin typeface="Droid Sans" panose="020B0606030804020204" pitchFamily="34" charset="0"/>
                <a:ea typeface="Droid Sans" panose="020B0606030804020204" pitchFamily="34" charset="0"/>
                <a:cs typeface="Droid Sans" panose="020B0606030804020204" pitchFamily="34" charset="0"/>
              </a:rPr>
              <a:t> = 0;</a:t>
            </a:r>
          </a:p>
          <a:p>
            <a:pPr marL="0" lvl="0" indent="0" algn="l" rtl="0" eaLnBrk="1" hangingPunct="1">
              <a:spcBef>
                <a:spcPct val="0"/>
              </a:spcBef>
              <a:buClrTx/>
              <a:buSzTx/>
              <a:buNone/>
            </a:pPr>
            <a:r>
              <a:rPr lang="en-US" altLang="en-US" sz="1600" dirty="0">
                <a:solidFill>
                  <a:srgbClr val="FF6600"/>
                </a:solidFill>
                <a:latin typeface="Droid Sans" panose="020B0606030804020204" pitchFamily="34" charset="0"/>
                <a:ea typeface="Droid Sans" panose="020B0606030804020204" pitchFamily="34" charset="0"/>
                <a:cs typeface="Droid Sans" panose="020B0606030804020204" pitchFamily="34" charset="0"/>
              </a:rPr>
              <a:t>   </a:t>
            </a:r>
            <a:r>
              <a:rPr lang="en-US" altLang="en-US" sz="1600" dirty="0">
                <a:solidFill>
                  <a:srgbClr val="008000"/>
                </a:solidFill>
                <a:latin typeface="Droid Sans" panose="020B0606030804020204" pitchFamily="34" charset="0"/>
                <a:ea typeface="Droid Sans" panose="020B0606030804020204" pitchFamily="34" charset="0"/>
                <a:cs typeface="Droid Sans" panose="020B0606030804020204" pitchFamily="34" charset="0"/>
              </a:rPr>
              <a:t> // each thread computes one element of the block sub-matrix</a:t>
            </a:r>
          </a:p>
          <a:p>
            <a:pPr marL="0" lvl="0" indent="0" algn="l" rtl="0" eaLnBrk="1" hangingPunct="1">
              <a:spcBef>
                <a:spcPct val="0"/>
              </a:spcBef>
              <a:buClrTx/>
              <a:buSzTx/>
              <a:buNone/>
            </a:pPr>
            <a:r>
              <a:rPr lang="en-US" altLang="en-US" sz="1600" dirty="0">
                <a:latin typeface="Droid Sans" panose="020B0606030804020204" pitchFamily="34" charset="0"/>
                <a:ea typeface="Droid Sans" panose="020B0606030804020204" pitchFamily="34" charset="0"/>
                <a:cs typeface="Droid Sans" panose="020B0606030804020204" pitchFamily="34" charset="0"/>
              </a:rPr>
              <a:t>    </a:t>
            </a:r>
            <a:r>
              <a:rPr lang="en-US" altLang="en-US" sz="1600" dirty="0">
                <a:solidFill>
                  <a:srgbClr val="1B46FD"/>
                </a:solidFill>
                <a:latin typeface="Droid Sans" panose="020B0606030804020204" pitchFamily="34" charset="0"/>
                <a:ea typeface="Droid Sans" panose="020B0606030804020204" pitchFamily="34" charset="0"/>
                <a:cs typeface="Droid Sans" panose="020B0606030804020204" pitchFamily="34" charset="0"/>
              </a:rPr>
              <a:t>for</a:t>
            </a:r>
            <a:r>
              <a:rPr lang="en-US" altLang="en-US" sz="1600" dirty="0">
                <a:latin typeface="Droid Sans" panose="020B0606030804020204" pitchFamily="34" charset="0"/>
                <a:ea typeface="Droid Sans" panose="020B0606030804020204" pitchFamily="34" charset="0"/>
                <a:cs typeface="Droid Sans" panose="020B0606030804020204" pitchFamily="34" charset="0"/>
              </a:rPr>
              <a:t> (</a:t>
            </a:r>
            <a:r>
              <a:rPr lang="en-US" altLang="en-US" sz="1600" dirty="0" err="1">
                <a:solidFill>
                  <a:srgbClr val="1B46FD"/>
                </a:solidFill>
                <a:latin typeface="Droid Sans" panose="020B0606030804020204" pitchFamily="34" charset="0"/>
                <a:ea typeface="Droid Sans" panose="020B0606030804020204" pitchFamily="34" charset="0"/>
                <a:cs typeface="Droid Sans" panose="020B0606030804020204" pitchFamily="34" charset="0"/>
              </a:rPr>
              <a:t>int</a:t>
            </a:r>
            <a:r>
              <a:rPr lang="en-US" altLang="en-US" sz="1600" dirty="0">
                <a:latin typeface="Droid Sans" panose="020B0606030804020204" pitchFamily="34" charset="0"/>
                <a:ea typeface="Droid Sans" panose="020B0606030804020204" pitchFamily="34" charset="0"/>
                <a:cs typeface="Droid Sans" panose="020B0606030804020204" pitchFamily="34" charset="0"/>
              </a:rPr>
              <a:t> k = 0; k &lt; Width; ++k) {</a:t>
            </a:r>
          </a:p>
          <a:p>
            <a:pPr marL="0" lvl="0" indent="0" algn="l" rtl="0" eaLnBrk="1" hangingPunct="1">
              <a:spcBef>
                <a:spcPct val="0"/>
              </a:spcBef>
              <a:buClrTx/>
              <a:buSzTx/>
              <a:buNone/>
            </a:pPr>
            <a:r>
              <a:rPr lang="en-US" altLang="en-US" sz="1600" dirty="0">
                <a:latin typeface="Droid Sans" panose="020B0606030804020204" pitchFamily="34" charset="0"/>
                <a:ea typeface="Droid Sans" panose="020B0606030804020204" pitchFamily="34" charset="0"/>
                <a:cs typeface="Droid Sans" panose="020B0606030804020204" pitchFamily="34" charset="0"/>
              </a:rPr>
              <a:t>      </a:t>
            </a:r>
            <a:r>
              <a:rPr lang="en-US" altLang="en-US" sz="1600" dirty="0" err="1">
                <a:latin typeface="Droid Sans" panose="020B0606030804020204" pitchFamily="34" charset="0"/>
                <a:ea typeface="Droid Sans" panose="020B0606030804020204" pitchFamily="34" charset="0"/>
                <a:cs typeface="Droid Sans" panose="020B0606030804020204" pitchFamily="34" charset="0"/>
              </a:rPr>
              <a:t>Pvalue</a:t>
            </a:r>
            <a:r>
              <a:rPr lang="en-US" altLang="en-US" sz="1600" dirty="0">
                <a:latin typeface="Droid Sans" panose="020B0606030804020204" pitchFamily="34" charset="0"/>
                <a:ea typeface="Droid Sans" panose="020B0606030804020204" pitchFamily="34" charset="0"/>
                <a:cs typeface="Droid Sans" panose="020B0606030804020204" pitchFamily="34" charset="0"/>
              </a:rPr>
              <a:t> += </a:t>
            </a:r>
            <a:r>
              <a:rPr lang="en-US" altLang="en-US" sz="1600" dirty="0" smtClean="0">
                <a:latin typeface="Droid Sans" panose="020B0606030804020204" pitchFamily="34" charset="0"/>
                <a:ea typeface="Droid Sans" panose="020B0606030804020204" pitchFamily="34" charset="0"/>
                <a:cs typeface="Droid Sans" panose="020B0606030804020204" pitchFamily="34" charset="0"/>
              </a:rPr>
              <a:t>M[Row * Width + k] * N[k * Width + Col</a:t>
            </a:r>
            <a:r>
              <a:rPr lang="en-US" altLang="en-US" sz="1600" dirty="0">
                <a:latin typeface="Droid Sans" panose="020B0606030804020204" pitchFamily="34" charset="0"/>
                <a:ea typeface="Droid Sans" panose="020B0606030804020204" pitchFamily="34" charset="0"/>
                <a:cs typeface="Droid Sans" panose="020B0606030804020204" pitchFamily="34" charset="0"/>
              </a:rPr>
              <a:t>];</a:t>
            </a:r>
          </a:p>
          <a:p>
            <a:pPr marL="0" lvl="0" indent="0" algn="l" rtl="0" eaLnBrk="1" hangingPunct="1">
              <a:spcBef>
                <a:spcPct val="0"/>
              </a:spcBef>
              <a:buClrTx/>
              <a:buSzTx/>
              <a:buNone/>
            </a:pPr>
            <a:r>
              <a:rPr lang="en-US" altLang="en-US" sz="1600" dirty="0">
                <a:latin typeface="Droid Sans" panose="020B0606030804020204" pitchFamily="34" charset="0"/>
                <a:ea typeface="Droid Sans" panose="020B0606030804020204" pitchFamily="34" charset="0"/>
                <a:cs typeface="Droid Sans" panose="020B0606030804020204" pitchFamily="34" charset="0"/>
              </a:rPr>
              <a:t>    }</a:t>
            </a:r>
          </a:p>
          <a:p>
            <a:pPr marL="0" lvl="0" indent="0" algn="l" rtl="0" eaLnBrk="1" hangingPunct="1">
              <a:spcBef>
                <a:spcPct val="0"/>
              </a:spcBef>
              <a:buClrTx/>
              <a:buSzTx/>
              <a:buNone/>
            </a:pPr>
            <a:r>
              <a:rPr lang="en-US" altLang="en-US" sz="1600" dirty="0">
                <a:latin typeface="Droid Sans" panose="020B0606030804020204" pitchFamily="34" charset="0"/>
                <a:ea typeface="Droid Sans" panose="020B0606030804020204" pitchFamily="34" charset="0"/>
                <a:cs typeface="Droid Sans" panose="020B0606030804020204" pitchFamily="34" charset="0"/>
              </a:rPr>
              <a:t>    </a:t>
            </a:r>
            <a:r>
              <a:rPr lang="en-US" altLang="en-US" sz="1600" dirty="0" smtClean="0">
                <a:latin typeface="Droid Sans" panose="020B0606030804020204" pitchFamily="34" charset="0"/>
                <a:ea typeface="Droid Sans" panose="020B0606030804020204" pitchFamily="34" charset="0"/>
                <a:cs typeface="Droid Sans" panose="020B0606030804020204" pitchFamily="34" charset="0"/>
              </a:rPr>
              <a:t>P[Row * Width + Col</a:t>
            </a:r>
            <a:r>
              <a:rPr lang="en-US" altLang="en-US" sz="1600" dirty="0">
                <a:latin typeface="Droid Sans" panose="020B0606030804020204" pitchFamily="34" charset="0"/>
                <a:ea typeface="Droid Sans" panose="020B0606030804020204" pitchFamily="34" charset="0"/>
                <a:cs typeface="Droid Sans" panose="020B0606030804020204" pitchFamily="34" charset="0"/>
              </a:rPr>
              <a:t>] = </a:t>
            </a:r>
            <a:r>
              <a:rPr lang="en-US" altLang="en-US" sz="1600" dirty="0" err="1">
                <a:latin typeface="Droid Sans" panose="020B0606030804020204" pitchFamily="34" charset="0"/>
                <a:ea typeface="Droid Sans" panose="020B0606030804020204" pitchFamily="34" charset="0"/>
                <a:cs typeface="Droid Sans" panose="020B0606030804020204" pitchFamily="34" charset="0"/>
              </a:rPr>
              <a:t>Pvalue</a:t>
            </a:r>
            <a:r>
              <a:rPr lang="en-US" altLang="en-US" sz="1600" dirty="0">
                <a:latin typeface="Droid Sans" panose="020B0606030804020204" pitchFamily="34" charset="0"/>
                <a:ea typeface="Droid Sans" panose="020B0606030804020204" pitchFamily="34" charset="0"/>
                <a:cs typeface="Droid Sans" panose="020B0606030804020204" pitchFamily="34" charset="0"/>
              </a:rPr>
              <a:t>;</a:t>
            </a:r>
          </a:p>
          <a:p>
            <a:pPr marL="0" lvl="0" indent="0" algn="l" rtl="0" eaLnBrk="1" hangingPunct="1">
              <a:spcBef>
                <a:spcPct val="0"/>
              </a:spcBef>
              <a:buClrTx/>
              <a:buSzTx/>
              <a:buNone/>
            </a:pPr>
            <a:r>
              <a:rPr lang="en-US" altLang="en-US" sz="1600" dirty="0">
                <a:latin typeface="Droid Sans" panose="020B0606030804020204" pitchFamily="34" charset="0"/>
                <a:ea typeface="Droid Sans" panose="020B0606030804020204" pitchFamily="34" charset="0"/>
                <a:cs typeface="Droid Sans" panose="020B0606030804020204" pitchFamily="34" charset="0"/>
              </a:rPr>
              <a:t>  </a:t>
            </a:r>
            <a:r>
              <a:rPr lang="en-US" altLang="en-US" sz="1600" dirty="0" smtClean="0">
                <a:latin typeface="Droid Sans" panose="020B0606030804020204" pitchFamily="34" charset="0"/>
                <a:ea typeface="Droid Sans" panose="020B0606030804020204" pitchFamily="34" charset="0"/>
                <a:cs typeface="Droid Sans" panose="020B0606030804020204" pitchFamily="34" charset="0"/>
              </a:rPr>
              <a:t>}</a:t>
            </a:r>
            <a:endParaRPr lang="en-US" altLang="en-US" sz="1600" dirty="0">
              <a:latin typeface="Droid Sans" panose="020B0606030804020204" pitchFamily="34" charset="0"/>
              <a:ea typeface="Droid Sans" panose="020B0606030804020204" pitchFamily="34" charset="0"/>
              <a:cs typeface="Droid Sans" panose="020B0606030804020204" pitchFamily="34" charset="0"/>
            </a:endParaRPr>
          </a:p>
          <a:p>
            <a:pPr marL="0" lvl="0" indent="0" algn="l" rtl="0" eaLnBrk="1" hangingPunct="1">
              <a:spcBef>
                <a:spcPct val="0"/>
              </a:spcBef>
              <a:buClrTx/>
              <a:buSzTx/>
              <a:buNone/>
            </a:pPr>
            <a:r>
              <a:rPr lang="en-US" altLang="en-US" sz="1600" dirty="0">
                <a:latin typeface="Droid Sans" panose="020B0606030804020204" pitchFamily="34" charset="0"/>
                <a:ea typeface="Droid Sans" panose="020B0606030804020204" pitchFamily="34" charset="0"/>
                <a:cs typeface="Droid Sans" panose="020B0606030804020204" pitchFamily="34" charset="0"/>
              </a:rPr>
              <a:t>}</a:t>
            </a:r>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7</a:t>
            </a:fld>
            <a:endParaRPr lang="en-US" altLang="en-US" dirty="0"/>
          </a:p>
        </p:txBody>
      </p:sp>
      <p:sp>
        <p:nvSpPr>
          <p:cNvPr id="8" name="Rectangle 7"/>
          <p:cNvSpPr/>
          <p:nvPr/>
        </p:nvSpPr>
        <p:spPr>
          <a:xfrm>
            <a:off x="5867400" y="2362200"/>
            <a:ext cx="2667000" cy="9906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b="1" dirty="0" smtClean="0">
                <a:solidFill>
                  <a:schemeClr val="tx1"/>
                </a:solidFill>
                <a:cs typeface="B Nazanin" panose="00000400000000000000" pitchFamily="2" charset="-78"/>
              </a:rPr>
              <a:t>محاسبه اندیس ردیف و ستون درایه مورد نظر در آرایه خروجی</a:t>
            </a:r>
            <a:endParaRPr lang="en-US" b="1" dirty="0">
              <a:solidFill>
                <a:schemeClr val="tx1"/>
              </a:solidFill>
              <a:cs typeface="B Nazanin" panose="00000400000000000000" pitchFamily="2" charset="-78"/>
            </a:endParaRPr>
          </a:p>
        </p:txBody>
      </p:sp>
      <p:cxnSp>
        <p:nvCxnSpPr>
          <p:cNvPr id="9" name="Straight Arrow Connector 8"/>
          <p:cNvCxnSpPr>
            <a:stCxn id="8" idx="1"/>
          </p:cNvCxnSpPr>
          <p:nvPr/>
        </p:nvCxnSpPr>
        <p:spPr>
          <a:xfrm flipH="1" flipV="1">
            <a:off x="5029200" y="2769476"/>
            <a:ext cx="838200" cy="880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019800" y="4976649"/>
            <a:ext cx="2514600" cy="66215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b="1" dirty="0" smtClean="0">
                <a:solidFill>
                  <a:schemeClr val="tx1"/>
                </a:solidFill>
                <a:cs typeface="B Nazanin" panose="00000400000000000000" pitchFamily="2" charset="-78"/>
              </a:rPr>
              <a:t>محاسبه حاصل‌ضرب متناظر</a:t>
            </a:r>
            <a:endParaRPr lang="en-US" b="1" dirty="0">
              <a:solidFill>
                <a:schemeClr val="tx1"/>
              </a:solidFill>
              <a:cs typeface="B Nazanin" panose="00000400000000000000" pitchFamily="2" charset="-78"/>
            </a:endParaRPr>
          </a:p>
        </p:txBody>
      </p:sp>
      <p:cxnSp>
        <p:nvCxnSpPr>
          <p:cNvPr id="13" name="Straight Arrow Connector 12"/>
          <p:cNvCxnSpPr>
            <a:stCxn id="12" idx="1"/>
          </p:cNvCxnSpPr>
          <p:nvPr/>
        </p:nvCxnSpPr>
        <p:spPr>
          <a:xfrm flipH="1" flipV="1">
            <a:off x="5029200" y="4840013"/>
            <a:ext cx="990600" cy="4677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46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نحوه محاسبه </a:t>
            </a:r>
            <a:r>
              <a:rPr lang="en-US" dirty="0" smtClean="0"/>
              <a:t>P00</a:t>
            </a:r>
            <a:r>
              <a:rPr lang="fa-IR" dirty="0" smtClean="0"/>
              <a:t> و </a:t>
            </a:r>
            <a:r>
              <a:rPr lang="en-US" dirty="0" smtClean="0"/>
              <a:t>P01</a:t>
            </a:r>
            <a:endParaRPr lang="fa-IR" dirty="0"/>
          </a:p>
        </p:txBody>
      </p:sp>
      <p:sp>
        <p:nvSpPr>
          <p:cNvPr id="3" name="Content Placeholder 2"/>
          <p:cNvSpPr>
            <a:spLocks noGrp="1"/>
          </p:cNvSpPr>
          <p:nvPr>
            <p:ph sz="quarter" idx="1"/>
          </p:nvPr>
        </p:nvSpPr>
        <p:spPr>
          <a:xfrm>
            <a:off x="612648" y="1219200"/>
            <a:ext cx="4666319" cy="4876800"/>
          </a:xfrm>
        </p:spPr>
        <p:txBody>
          <a:bodyPr/>
          <a:lstStyle/>
          <a:p>
            <a:r>
              <a:rPr lang="fa-IR" dirty="0" smtClean="0"/>
              <a:t>محاسبه معیار شدت حسابی؟</a:t>
            </a:r>
          </a:p>
          <a:p>
            <a:r>
              <a:rPr lang="fa-IR" dirty="0" smtClean="0"/>
              <a:t>چطور می‌توان دسترسی به حافظه را بهبود داد؟</a:t>
            </a:r>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8</a:t>
            </a:fld>
            <a:endParaRPr lang="en-US" altLang="en-US" dirty="0"/>
          </a:p>
        </p:txBody>
      </p:sp>
      <p:grpSp>
        <p:nvGrpSpPr>
          <p:cNvPr id="84" name="Group 83"/>
          <p:cNvGrpSpPr/>
          <p:nvPr/>
        </p:nvGrpSpPr>
        <p:grpSpPr>
          <a:xfrm>
            <a:off x="3352800" y="1257300"/>
            <a:ext cx="4953000" cy="4800600"/>
            <a:chOff x="2743200" y="76200"/>
            <a:chExt cx="4114800" cy="4038600"/>
          </a:xfrm>
        </p:grpSpPr>
        <p:sp>
          <p:nvSpPr>
            <p:cNvPr id="85" name="Rectangle 10"/>
            <p:cNvSpPr>
              <a:spLocks noChangeArrowheads="1"/>
            </p:cNvSpPr>
            <p:nvPr/>
          </p:nvSpPr>
          <p:spPr bwMode="auto">
            <a:xfrm>
              <a:off x="5486400" y="2286000"/>
              <a:ext cx="457200" cy="457200"/>
            </a:xfrm>
            <a:prstGeom prst="rect">
              <a:avLst/>
            </a:prstGeom>
            <a:solidFill>
              <a:sysClr val="window" lastClr="FFFFFF"/>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Palatino" pitchFamily="18" charset="0"/>
                </a:rPr>
                <a:t>P</a:t>
              </a:r>
              <a:r>
                <a:rPr kumimoji="0" lang="en-US" sz="1600" b="0" i="0" u="none" strike="noStrike" kern="0" cap="none" spc="0" normalizeH="0" baseline="-25000" noProof="0" dirty="0" smtClean="0">
                  <a:ln>
                    <a:noFill/>
                  </a:ln>
                  <a:solidFill>
                    <a:prstClr val="black"/>
                  </a:solidFill>
                  <a:effectLst/>
                  <a:uLnTx/>
                  <a:uFillTx/>
                  <a:latin typeface="Palatino" pitchFamily="18" charset="0"/>
                </a:rPr>
                <a:t>0,1</a:t>
              </a:r>
              <a:endParaRPr kumimoji="0" lang="en-US" sz="1600" b="0" i="0" u="none" strike="noStrike" kern="0" cap="none" spc="0" normalizeH="0" baseline="0" noProof="0" dirty="0" smtClean="0">
                <a:ln>
                  <a:noFill/>
                </a:ln>
                <a:solidFill>
                  <a:prstClr val="white"/>
                </a:solidFill>
                <a:effectLst/>
                <a:uLnTx/>
                <a:uFillTx/>
                <a:latin typeface="Palatino" pitchFamily="18" charset="0"/>
              </a:endParaRPr>
            </a:p>
          </p:txBody>
        </p:sp>
        <p:sp>
          <p:nvSpPr>
            <p:cNvPr id="86" name="AutoShape 2"/>
            <p:cNvSpPr>
              <a:spLocks noChangeArrowheads="1"/>
            </p:cNvSpPr>
            <p:nvPr/>
          </p:nvSpPr>
          <p:spPr bwMode="auto">
            <a:xfrm>
              <a:off x="5486400" y="2743200"/>
              <a:ext cx="457200" cy="457200"/>
            </a:xfrm>
            <a:prstGeom prst="rtTriangle">
              <a:avLst/>
            </a:prstGeom>
            <a:solidFill>
              <a:srgbClr val="92D05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87" name="AutoShape 3"/>
            <p:cNvSpPr>
              <a:spLocks noChangeArrowheads="1"/>
            </p:cNvSpPr>
            <p:nvPr/>
          </p:nvSpPr>
          <p:spPr bwMode="auto">
            <a:xfrm rot="10800000">
              <a:off x="5486400" y="2743200"/>
              <a:ext cx="457200" cy="457200"/>
            </a:xfrm>
            <a:prstGeom prst="rtTriangle">
              <a:avLst/>
            </a:prstGeom>
            <a:solidFill>
              <a:srgbClr val="2F426B">
                <a:lumMod val="60000"/>
                <a:lumOff val="40000"/>
              </a:srgbClr>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88" name="AutoShape 4"/>
            <p:cNvSpPr>
              <a:spLocks noChangeArrowheads="1"/>
            </p:cNvSpPr>
            <p:nvPr/>
          </p:nvSpPr>
          <p:spPr bwMode="auto">
            <a:xfrm>
              <a:off x="5029200" y="2743200"/>
              <a:ext cx="457200" cy="457200"/>
            </a:xfrm>
            <a:prstGeom prst="rtTriangle">
              <a:avLst/>
            </a:prstGeom>
            <a:solidFill>
              <a:srgbClr val="92D05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89" name="AutoShape 5"/>
            <p:cNvSpPr>
              <a:spLocks noChangeArrowheads="1"/>
            </p:cNvSpPr>
            <p:nvPr/>
          </p:nvSpPr>
          <p:spPr bwMode="auto">
            <a:xfrm rot="10800000">
              <a:off x="5029200" y="2743200"/>
              <a:ext cx="457200" cy="457200"/>
            </a:xfrm>
            <a:prstGeom prst="rtTriangle">
              <a:avLst/>
            </a:prstGeom>
            <a:solidFill>
              <a:srgbClr val="FA6300">
                <a:lumMod val="40000"/>
                <a:lumOff val="60000"/>
              </a:srgbClr>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90" name="AutoShape 6"/>
            <p:cNvSpPr>
              <a:spLocks noChangeArrowheads="1"/>
            </p:cNvSpPr>
            <p:nvPr/>
          </p:nvSpPr>
          <p:spPr bwMode="auto">
            <a:xfrm>
              <a:off x="5029200" y="2286000"/>
              <a:ext cx="457200" cy="457200"/>
            </a:xfrm>
            <a:prstGeom prst="rtTriangle">
              <a:avLst/>
            </a:prstGeom>
            <a:solidFill>
              <a:sysClr val="window" lastClr="FFFFFF"/>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91" name="AutoShape 7"/>
            <p:cNvSpPr>
              <a:spLocks noChangeArrowheads="1"/>
            </p:cNvSpPr>
            <p:nvPr/>
          </p:nvSpPr>
          <p:spPr bwMode="auto">
            <a:xfrm rot="10800000">
              <a:off x="5029200" y="2286000"/>
              <a:ext cx="457200" cy="457200"/>
            </a:xfrm>
            <a:prstGeom prst="rtTriangle">
              <a:avLst/>
            </a:prstGeom>
            <a:solidFill>
              <a:srgbClr val="FA6300">
                <a:lumMod val="40000"/>
                <a:lumOff val="60000"/>
              </a:srgbClr>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92" name="AutoShape 8"/>
            <p:cNvSpPr>
              <a:spLocks noChangeArrowheads="1"/>
            </p:cNvSpPr>
            <p:nvPr/>
          </p:nvSpPr>
          <p:spPr bwMode="auto">
            <a:xfrm>
              <a:off x="5486400" y="2286000"/>
              <a:ext cx="457200" cy="457200"/>
            </a:xfrm>
            <a:prstGeom prst="rtTriangle">
              <a:avLst/>
            </a:prstGeom>
            <a:solidFill>
              <a:sysClr val="window" lastClr="FFFFFF"/>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93" name="AutoShape 9"/>
            <p:cNvSpPr>
              <a:spLocks noChangeArrowheads="1"/>
            </p:cNvSpPr>
            <p:nvPr/>
          </p:nvSpPr>
          <p:spPr bwMode="auto">
            <a:xfrm rot="10800000">
              <a:off x="5486400" y="2286000"/>
              <a:ext cx="457200" cy="457200"/>
            </a:xfrm>
            <a:prstGeom prst="rtTriangle">
              <a:avLst/>
            </a:prstGeom>
            <a:solidFill>
              <a:srgbClr val="2F426B">
                <a:lumMod val="60000"/>
                <a:lumOff val="40000"/>
              </a:srgbClr>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94" name="Rectangle 12"/>
            <p:cNvSpPr>
              <a:spLocks noChangeArrowheads="1"/>
            </p:cNvSpPr>
            <p:nvPr/>
          </p:nvSpPr>
          <p:spPr bwMode="auto">
            <a:xfrm>
              <a:off x="2743200" y="3657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95" name="Rectangle 13"/>
            <p:cNvSpPr>
              <a:spLocks noChangeArrowheads="1"/>
            </p:cNvSpPr>
            <p:nvPr/>
          </p:nvSpPr>
          <p:spPr bwMode="auto">
            <a:xfrm>
              <a:off x="3200400" y="3657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96" name="Rectangle 14"/>
            <p:cNvSpPr>
              <a:spLocks noChangeArrowheads="1"/>
            </p:cNvSpPr>
            <p:nvPr/>
          </p:nvSpPr>
          <p:spPr bwMode="auto">
            <a:xfrm>
              <a:off x="3657600" y="2286000"/>
              <a:ext cx="457200" cy="457200"/>
            </a:xfrm>
            <a:prstGeom prst="rect">
              <a:avLst/>
            </a:prstGeom>
            <a:solidFill>
              <a:sysClr val="window" lastClr="FFFFFF"/>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Palatino" pitchFamily="18" charset="0"/>
                </a:rPr>
                <a:t>M</a:t>
              </a:r>
              <a:r>
                <a:rPr kumimoji="0" lang="en-US" sz="1600" b="0" i="0" u="none" strike="noStrike" kern="0" cap="none" spc="0" normalizeH="0" baseline="-25000" noProof="0" dirty="0" smtClean="0">
                  <a:ln>
                    <a:noFill/>
                  </a:ln>
                  <a:solidFill>
                    <a:prstClr val="black"/>
                  </a:solidFill>
                  <a:effectLst/>
                  <a:uLnTx/>
                  <a:uFillTx/>
                  <a:latin typeface="Palatino" pitchFamily="18" charset="0"/>
                </a:rPr>
                <a:t>0,2</a:t>
              </a:r>
            </a:p>
          </p:txBody>
        </p:sp>
        <p:sp>
          <p:nvSpPr>
            <p:cNvPr id="97" name="Rectangle 15"/>
            <p:cNvSpPr>
              <a:spLocks noChangeArrowheads="1"/>
            </p:cNvSpPr>
            <p:nvPr/>
          </p:nvSpPr>
          <p:spPr bwMode="auto">
            <a:xfrm>
              <a:off x="3200400" y="3200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98" name="Rectangle 16"/>
            <p:cNvSpPr>
              <a:spLocks noChangeArrowheads="1"/>
            </p:cNvSpPr>
            <p:nvPr/>
          </p:nvSpPr>
          <p:spPr bwMode="auto">
            <a:xfrm>
              <a:off x="3200400" y="2743200"/>
              <a:ext cx="457200" cy="457200"/>
            </a:xfrm>
            <a:prstGeom prst="rect">
              <a:avLst/>
            </a:prstGeom>
            <a:solidFill>
              <a:srgbClr val="92D05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Palatino" pitchFamily="18" charset="0"/>
                </a:rPr>
                <a:t>M</a:t>
              </a:r>
              <a:r>
                <a:rPr kumimoji="0" lang="en-US" sz="1600" b="0" i="0" u="none" strike="noStrike" kern="0" cap="none" spc="0" normalizeH="0" baseline="-25000" noProof="0" dirty="0" smtClean="0">
                  <a:ln>
                    <a:noFill/>
                  </a:ln>
                  <a:solidFill>
                    <a:prstClr val="black"/>
                  </a:solidFill>
                  <a:effectLst/>
                  <a:uLnTx/>
                  <a:uFillTx/>
                  <a:latin typeface="Palatino" pitchFamily="18" charset="0"/>
                </a:rPr>
                <a:t>1,1</a:t>
              </a:r>
            </a:p>
          </p:txBody>
        </p:sp>
        <p:sp>
          <p:nvSpPr>
            <p:cNvPr id="99" name="Rectangle 17"/>
            <p:cNvSpPr>
              <a:spLocks noChangeArrowheads="1"/>
            </p:cNvSpPr>
            <p:nvPr/>
          </p:nvSpPr>
          <p:spPr bwMode="auto">
            <a:xfrm>
              <a:off x="3200400" y="2286000"/>
              <a:ext cx="457200" cy="457200"/>
            </a:xfrm>
            <a:prstGeom prst="rect">
              <a:avLst/>
            </a:prstGeom>
            <a:solidFill>
              <a:sysClr val="window" lastClr="FFFFFF"/>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Palatino" pitchFamily="18" charset="0"/>
                </a:rPr>
                <a:t>M</a:t>
              </a:r>
              <a:r>
                <a:rPr kumimoji="0" lang="en-US" sz="1600" b="0" i="0" u="none" strike="noStrike" kern="0" cap="none" spc="0" normalizeH="0" baseline="-25000" noProof="0" dirty="0" smtClean="0">
                  <a:ln>
                    <a:noFill/>
                  </a:ln>
                  <a:solidFill>
                    <a:prstClr val="black"/>
                  </a:solidFill>
                  <a:effectLst/>
                  <a:uLnTx/>
                  <a:uFillTx/>
                  <a:latin typeface="Palatino" pitchFamily="18" charset="0"/>
                </a:rPr>
                <a:t>0,1</a:t>
              </a:r>
            </a:p>
          </p:txBody>
        </p:sp>
        <p:sp>
          <p:nvSpPr>
            <p:cNvPr id="100" name="Rectangle 18"/>
            <p:cNvSpPr>
              <a:spLocks noChangeArrowheads="1"/>
            </p:cNvSpPr>
            <p:nvPr/>
          </p:nvSpPr>
          <p:spPr bwMode="auto">
            <a:xfrm>
              <a:off x="2743200" y="2286000"/>
              <a:ext cx="457200" cy="457200"/>
            </a:xfrm>
            <a:prstGeom prst="rect">
              <a:avLst/>
            </a:prstGeom>
            <a:solidFill>
              <a:sysClr val="window" lastClr="FFFFFF"/>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Palatino" pitchFamily="18" charset="0"/>
                </a:rPr>
                <a:t>M</a:t>
              </a:r>
              <a:r>
                <a:rPr kumimoji="0" lang="en-US" sz="1600" b="0" i="0" u="none" strike="noStrike" kern="0" cap="none" spc="0" normalizeH="0" baseline="-25000" noProof="0" dirty="0" smtClean="0">
                  <a:ln>
                    <a:noFill/>
                  </a:ln>
                  <a:solidFill>
                    <a:prstClr val="black"/>
                  </a:solidFill>
                  <a:effectLst/>
                  <a:uLnTx/>
                  <a:uFillTx/>
                  <a:latin typeface="Palatino" pitchFamily="18" charset="0"/>
                </a:rPr>
                <a:t>0,0</a:t>
              </a:r>
            </a:p>
          </p:txBody>
        </p:sp>
        <p:sp>
          <p:nvSpPr>
            <p:cNvPr id="101" name="Rectangle 19"/>
            <p:cNvSpPr>
              <a:spLocks noChangeArrowheads="1"/>
            </p:cNvSpPr>
            <p:nvPr/>
          </p:nvSpPr>
          <p:spPr bwMode="auto">
            <a:xfrm>
              <a:off x="2743200" y="2743200"/>
              <a:ext cx="457200" cy="457200"/>
            </a:xfrm>
            <a:prstGeom prst="rect">
              <a:avLst/>
            </a:prstGeom>
            <a:solidFill>
              <a:srgbClr val="92D05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Palatino" pitchFamily="18" charset="0"/>
                </a:rPr>
                <a:t>M</a:t>
              </a:r>
              <a:r>
                <a:rPr kumimoji="0" lang="en-US" sz="1600" b="0" i="0" u="none" strike="noStrike" kern="0" cap="none" spc="0" normalizeH="0" baseline="-25000" noProof="0" dirty="0" smtClean="0">
                  <a:ln>
                    <a:noFill/>
                  </a:ln>
                  <a:solidFill>
                    <a:prstClr val="black"/>
                  </a:solidFill>
                  <a:effectLst/>
                  <a:uLnTx/>
                  <a:uFillTx/>
                  <a:latin typeface="Palatino" pitchFamily="18" charset="0"/>
                </a:rPr>
                <a:t>1,0</a:t>
              </a:r>
            </a:p>
          </p:txBody>
        </p:sp>
        <p:sp>
          <p:nvSpPr>
            <p:cNvPr id="102" name="Rectangle 20"/>
            <p:cNvSpPr>
              <a:spLocks noChangeArrowheads="1"/>
            </p:cNvSpPr>
            <p:nvPr/>
          </p:nvSpPr>
          <p:spPr bwMode="auto">
            <a:xfrm>
              <a:off x="2743200" y="3200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03" name="Rectangle 21"/>
            <p:cNvSpPr>
              <a:spLocks noChangeArrowheads="1"/>
            </p:cNvSpPr>
            <p:nvPr/>
          </p:nvSpPr>
          <p:spPr bwMode="auto">
            <a:xfrm>
              <a:off x="4114800" y="2286000"/>
              <a:ext cx="457200" cy="457200"/>
            </a:xfrm>
            <a:prstGeom prst="rect">
              <a:avLst/>
            </a:prstGeom>
            <a:solidFill>
              <a:sysClr val="window" lastClr="FFFFFF"/>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Palatino" pitchFamily="18" charset="0"/>
                </a:rPr>
                <a:t>M</a:t>
              </a:r>
              <a:r>
                <a:rPr kumimoji="0" lang="en-US" sz="1600" b="0" i="0" u="none" strike="noStrike" kern="0" cap="none" spc="0" normalizeH="0" baseline="-25000" noProof="0" dirty="0" smtClean="0">
                  <a:ln>
                    <a:noFill/>
                  </a:ln>
                  <a:solidFill>
                    <a:prstClr val="black"/>
                  </a:solidFill>
                  <a:effectLst/>
                  <a:uLnTx/>
                  <a:uFillTx/>
                  <a:latin typeface="Palatino" pitchFamily="18" charset="0"/>
                </a:rPr>
                <a:t>0,3</a:t>
              </a:r>
            </a:p>
          </p:txBody>
        </p:sp>
        <p:sp>
          <p:nvSpPr>
            <p:cNvPr id="104" name="Rectangle 22"/>
            <p:cNvSpPr>
              <a:spLocks noChangeArrowheads="1"/>
            </p:cNvSpPr>
            <p:nvPr/>
          </p:nvSpPr>
          <p:spPr bwMode="auto">
            <a:xfrm>
              <a:off x="3657600" y="3657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05" name="Rectangle 23"/>
            <p:cNvSpPr>
              <a:spLocks noChangeArrowheads="1"/>
            </p:cNvSpPr>
            <p:nvPr/>
          </p:nvSpPr>
          <p:spPr bwMode="auto">
            <a:xfrm>
              <a:off x="3657600" y="3200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06" name="Rectangle 24"/>
            <p:cNvSpPr>
              <a:spLocks noChangeArrowheads="1"/>
            </p:cNvSpPr>
            <p:nvPr/>
          </p:nvSpPr>
          <p:spPr bwMode="auto">
            <a:xfrm>
              <a:off x="3657600" y="2743200"/>
              <a:ext cx="457200" cy="457200"/>
            </a:xfrm>
            <a:prstGeom prst="rect">
              <a:avLst/>
            </a:prstGeom>
            <a:solidFill>
              <a:srgbClr val="92D05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Palatino" pitchFamily="18" charset="0"/>
                </a:rPr>
                <a:t>M</a:t>
              </a:r>
              <a:r>
                <a:rPr kumimoji="0" lang="en-US" sz="1600" b="0" i="0" u="none" strike="noStrike" kern="0" cap="none" spc="0" normalizeH="0" baseline="-25000" noProof="0" dirty="0" smtClean="0">
                  <a:ln>
                    <a:noFill/>
                  </a:ln>
                  <a:solidFill>
                    <a:prstClr val="black"/>
                  </a:solidFill>
                  <a:effectLst/>
                  <a:uLnTx/>
                  <a:uFillTx/>
                  <a:latin typeface="Palatino" pitchFamily="18" charset="0"/>
                </a:rPr>
                <a:t>1,2</a:t>
              </a:r>
            </a:p>
          </p:txBody>
        </p:sp>
        <p:sp>
          <p:nvSpPr>
            <p:cNvPr id="107" name="Rectangle 25"/>
            <p:cNvSpPr>
              <a:spLocks noChangeArrowheads="1"/>
            </p:cNvSpPr>
            <p:nvPr/>
          </p:nvSpPr>
          <p:spPr bwMode="auto">
            <a:xfrm>
              <a:off x="5029200" y="22860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Palatino" pitchFamily="18" charset="0"/>
                </a:rPr>
                <a:t>P</a:t>
              </a:r>
              <a:r>
                <a:rPr kumimoji="0" lang="en-US" sz="1600" b="0" i="0" u="none" strike="noStrike" kern="0" cap="none" spc="0" normalizeH="0" baseline="-25000" noProof="0" dirty="0">
                  <a:ln>
                    <a:noFill/>
                  </a:ln>
                  <a:solidFill>
                    <a:prstClr val="black"/>
                  </a:solidFill>
                  <a:effectLst/>
                  <a:uLnTx/>
                  <a:uFillTx/>
                  <a:latin typeface="Palatino" pitchFamily="18" charset="0"/>
                </a:rPr>
                <a:t>0,</a:t>
              </a:r>
              <a:r>
                <a:rPr kumimoji="0" lang="en-US" sz="1600" b="0" i="0" u="none" strike="noStrike" kern="0" cap="none" spc="0" normalizeH="0" baseline="-25000" noProof="0" dirty="0">
                  <a:ln>
                    <a:noFill/>
                  </a:ln>
                  <a:solidFill>
                    <a:prstClr val="white"/>
                  </a:solidFill>
                  <a:effectLst/>
                  <a:uLnTx/>
                  <a:uFillTx/>
                  <a:latin typeface="Palatino" pitchFamily="18" charset="0"/>
                </a:rPr>
                <a:t>0</a:t>
              </a:r>
              <a:endParaRPr kumimoji="0" lang="en-US" sz="1600" b="0" i="0" u="none" strike="noStrike" kern="0" cap="none" spc="0" normalizeH="0" baseline="0" noProof="0" dirty="0">
                <a:ln>
                  <a:noFill/>
                </a:ln>
                <a:solidFill>
                  <a:prstClr val="white"/>
                </a:solidFill>
                <a:effectLst/>
                <a:uLnTx/>
                <a:uFillTx/>
                <a:latin typeface="Palatino" pitchFamily="18" charset="0"/>
              </a:endParaRPr>
            </a:p>
          </p:txBody>
        </p:sp>
        <p:sp>
          <p:nvSpPr>
            <p:cNvPr id="108" name="Rectangle 26"/>
            <p:cNvSpPr>
              <a:spLocks noChangeArrowheads="1"/>
            </p:cNvSpPr>
            <p:nvPr/>
          </p:nvSpPr>
          <p:spPr bwMode="auto">
            <a:xfrm>
              <a:off x="4114800" y="3657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09" name="Rectangle 27"/>
            <p:cNvSpPr>
              <a:spLocks noChangeArrowheads="1"/>
            </p:cNvSpPr>
            <p:nvPr/>
          </p:nvSpPr>
          <p:spPr bwMode="auto">
            <a:xfrm>
              <a:off x="4114800" y="3200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10" name="Rectangle 28"/>
            <p:cNvSpPr>
              <a:spLocks noChangeArrowheads="1"/>
            </p:cNvSpPr>
            <p:nvPr/>
          </p:nvSpPr>
          <p:spPr bwMode="auto">
            <a:xfrm>
              <a:off x="4114800" y="2743200"/>
              <a:ext cx="457200" cy="457200"/>
            </a:xfrm>
            <a:prstGeom prst="rect">
              <a:avLst/>
            </a:prstGeom>
            <a:solidFill>
              <a:srgbClr val="92D05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Palatino" pitchFamily="18" charset="0"/>
                </a:rPr>
                <a:t>M</a:t>
              </a:r>
              <a:r>
                <a:rPr kumimoji="0" lang="en-US" sz="1600" b="0" i="0" u="none" strike="noStrike" kern="0" cap="none" spc="0" normalizeH="0" baseline="-25000" noProof="0" dirty="0" smtClean="0">
                  <a:ln>
                    <a:noFill/>
                  </a:ln>
                  <a:solidFill>
                    <a:prstClr val="black"/>
                  </a:solidFill>
                  <a:effectLst/>
                  <a:uLnTx/>
                  <a:uFillTx/>
                  <a:latin typeface="Palatino" pitchFamily="18" charset="0"/>
                </a:rPr>
                <a:t>1,3</a:t>
              </a:r>
            </a:p>
          </p:txBody>
        </p:sp>
        <p:sp>
          <p:nvSpPr>
            <p:cNvPr id="111" name="Rectangle 29"/>
            <p:cNvSpPr>
              <a:spLocks noChangeArrowheads="1"/>
            </p:cNvSpPr>
            <p:nvPr/>
          </p:nvSpPr>
          <p:spPr bwMode="auto">
            <a:xfrm>
              <a:off x="5029200" y="2743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Palatino" pitchFamily="18" charset="0"/>
                </a:rPr>
                <a:t>P</a:t>
              </a:r>
              <a:r>
                <a:rPr kumimoji="0" lang="en-US" sz="1600" b="0" i="0" u="none" strike="noStrike" kern="0" cap="none" spc="0" normalizeH="0" baseline="-25000" noProof="0" dirty="0" smtClean="0">
                  <a:ln>
                    <a:noFill/>
                  </a:ln>
                  <a:solidFill>
                    <a:prstClr val="black"/>
                  </a:solidFill>
                  <a:effectLst/>
                  <a:uLnTx/>
                  <a:uFillTx/>
                  <a:latin typeface="Palatino" pitchFamily="18" charset="0"/>
                </a:rPr>
                <a:t>1</a:t>
              </a:r>
              <a:r>
                <a:rPr kumimoji="0" lang="en-US" sz="1600" b="0" i="0" u="none" strike="noStrike" kern="0" cap="none" spc="0" normalizeH="0" baseline="-25000" noProof="0" dirty="0" smtClean="0">
                  <a:ln>
                    <a:noFill/>
                  </a:ln>
                  <a:solidFill>
                    <a:prstClr val="white"/>
                  </a:solidFill>
                  <a:effectLst/>
                  <a:uLnTx/>
                  <a:uFillTx/>
                  <a:latin typeface="Palatino" pitchFamily="18" charset="0"/>
                </a:rPr>
                <a:t>,0</a:t>
              </a:r>
            </a:p>
          </p:txBody>
        </p:sp>
        <p:sp>
          <p:nvSpPr>
            <p:cNvPr id="112" name="Rectangle 30"/>
            <p:cNvSpPr>
              <a:spLocks noChangeArrowheads="1"/>
            </p:cNvSpPr>
            <p:nvPr/>
          </p:nvSpPr>
          <p:spPr bwMode="auto">
            <a:xfrm>
              <a:off x="5029200" y="3200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13" name="Rectangle 31"/>
            <p:cNvSpPr>
              <a:spLocks noChangeArrowheads="1"/>
            </p:cNvSpPr>
            <p:nvPr/>
          </p:nvSpPr>
          <p:spPr bwMode="auto">
            <a:xfrm>
              <a:off x="5029200" y="3657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14" name="Rectangle 32"/>
            <p:cNvSpPr>
              <a:spLocks noChangeArrowheads="1"/>
            </p:cNvSpPr>
            <p:nvPr/>
          </p:nvSpPr>
          <p:spPr bwMode="auto">
            <a:xfrm>
              <a:off x="5486400" y="2743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15" name="Rectangle 33"/>
            <p:cNvSpPr>
              <a:spLocks noChangeArrowheads="1"/>
            </p:cNvSpPr>
            <p:nvPr/>
          </p:nvSpPr>
          <p:spPr bwMode="auto">
            <a:xfrm>
              <a:off x="5486400" y="3200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16" name="Rectangle 34"/>
            <p:cNvSpPr>
              <a:spLocks noChangeArrowheads="1"/>
            </p:cNvSpPr>
            <p:nvPr/>
          </p:nvSpPr>
          <p:spPr bwMode="auto">
            <a:xfrm>
              <a:off x="5486400" y="3657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17" name="Rectangle 35"/>
            <p:cNvSpPr>
              <a:spLocks noChangeArrowheads="1"/>
            </p:cNvSpPr>
            <p:nvPr/>
          </p:nvSpPr>
          <p:spPr bwMode="auto">
            <a:xfrm>
              <a:off x="5943600" y="22860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25000" noProof="0" dirty="0" smtClean="0">
                <a:ln>
                  <a:noFill/>
                </a:ln>
                <a:solidFill>
                  <a:prstClr val="black"/>
                </a:solidFill>
                <a:effectLst/>
                <a:uLnTx/>
                <a:uFillTx/>
                <a:latin typeface="Palatino" pitchFamily="18" charset="0"/>
              </a:endParaRPr>
            </a:p>
          </p:txBody>
        </p:sp>
        <p:sp>
          <p:nvSpPr>
            <p:cNvPr id="118" name="Rectangle 36"/>
            <p:cNvSpPr>
              <a:spLocks noChangeArrowheads="1"/>
            </p:cNvSpPr>
            <p:nvPr/>
          </p:nvSpPr>
          <p:spPr bwMode="auto">
            <a:xfrm>
              <a:off x="5943600" y="2743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19" name="Rectangle 37"/>
            <p:cNvSpPr>
              <a:spLocks noChangeArrowheads="1"/>
            </p:cNvSpPr>
            <p:nvPr/>
          </p:nvSpPr>
          <p:spPr bwMode="auto">
            <a:xfrm>
              <a:off x="6400800" y="2743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20" name="Rectangle 38"/>
            <p:cNvSpPr>
              <a:spLocks noChangeArrowheads="1"/>
            </p:cNvSpPr>
            <p:nvPr/>
          </p:nvSpPr>
          <p:spPr bwMode="auto">
            <a:xfrm>
              <a:off x="6400800" y="3200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21" name="Rectangle 39"/>
            <p:cNvSpPr>
              <a:spLocks noChangeArrowheads="1"/>
            </p:cNvSpPr>
            <p:nvPr/>
          </p:nvSpPr>
          <p:spPr bwMode="auto">
            <a:xfrm>
              <a:off x="6400800" y="22860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25000" noProof="0" dirty="0" smtClean="0">
                <a:ln>
                  <a:noFill/>
                </a:ln>
                <a:solidFill>
                  <a:prstClr val="black"/>
                </a:solidFill>
                <a:effectLst/>
                <a:uLnTx/>
                <a:uFillTx/>
                <a:latin typeface="Palatino" pitchFamily="18" charset="0"/>
              </a:endParaRPr>
            </a:p>
          </p:txBody>
        </p:sp>
        <p:sp>
          <p:nvSpPr>
            <p:cNvPr id="122" name="Rectangle 40"/>
            <p:cNvSpPr>
              <a:spLocks noChangeArrowheads="1"/>
            </p:cNvSpPr>
            <p:nvPr/>
          </p:nvSpPr>
          <p:spPr bwMode="auto">
            <a:xfrm>
              <a:off x="5943600" y="3200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23" name="Rectangle 41"/>
            <p:cNvSpPr>
              <a:spLocks noChangeArrowheads="1"/>
            </p:cNvSpPr>
            <p:nvPr/>
          </p:nvSpPr>
          <p:spPr bwMode="auto">
            <a:xfrm>
              <a:off x="5943600" y="3657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24" name="Rectangle 42"/>
            <p:cNvSpPr>
              <a:spLocks noChangeArrowheads="1"/>
            </p:cNvSpPr>
            <p:nvPr/>
          </p:nvSpPr>
          <p:spPr bwMode="auto">
            <a:xfrm>
              <a:off x="6400800" y="3657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25" name="Rectangle 43"/>
            <p:cNvSpPr>
              <a:spLocks noChangeArrowheads="1"/>
            </p:cNvSpPr>
            <p:nvPr/>
          </p:nvSpPr>
          <p:spPr bwMode="auto">
            <a:xfrm>
              <a:off x="5029200" y="1447800"/>
              <a:ext cx="457200" cy="457200"/>
            </a:xfrm>
            <a:prstGeom prst="rect">
              <a:avLst/>
            </a:prstGeom>
            <a:solidFill>
              <a:srgbClr val="FA6300">
                <a:lumMod val="20000"/>
                <a:lumOff val="80000"/>
              </a:srgbClr>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Palatino" pitchFamily="18" charset="0"/>
                </a:rPr>
                <a:t>N</a:t>
              </a:r>
              <a:r>
                <a:rPr kumimoji="0" lang="en-US" sz="1600" b="0" i="0" u="none" strike="noStrike" kern="0" cap="none" spc="0" normalizeH="0" baseline="-25000" noProof="0" dirty="0" smtClean="0">
                  <a:ln>
                    <a:noFill/>
                  </a:ln>
                  <a:solidFill>
                    <a:prstClr val="black"/>
                  </a:solidFill>
                  <a:effectLst/>
                  <a:uLnTx/>
                  <a:uFillTx/>
                  <a:latin typeface="Palatino" pitchFamily="18" charset="0"/>
                </a:rPr>
                <a:t>3,0</a:t>
              </a:r>
            </a:p>
          </p:txBody>
        </p:sp>
        <p:sp>
          <p:nvSpPr>
            <p:cNvPr id="126" name="Rectangle 44"/>
            <p:cNvSpPr>
              <a:spLocks noChangeArrowheads="1"/>
            </p:cNvSpPr>
            <p:nvPr/>
          </p:nvSpPr>
          <p:spPr bwMode="auto">
            <a:xfrm>
              <a:off x="5486400" y="1447800"/>
              <a:ext cx="457200" cy="457200"/>
            </a:xfrm>
            <a:prstGeom prst="rect">
              <a:avLst/>
            </a:prstGeom>
            <a:solidFill>
              <a:srgbClr val="2F426B">
                <a:lumMod val="60000"/>
                <a:lumOff val="40000"/>
              </a:srgbClr>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white"/>
                  </a:solidFill>
                  <a:effectLst/>
                  <a:uLnTx/>
                  <a:uFillTx/>
                  <a:latin typeface="Palatino" pitchFamily="18" charset="0"/>
                </a:rPr>
                <a:t>N</a:t>
              </a:r>
              <a:r>
                <a:rPr kumimoji="0" lang="en-US" sz="1600" b="0" i="0" u="none" strike="noStrike" kern="0" cap="none" spc="0" normalizeH="0" baseline="-25000" noProof="0" dirty="0" smtClean="0">
                  <a:ln>
                    <a:noFill/>
                  </a:ln>
                  <a:solidFill>
                    <a:prstClr val="white"/>
                  </a:solidFill>
                  <a:effectLst/>
                  <a:uLnTx/>
                  <a:uFillTx/>
                  <a:latin typeface="Palatino" pitchFamily="18" charset="0"/>
                </a:rPr>
                <a:t>3,1</a:t>
              </a:r>
            </a:p>
          </p:txBody>
        </p:sp>
        <p:sp>
          <p:nvSpPr>
            <p:cNvPr id="127" name="Rectangle 45"/>
            <p:cNvSpPr>
              <a:spLocks noChangeArrowheads="1"/>
            </p:cNvSpPr>
            <p:nvPr/>
          </p:nvSpPr>
          <p:spPr bwMode="auto">
            <a:xfrm>
              <a:off x="5943600" y="76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28" name="Rectangle 46"/>
            <p:cNvSpPr>
              <a:spLocks noChangeArrowheads="1"/>
            </p:cNvSpPr>
            <p:nvPr/>
          </p:nvSpPr>
          <p:spPr bwMode="auto">
            <a:xfrm>
              <a:off x="5486400" y="990600"/>
              <a:ext cx="457200" cy="457200"/>
            </a:xfrm>
            <a:prstGeom prst="rect">
              <a:avLst/>
            </a:prstGeom>
            <a:solidFill>
              <a:srgbClr val="2F426B">
                <a:lumMod val="60000"/>
                <a:lumOff val="40000"/>
              </a:srgbClr>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white"/>
                  </a:solidFill>
                  <a:effectLst/>
                  <a:uLnTx/>
                  <a:uFillTx/>
                  <a:latin typeface="Palatino" pitchFamily="18" charset="0"/>
                </a:rPr>
                <a:t>N</a:t>
              </a:r>
              <a:r>
                <a:rPr kumimoji="0" lang="en-US" sz="1600" b="0" i="0" u="none" strike="noStrike" kern="0" cap="none" spc="0" normalizeH="0" baseline="-25000" noProof="0" dirty="0" smtClean="0">
                  <a:ln>
                    <a:noFill/>
                  </a:ln>
                  <a:solidFill>
                    <a:prstClr val="white"/>
                  </a:solidFill>
                  <a:effectLst/>
                  <a:uLnTx/>
                  <a:uFillTx/>
                  <a:latin typeface="Palatino" pitchFamily="18" charset="0"/>
                </a:rPr>
                <a:t>2,1</a:t>
              </a:r>
            </a:p>
          </p:txBody>
        </p:sp>
        <p:sp>
          <p:nvSpPr>
            <p:cNvPr id="129" name="Rectangle 47"/>
            <p:cNvSpPr>
              <a:spLocks noChangeArrowheads="1"/>
            </p:cNvSpPr>
            <p:nvPr/>
          </p:nvSpPr>
          <p:spPr bwMode="auto">
            <a:xfrm>
              <a:off x="5486400" y="533400"/>
              <a:ext cx="457200" cy="457200"/>
            </a:xfrm>
            <a:prstGeom prst="rect">
              <a:avLst/>
            </a:prstGeom>
            <a:solidFill>
              <a:srgbClr val="2F426B">
                <a:lumMod val="60000"/>
                <a:lumOff val="40000"/>
              </a:srgbClr>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white"/>
                  </a:solidFill>
                  <a:effectLst/>
                  <a:uLnTx/>
                  <a:uFillTx/>
                  <a:latin typeface="Palatino" pitchFamily="18" charset="0"/>
                </a:rPr>
                <a:t>N</a:t>
              </a:r>
              <a:r>
                <a:rPr kumimoji="0" lang="en-US" sz="1600" b="0" i="0" u="none" strike="noStrike" kern="0" cap="none" spc="0" normalizeH="0" baseline="-25000" noProof="0" dirty="0" smtClean="0">
                  <a:ln>
                    <a:noFill/>
                  </a:ln>
                  <a:solidFill>
                    <a:prstClr val="white"/>
                  </a:solidFill>
                  <a:effectLst/>
                  <a:uLnTx/>
                  <a:uFillTx/>
                  <a:latin typeface="Palatino" pitchFamily="18" charset="0"/>
                </a:rPr>
                <a:t>1,1</a:t>
              </a:r>
            </a:p>
          </p:txBody>
        </p:sp>
        <p:sp>
          <p:nvSpPr>
            <p:cNvPr id="130" name="Rectangle 48"/>
            <p:cNvSpPr>
              <a:spLocks noChangeArrowheads="1"/>
            </p:cNvSpPr>
            <p:nvPr/>
          </p:nvSpPr>
          <p:spPr bwMode="auto">
            <a:xfrm>
              <a:off x="5486400" y="76200"/>
              <a:ext cx="457200" cy="457200"/>
            </a:xfrm>
            <a:prstGeom prst="rect">
              <a:avLst/>
            </a:prstGeom>
            <a:solidFill>
              <a:srgbClr val="2F426B">
                <a:lumMod val="60000"/>
                <a:lumOff val="40000"/>
              </a:srgbClr>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white"/>
                  </a:solidFill>
                  <a:effectLst/>
                  <a:uLnTx/>
                  <a:uFillTx/>
                  <a:latin typeface="Palatino" pitchFamily="18" charset="0"/>
                </a:rPr>
                <a:t>N</a:t>
              </a:r>
              <a:r>
                <a:rPr kumimoji="0" lang="en-US" sz="1600" b="0" i="0" u="none" strike="noStrike" kern="0" cap="none" spc="0" normalizeH="0" baseline="-25000" noProof="0" dirty="0" smtClean="0">
                  <a:ln>
                    <a:noFill/>
                  </a:ln>
                  <a:solidFill>
                    <a:prstClr val="white"/>
                  </a:solidFill>
                  <a:effectLst/>
                  <a:uLnTx/>
                  <a:uFillTx/>
                  <a:latin typeface="Palatino" pitchFamily="18" charset="0"/>
                </a:rPr>
                <a:t>0,1</a:t>
              </a:r>
            </a:p>
          </p:txBody>
        </p:sp>
        <p:sp>
          <p:nvSpPr>
            <p:cNvPr id="131" name="Rectangle 49"/>
            <p:cNvSpPr>
              <a:spLocks noChangeArrowheads="1"/>
            </p:cNvSpPr>
            <p:nvPr/>
          </p:nvSpPr>
          <p:spPr bwMode="auto">
            <a:xfrm>
              <a:off x="5029200" y="76200"/>
              <a:ext cx="457200" cy="457200"/>
            </a:xfrm>
            <a:prstGeom prst="rect">
              <a:avLst/>
            </a:prstGeom>
            <a:solidFill>
              <a:srgbClr val="FA6300">
                <a:lumMod val="20000"/>
                <a:lumOff val="80000"/>
              </a:srgbClr>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Palatino" pitchFamily="18" charset="0"/>
                </a:rPr>
                <a:t>N</a:t>
              </a:r>
              <a:r>
                <a:rPr kumimoji="0" lang="en-US" sz="1600" b="0" i="0" u="none" strike="noStrike" kern="0" cap="none" spc="0" normalizeH="0" baseline="-25000" noProof="0" dirty="0" smtClean="0">
                  <a:ln>
                    <a:noFill/>
                  </a:ln>
                  <a:solidFill>
                    <a:prstClr val="black"/>
                  </a:solidFill>
                  <a:effectLst/>
                  <a:uLnTx/>
                  <a:uFillTx/>
                  <a:latin typeface="Palatino" pitchFamily="18" charset="0"/>
                </a:rPr>
                <a:t>0,0</a:t>
              </a:r>
            </a:p>
          </p:txBody>
        </p:sp>
        <p:sp>
          <p:nvSpPr>
            <p:cNvPr id="132" name="Rectangle 50"/>
            <p:cNvSpPr>
              <a:spLocks noChangeArrowheads="1"/>
            </p:cNvSpPr>
            <p:nvPr/>
          </p:nvSpPr>
          <p:spPr bwMode="auto">
            <a:xfrm>
              <a:off x="5029200" y="533400"/>
              <a:ext cx="457200" cy="457200"/>
            </a:xfrm>
            <a:prstGeom prst="rect">
              <a:avLst/>
            </a:prstGeom>
            <a:solidFill>
              <a:srgbClr val="FA6300">
                <a:lumMod val="20000"/>
                <a:lumOff val="80000"/>
              </a:srgbClr>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Palatino" pitchFamily="18" charset="0"/>
                </a:rPr>
                <a:t>N</a:t>
              </a:r>
              <a:r>
                <a:rPr kumimoji="0" lang="en-US" sz="1600" b="0" i="0" u="none" strike="noStrike" kern="0" cap="none" spc="0" normalizeH="0" baseline="-25000" noProof="0" dirty="0" smtClean="0">
                  <a:ln>
                    <a:noFill/>
                  </a:ln>
                  <a:solidFill>
                    <a:prstClr val="black"/>
                  </a:solidFill>
                  <a:effectLst/>
                  <a:uLnTx/>
                  <a:uFillTx/>
                  <a:latin typeface="Palatino" pitchFamily="18" charset="0"/>
                </a:rPr>
                <a:t>1,0</a:t>
              </a:r>
            </a:p>
          </p:txBody>
        </p:sp>
        <p:sp>
          <p:nvSpPr>
            <p:cNvPr id="133" name="Rectangle 51"/>
            <p:cNvSpPr>
              <a:spLocks noChangeArrowheads="1"/>
            </p:cNvSpPr>
            <p:nvPr/>
          </p:nvSpPr>
          <p:spPr bwMode="auto">
            <a:xfrm>
              <a:off x="5029200" y="990600"/>
              <a:ext cx="457200" cy="457200"/>
            </a:xfrm>
            <a:prstGeom prst="rect">
              <a:avLst/>
            </a:prstGeom>
            <a:solidFill>
              <a:srgbClr val="FA6300">
                <a:lumMod val="20000"/>
                <a:lumOff val="80000"/>
              </a:srgbClr>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Palatino" pitchFamily="18" charset="0"/>
                </a:rPr>
                <a:t>N</a:t>
              </a:r>
              <a:r>
                <a:rPr kumimoji="0" lang="en-US" sz="1600" b="0" i="0" u="none" strike="noStrike" kern="0" cap="none" spc="0" normalizeH="0" baseline="-25000" noProof="0" dirty="0" smtClean="0">
                  <a:ln>
                    <a:noFill/>
                  </a:ln>
                  <a:solidFill>
                    <a:prstClr val="black"/>
                  </a:solidFill>
                  <a:effectLst/>
                  <a:uLnTx/>
                  <a:uFillTx/>
                  <a:latin typeface="Palatino" pitchFamily="18" charset="0"/>
                </a:rPr>
                <a:t>2,0</a:t>
              </a:r>
            </a:p>
          </p:txBody>
        </p:sp>
        <p:sp>
          <p:nvSpPr>
            <p:cNvPr id="134" name="Rectangle 52"/>
            <p:cNvSpPr>
              <a:spLocks noChangeArrowheads="1"/>
            </p:cNvSpPr>
            <p:nvPr/>
          </p:nvSpPr>
          <p:spPr bwMode="auto">
            <a:xfrm>
              <a:off x="6400800" y="76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35" name="Rectangle 53"/>
            <p:cNvSpPr>
              <a:spLocks noChangeArrowheads="1"/>
            </p:cNvSpPr>
            <p:nvPr/>
          </p:nvSpPr>
          <p:spPr bwMode="auto">
            <a:xfrm>
              <a:off x="5943600" y="14478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36" name="Rectangle 54"/>
            <p:cNvSpPr>
              <a:spLocks noChangeArrowheads="1"/>
            </p:cNvSpPr>
            <p:nvPr/>
          </p:nvSpPr>
          <p:spPr bwMode="auto">
            <a:xfrm>
              <a:off x="5943600" y="990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37" name="Rectangle 55"/>
            <p:cNvSpPr>
              <a:spLocks noChangeArrowheads="1"/>
            </p:cNvSpPr>
            <p:nvPr/>
          </p:nvSpPr>
          <p:spPr bwMode="auto">
            <a:xfrm>
              <a:off x="5943600" y="533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38" name="Rectangle 56"/>
            <p:cNvSpPr>
              <a:spLocks noChangeArrowheads="1"/>
            </p:cNvSpPr>
            <p:nvPr/>
          </p:nvSpPr>
          <p:spPr bwMode="auto">
            <a:xfrm>
              <a:off x="6400800" y="14478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39" name="Rectangle 57"/>
            <p:cNvSpPr>
              <a:spLocks noChangeArrowheads="1"/>
            </p:cNvSpPr>
            <p:nvPr/>
          </p:nvSpPr>
          <p:spPr bwMode="auto">
            <a:xfrm>
              <a:off x="6400800" y="990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40" name="Rectangle 58"/>
            <p:cNvSpPr>
              <a:spLocks noChangeArrowheads="1"/>
            </p:cNvSpPr>
            <p:nvPr/>
          </p:nvSpPr>
          <p:spPr bwMode="auto">
            <a:xfrm>
              <a:off x="6400800" y="533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41" name="Rectangle 59"/>
            <p:cNvSpPr>
              <a:spLocks noChangeArrowheads="1"/>
            </p:cNvSpPr>
            <p:nvPr/>
          </p:nvSpPr>
          <p:spPr bwMode="auto">
            <a:xfrm>
              <a:off x="5486400" y="2743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Palatino" pitchFamily="18" charset="0"/>
                </a:rPr>
                <a:t>P</a:t>
              </a:r>
              <a:r>
                <a:rPr kumimoji="0" lang="en-US" sz="1600" b="0" i="0" u="none" strike="noStrike" kern="0" cap="none" spc="0" normalizeH="0" baseline="-25000" noProof="0" dirty="0" smtClean="0">
                  <a:ln>
                    <a:noFill/>
                  </a:ln>
                  <a:solidFill>
                    <a:prstClr val="black"/>
                  </a:solidFill>
                  <a:effectLst/>
                  <a:uLnTx/>
                  <a:uFillTx/>
                  <a:latin typeface="Palatino" pitchFamily="18" charset="0"/>
                </a:rPr>
                <a:t>1</a:t>
              </a:r>
              <a:r>
                <a:rPr kumimoji="0" lang="en-US" sz="1600" b="0" i="0" u="none" strike="noStrike" kern="0" cap="none" spc="0" normalizeH="0" baseline="-25000" noProof="0" dirty="0" smtClean="0">
                  <a:ln>
                    <a:noFill/>
                  </a:ln>
                  <a:solidFill>
                    <a:prstClr val="white"/>
                  </a:solidFill>
                  <a:effectLst/>
                  <a:uLnTx/>
                  <a:uFillTx/>
                  <a:latin typeface="Palatino" pitchFamily="18" charset="0"/>
                </a:rPr>
                <a:t>,1</a:t>
              </a:r>
            </a:p>
          </p:txBody>
        </p:sp>
        <p:sp>
          <p:nvSpPr>
            <p:cNvPr id="142" name="Line 60"/>
            <p:cNvSpPr>
              <a:spLocks noChangeShapeType="1"/>
            </p:cNvSpPr>
            <p:nvPr/>
          </p:nvSpPr>
          <p:spPr bwMode="auto">
            <a:xfrm>
              <a:off x="5105400" y="76200"/>
              <a:ext cx="0" cy="2286000"/>
            </a:xfrm>
            <a:prstGeom prst="line">
              <a:avLst/>
            </a:prstGeom>
            <a:noFill/>
            <a:ln w="4445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43" name="Line 61"/>
            <p:cNvSpPr>
              <a:spLocks noChangeShapeType="1"/>
            </p:cNvSpPr>
            <p:nvPr/>
          </p:nvSpPr>
          <p:spPr bwMode="auto">
            <a:xfrm>
              <a:off x="2743200" y="2362200"/>
              <a:ext cx="2362200" cy="0"/>
            </a:xfrm>
            <a:prstGeom prst="line">
              <a:avLst/>
            </a:prstGeom>
            <a:noFill/>
            <a:ln w="4445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44" name="Rectangle 62"/>
            <p:cNvSpPr>
              <a:spLocks noChangeArrowheads="1"/>
            </p:cNvSpPr>
            <p:nvPr/>
          </p:nvSpPr>
          <p:spPr bwMode="auto">
            <a:xfrm>
              <a:off x="5029200" y="3200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prstClr val="black"/>
                </a:solidFill>
                <a:effectLst/>
                <a:uLnTx/>
                <a:uFillTx/>
                <a:latin typeface="Palatino" pitchFamily="18" charset="0"/>
              </a:endParaRPr>
            </a:p>
          </p:txBody>
        </p:sp>
        <p:sp>
          <p:nvSpPr>
            <p:cNvPr id="145" name="Rectangle 63"/>
            <p:cNvSpPr>
              <a:spLocks noChangeArrowheads="1"/>
            </p:cNvSpPr>
            <p:nvPr/>
          </p:nvSpPr>
          <p:spPr bwMode="auto">
            <a:xfrm>
              <a:off x="5943600" y="3200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25000" noProof="0" dirty="0" smtClean="0">
                <a:ln>
                  <a:noFill/>
                </a:ln>
                <a:solidFill>
                  <a:prstClr val="black"/>
                </a:solidFill>
                <a:effectLst/>
                <a:uLnTx/>
                <a:uFillTx/>
                <a:latin typeface="Palatino" pitchFamily="18" charset="0"/>
              </a:endParaRPr>
            </a:p>
          </p:txBody>
        </p:sp>
        <p:sp>
          <p:nvSpPr>
            <p:cNvPr id="146" name="Rectangle 64"/>
            <p:cNvSpPr>
              <a:spLocks noChangeArrowheads="1"/>
            </p:cNvSpPr>
            <p:nvPr/>
          </p:nvSpPr>
          <p:spPr bwMode="auto">
            <a:xfrm>
              <a:off x="6400800" y="3200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25000" noProof="0" dirty="0" smtClean="0">
                <a:ln>
                  <a:noFill/>
                </a:ln>
                <a:solidFill>
                  <a:prstClr val="black"/>
                </a:solidFill>
                <a:effectLst/>
                <a:uLnTx/>
                <a:uFillTx/>
                <a:latin typeface="Palatino" pitchFamily="18" charset="0"/>
              </a:endParaRPr>
            </a:p>
          </p:txBody>
        </p:sp>
        <p:sp>
          <p:nvSpPr>
            <p:cNvPr id="147" name="Rectangle 65"/>
            <p:cNvSpPr>
              <a:spLocks noChangeArrowheads="1"/>
            </p:cNvSpPr>
            <p:nvPr/>
          </p:nvSpPr>
          <p:spPr bwMode="auto">
            <a:xfrm>
              <a:off x="5486400" y="3200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25000" noProof="0" dirty="0" smtClean="0">
                <a:ln>
                  <a:noFill/>
                </a:ln>
                <a:solidFill>
                  <a:prstClr val="black"/>
                </a:solidFill>
                <a:effectLst/>
                <a:uLnTx/>
                <a:uFillTx/>
                <a:latin typeface="Palatino" pitchFamily="18" charset="0"/>
              </a:endParaRPr>
            </a:p>
          </p:txBody>
        </p:sp>
        <p:sp>
          <p:nvSpPr>
            <p:cNvPr id="148" name="Rectangle 66"/>
            <p:cNvSpPr>
              <a:spLocks noChangeArrowheads="1"/>
            </p:cNvSpPr>
            <p:nvPr/>
          </p:nvSpPr>
          <p:spPr bwMode="auto">
            <a:xfrm>
              <a:off x="6400800" y="2743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25000" noProof="0" dirty="0" smtClean="0">
                <a:ln>
                  <a:noFill/>
                </a:ln>
                <a:solidFill>
                  <a:prstClr val="black"/>
                </a:solidFill>
                <a:effectLst/>
                <a:uLnTx/>
                <a:uFillTx/>
                <a:latin typeface="Palatino" pitchFamily="18" charset="0"/>
              </a:endParaRPr>
            </a:p>
          </p:txBody>
        </p:sp>
        <p:sp>
          <p:nvSpPr>
            <p:cNvPr id="149" name="Rectangle 67"/>
            <p:cNvSpPr>
              <a:spLocks noChangeArrowheads="1"/>
            </p:cNvSpPr>
            <p:nvPr/>
          </p:nvSpPr>
          <p:spPr bwMode="auto">
            <a:xfrm>
              <a:off x="5943600" y="2743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25000" noProof="0" dirty="0" smtClean="0">
                <a:ln>
                  <a:noFill/>
                </a:ln>
                <a:solidFill>
                  <a:prstClr val="black"/>
                </a:solidFill>
                <a:effectLst/>
                <a:uLnTx/>
                <a:uFillTx/>
                <a:latin typeface="Palatino" pitchFamily="18" charset="0"/>
              </a:endParaRPr>
            </a:p>
          </p:txBody>
        </p:sp>
        <p:sp>
          <p:nvSpPr>
            <p:cNvPr id="150" name="Rectangle 68"/>
            <p:cNvSpPr>
              <a:spLocks noChangeArrowheads="1"/>
            </p:cNvSpPr>
            <p:nvPr/>
          </p:nvSpPr>
          <p:spPr bwMode="auto">
            <a:xfrm>
              <a:off x="5029200" y="3657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51" name="Rectangle 69"/>
            <p:cNvSpPr>
              <a:spLocks noChangeArrowheads="1"/>
            </p:cNvSpPr>
            <p:nvPr/>
          </p:nvSpPr>
          <p:spPr bwMode="auto">
            <a:xfrm>
              <a:off x="5486400" y="3657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52" name="Rectangle 70"/>
            <p:cNvSpPr>
              <a:spLocks noChangeArrowheads="1"/>
            </p:cNvSpPr>
            <p:nvPr/>
          </p:nvSpPr>
          <p:spPr bwMode="auto">
            <a:xfrm>
              <a:off x="6400800" y="3657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53" name="Rectangle 71"/>
            <p:cNvSpPr>
              <a:spLocks noChangeArrowheads="1"/>
            </p:cNvSpPr>
            <p:nvPr/>
          </p:nvSpPr>
          <p:spPr bwMode="auto">
            <a:xfrm>
              <a:off x="5943600" y="3657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54" name="Rectangle 72"/>
            <p:cNvSpPr>
              <a:spLocks noChangeArrowheads="1"/>
            </p:cNvSpPr>
            <p:nvPr/>
          </p:nvSpPr>
          <p:spPr bwMode="auto">
            <a:xfrm>
              <a:off x="5029200" y="3657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prstClr val="black"/>
                </a:solidFill>
                <a:effectLst/>
                <a:uLnTx/>
                <a:uFillTx/>
                <a:latin typeface="Palatino" pitchFamily="18" charset="0"/>
              </a:endParaRPr>
            </a:p>
          </p:txBody>
        </p:sp>
        <p:sp>
          <p:nvSpPr>
            <p:cNvPr id="155" name="Rectangle 73"/>
            <p:cNvSpPr>
              <a:spLocks noChangeArrowheads="1"/>
            </p:cNvSpPr>
            <p:nvPr/>
          </p:nvSpPr>
          <p:spPr bwMode="auto">
            <a:xfrm>
              <a:off x="5943600" y="3657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25000" noProof="0" dirty="0" smtClean="0">
                <a:ln>
                  <a:noFill/>
                </a:ln>
                <a:solidFill>
                  <a:prstClr val="black"/>
                </a:solidFill>
                <a:effectLst/>
                <a:uLnTx/>
                <a:uFillTx/>
                <a:latin typeface="Palatino" pitchFamily="18" charset="0"/>
              </a:endParaRPr>
            </a:p>
          </p:txBody>
        </p:sp>
        <p:sp>
          <p:nvSpPr>
            <p:cNvPr id="156" name="Rectangle 74"/>
            <p:cNvSpPr>
              <a:spLocks noChangeArrowheads="1"/>
            </p:cNvSpPr>
            <p:nvPr/>
          </p:nvSpPr>
          <p:spPr bwMode="auto">
            <a:xfrm>
              <a:off x="6400800" y="3657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25000" noProof="0" dirty="0" smtClean="0">
                <a:ln>
                  <a:noFill/>
                </a:ln>
                <a:solidFill>
                  <a:prstClr val="black"/>
                </a:solidFill>
                <a:effectLst/>
                <a:uLnTx/>
                <a:uFillTx/>
                <a:latin typeface="Palatino" pitchFamily="18" charset="0"/>
              </a:endParaRPr>
            </a:p>
          </p:txBody>
        </p:sp>
        <p:sp>
          <p:nvSpPr>
            <p:cNvPr id="157" name="Rectangle 75"/>
            <p:cNvSpPr>
              <a:spLocks noChangeArrowheads="1"/>
            </p:cNvSpPr>
            <p:nvPr/>
          </p:nvSpPr>
          <p:spPr bwMode="auto">
            <a:xfrm>
              <a:off x="5486400" y="3657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25000" noProof="0" dirty="0" smtClean="0">
                <a:ln>
                  <a:noFill/>
                </a:ln>
                <a:solidFill>
                  <a:prstClr val="black"/>
                </a:solidFill>
                <a:effectLst/>
                <a:uLnTx/>
                <a:uFillTx/>
                <a:latin typeface="Palatino" pitchFamily="18" charset="0"/>
              </a:endParaRPr>
            </a:p>
          </p:txBody>
        </p:sp>
        <p:sp>
          <p:nvSpPr>
            <p:cNvPr id="158" name="Line 76"/>
            <p:cNvSpPr>
              <a:spLocks noChangeShapeType="1"/>
            </p:cNvSpPr>
            <p:nvPr/>
          </p:nvSpPr>
          <p:spPr bwMode="auto">
            <a:xfrm>
              <a:off x="5591908" y="76200"/>
              <a:ext cx="0" cy="2286000"/>
            </a:xfrm>
            <a:prstGeom prst="line">
              <a:avLst/>
            </a:prstGeom>
            <a:noFill/>
            <a:ln w="4445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59" name="Line 77"/>
            <p:cNvSpPr>
              <a:spLocks noChangeShapeType="1"/>
            </p:cNvSpPr>
            <p:nvPr/>
          </p:nvSpPr>
          <p:spPr bwMode="auto">
            <a:xfrm>
              <a:off x="2743200" y="2643923"/>
              <a:ext cx="2895600" cy="0"/>
            </a:xfrm>
            <a:prstGeom prst="line">
              <a:avLst/>
            </a:prstGeom>
            <a:noFill/>
            <a:ln w="4445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grpSp>
      <p:sp>
        <p:nvSpPr>
          <p:cNvPr id="160" name="Rectangle 159"/>
          <p:cNvSpPr/>
          <p:nvPr/>
        </p:nvSpPr>
        <p:spPr>
          <a:xfrm>
            <a:off x="6630807" y="3974068"/>
            <a:ext cx="608193" cy="369332"/>
          </a:xfrm>
          <a:prstGeom prst="rect">
            <a:avLst/>
          </a:prstGeom>
        </p:spPr>
        <p:txBody>
          <a:bodyPr wrap="square">
            <a:spAutoFit/>
          </a:bodyPr>
          <a:lstStyle/>
          <a:p>
            <a:pPr algn="ctr" fontAlgn="auto">
              <a:spcBef>
                <a:spcPts val="0"/>
              </a:spcBef>
              <a:spcAft>
                <a:spcPts val="0"/>
              </a:spcAft>
              <a:defRPr/>
            </a:pPr>
            <a:r>
              <a:rPr lang="en-US" kern="0" dirty="0" smtClean="0">
                <a:solidFill>
                  <a:prstClr val="black"/>
                </a:solidFill>
                <a:latin typeface="Palatino" pitchFamily="18" charset="0"/>
              </a:rPr>
              <a:t>P</a:t>
            </a:r>
            <a:r>
              <a:rPr lang="en-US" kern="0" baseline="-25000" dirty="0" smtClean="0">
                <a:solidFill>
                  <a:prstClr val="black"/>
                </a:solidFill>
                <a:latin typeface="Palatino" pitchFamily="18" charset="0"/>
              </a:rPr>
              <a:t>0,</a:t>
            </a:r>
            <a:r>
              <a:rPr lang="en-US" kern="0" baseline="-25000" dirty="0" smtClean="0">
                <a:solidFill>
                  <a:prstClr val="white"/>
                </a:solidFill>
                <a:latin typeface="Palatino" pitchFamily="18" charset="0"/>
              </a:rPr>
              <a:t>1</a:t>
            </a:r>
            <a:endParaRPr lang="en-US" kern="0" dirty="0">
              <a:solidFill>
                <a:prstClr val="white"/>
              </a:solidFill>
              <a:latin typeface="Palatino" pitchFamily="18" charset="0"/>
            </a:endParaRPr>
          </a:p>
        </p:txBody>
      </p:sp>
    </p:spTree>
    <p:extLst>
      <p:ext uri="{BB962C8B-B14F-4D97-AF65-F5344CB8AC3E}">
        <p14:creationId xmlns:p14="http://schemas.microsoft.com/office/powerpoint/2010/main" val="3520369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حافظه‌های سیستم: دید سخت‌افزاری</a:t>
            </a:r>
            <a:endParaRPr lang="fa-IR" dirty="0"/>
          </a:p>
        </p:txBody>
      </p:sp>
      <p:sp>
        <p:nvSpPr>
          <p:cNvPr id="3" name="Content Placeholder 2"/>
          <p:cNvSpPr>
            <a:spLocks noGrp="1"/>
          </p:cNvSpPr>
          <p:nvPr>
            <p:ph sz="quarter" idx="1"/>
          </p:nvPr>
        </p:nvSpPr>
        <p:spPr/>
        <p:txBody>
          <a:bodyPr/>
          <a:lstStyle/>
          <a:p>
            <a:r>
              <a:rPr lang="fa-IR" dirty="0" smtClean="0"/>
              <a:t>هر </a:t>
            </a:r>
            <a:r>
              <a:rPr lang="en-US" dirty="0" smtClean="0"/>
              <a:t>SM</a:t>
            </a:r>
            <a:r>
              <a:rPr lang="fa-IR" dirty="0" smtClean="0"/>
              <a:t> یک حافظه مشترک دارد.</a:t>
            </a:r>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9</a:t>
            </a:fld>
            <a:endParaRPr lang="en-US" altLang="en-US" dirty="0"/>
          </a:p>
        </p:txBody>
      </p:sp>
      <p:sp>
        <p:nvSpPr>
          <p:cNvPr id="46" name="Rectangle 5"/>
          <p:cNvSpPr>
            <a:spLocks noChangeArrowheads="1"/>
          </p:cNvSpPr>
          <p:nvPr/>
        </p:nvSpPr>
        <p:spPr bwMode="auto">
          <a:xfrm>
            <a:off x="2928884" y="2849253"/>
            <a:ext cx="2738005" cy="1528898"/>
          </a:xfrm>
          <a:prstGeom prst="rect">
            <a:avLst/>
          </a:prstGeom>
          <a:solidFill>
            <a:srgbClr val="66FF66"/>
          </a:solidFill>
          <a:ln w="9525">
            <a:solidFill>
              <a:srgbClr val="000000"/>
            </a:solidFill>
            <a:miter lim="800000"/>
            <a:headEnd/>
            <a:tailEnd/>
          </a:ln>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smtClean="0">
              <a:ln>
                <a:noFill/>
              </a:ln>
              <a:solidFill>
                <a:srgbClr val="000000"/>
              </a:solidFill>
              <a:effectLst/>
              <a:uLnTx/>
              <a:uFillTx/>
              <a:latin typeface="Times New Roman" pitchFamily="18" charset="0"/>
              <a:cs typeface="Times New Roman" pitchFamily="18" charset="0"/>
            </a:endParaRPr>
          </a:p>
        </p:txBody>
      </p:sp>
      <p:sp>
        <p:nvSpPr>
          <p:cNvPr id="47" name="Rectangle 5"/>
          <p:cNvSpPr>
            <a:spLocks noChangeArrowheads="1"/>
          </p:cNvSpPr>
          <p:nvPr/>
        </p:nvSpPr>
        <p:spPr bwMode="auto">
          <a:xfrm>
            <a:off x="3180539" y="2737553"/>
            <a:ext cx="2738005" cy="1528898"/>
          </a:xfrm>
          <a:prstGeom prst="rect">
            <a:avLst/>
          </a:prstGeom>
          <a:solidFill>
            <a:srgbClr val="66FF66"/>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smtClean="0">
              <a:ln>
                <a:noFill/>
              </a:ln>
              <a:solidFill>
                <a:srgbClr val="000000"/>
              </a:solidFill>
              <a:effectLst/>
              <a:uLnTx/>
              <a:uFillTx/>
              <a:latin typeface="Times New Roman" pitchFamily="18" charset="0"/>
              <a:cs typeface="Times New Roman" pitchFamily="18" charset="0"/>
            </a:endParaRPr>
          </a:p>
        </p:txBody>
      </p:sp>
      <p:sp>
        <p:nvSpPr>
          <p:cNvPr id="48" name="Rectangle 4"/>
          <p:cNvSpPr>
            <a:spLocks noChangeArrowheads="1"/>
          </p:cNvSpPr>
          <p:nvPr/>
        </p:nvSpPr>
        <p:spPr bwMode="auto">
          <a:xfrm>
            <a:off x="1732684" y="1870834"/>
            <a:ext cx="4590184" cy="391993"/>
          </a:xfrm>
          <a:prstGeom prst="rect">
            <a:avLst/>
          </a:prstGeom>
          <a:solidFill>
            <a:srgbClr val="FF9900"/>
          </a:solidFill>
          <a:ln w="12700">
            <a:solidFill>
              <a:srgbClr val="000000"/>
            </a:solidFill>
            <a:miter lim="800000"/>
            <a:headEnd/>
            <a:tailEnd/>
          </a:ln>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000000"/>
                </a:solidFill>
                <a:effectLst/>
                <a:uLnTx/>
                <a:uFillTx/>
                <a:latin typeface="Trebuchet MS"/>
                <a:cs typeface="Times New Roman" pitchFamily="18" charset="0"/>
              </a:rPr>
              <a:t>Global Memory</a:t>
            </a:r>
          </a:p>
        </p:txBody>
      </p:sp>
      <p:sp>
        <p:nvSpPr>
          <p:cNvPr id="49" name="Rectangle 5"/>
          <p:cNvSpPr>
            <a:spLocks noChangeArrowheads="1"/>
          </p:cNvSpPr>
          <p:nvPr/>
        </p:nvSpPr>
        <p:spPr bwMode="auto">
          <a:xfrm>
            <a:off x="3423805" y="2597927"/>
            <a:ext cx="2738005" cy="1528898"/>
          </a:xfrm>
          <a:prstGeom prst="rect">
            <a:avLst/>
          </a:prstGeom>
          <a:solidFill>
            <a:srgbClr val="66FF66"/>
          </a:solidFill>
          <a:ln w="9525">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Trebuchet MS"/>
                <a:cs typeface="Times New Roman" pitchFamily="18" charset="0"/>
              </a:rPr>
              <a:t>Processing Unit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p:txBody>
      </p:sp>
      <p:grpSp>
        <p:nvGrpSpPr>
          <p:cNvPr id="51" name="Group 26"/>
          <p:cNvGrpSpPr>
            <a:grpSpLocks/>
          </p:cNvGrpSpPr>
          <p:nvPr/>
        </p:nvGrpSpPr>
        <p:grpSpPr bwMode="auto">
          <a:xfrm>
            <a:off x="3665393" y="3330974"/>
            <a:ext cx="1127414" cy="542795"/>
            <a:chOff x="528" y="2688"/>
            <a:chExt cx="672" cy="311"/>
          </a:xfrm>
        </p:grpSpPr>
        <p:grpSp>
          <p:nvGrpSpPr>
            <p:cNvPr id="74" name="Group 24"/>
            <p:cNvGrpSpPr>
              <a:grpSpLocks/>
            </p:cNvGrpSpPr>
            <p:nvPr/>
          </p:nvGrpSpPr>
          <p:grpSpPr bwMode="auto">
            <a:xfrm>
              <a:off x="528" y="2688"/>
              <a:ext cx="672" cy="288"/>
              <a:chOff x="528" y="2688"/>
              <a:chExt cx="672" cy="288"/>
            </a:xfrm>
          </p:grpSpPr>
          <p:sp>
            <p:nvSpPr>
              <p:cNvPr id="76" name="Line 13"/>
              <p:cNvSpPr>
                <a:spLocks noChangeShapeType="1"/>
              </p:cNvSpPr>
              <p:nvPr/>
            </p:nvSpPr>
            <p:spPr bwMode="auto">
              <a:xfrm>
                <a:off x="768" y="2688"/>
                <a:ext cx="96"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Trebuchet MS"/>
                </a:endParaRPr>
              </a:p>
            </p:txBody>
          </p:sp>
          <p:sp>
            <p:nvSpPr>
              <p:cNvPr id="77" name="Line 14"/>
              <p:cNvSpPr>
                <a:spLocks noChangeShapeType="1"/>
              </p:cNvSpPr>
              <p:nvPr/>
            </p:nvSpPr>
            <p:spPr bwMode="auto">
              <a:xfrm flipV="1">
                <a:off x="864" y="2688"/>
                <a:ext cx="96"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Trebuchet MS"/>
                </a:endParaRPr>
              </a:p>
            </p:txBody>
          </p:sp>
          <p:sp>
            <p:nvSpPr>
              <p:cNvPr id="78" name="Line 19"/>
              <p:cNvSpPr>
                <a:spLocks noChangeShapeType="1"/>
              </p:cNvSpPr>
              <p:nvPr/>
            </p:nvSpPr>
            <p:spPr bwMode="auto">
              <a:xfrm>
                <a:off x="528" y="2688"/>
                <a:ext cx="144"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Trebuchet MS"/>
                </a:endParaRPr>
              </a:p>
            </p:txBody>
          </p:sp>
          <p:sp>
            <p:nvSpPr>
              <p:cNvPr id="79" name="Line 20"/>
              <p:cNvSpPr>
                <a:spLocks noChangeShapeType="1"/>
              </p:cNvSpPr>
              <p:nvPr/>
            </p:nvSpPr>
            <p:spPr bwMode="auto">
              <a:xfrm flipH="1">
                <a:off x="1056" y="2688"/>
                <a:ext cx="144"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Trebuchet MS"/>
                </a:endParaRPr>
              </a:p>
            </p:txBody>
          </p:sp>
          <p:sp>
            <p:nvSpPr>
              <p:cNvPr id="80" name="Line 21"/>
              <p:cNvSpPr>
                <a:spLocks noChangeShapeType="1"/>
              </p:cNvSpPr>
              <p:nvPr/>
            </p:nvSpPr>
            <p:spPr bwMode="auto">
              <a:xfrm>
                <a:off x="672" y="2976"/>
                <a:ext cx="3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Trebuchet MS"/>
                </a:endParaRPr>
              </a:p>
            </p:txBody>
          </p:sp>
          <p:sp>
            <p:nvSpPr>
              <p:cNvPr id="81" name="Line 22"/>
              <p:cNvSpPr>
                <a:spLocks noChangeShapeType="1"/>
              </p:cNvSpPr>
              <p:nvPr/>
            </p:nvSpPr>
            <p:spPr bwMode="auto">
              <a:xfrm>
                <a:off x="528" y="2688"/>
                <a:ext cx="2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Trebuchet MS"/>
                </a:endParaRPr>
              </a:p>
            </p:txBody>
          </p:sp>
          <p:sp>
            <p:nvSpPr>
              <p:cNvPr id="82" name="Line 23"/>
              <p:cNvSpPr>
                <a:spLocks noChangeShapeType="1"/>
              </p:cNvSpPr>
              <p:nvPr/>
            </p:nvSpPr>
            <p:spPr bwMode="auto">
              <a:xfrm>
                <a:off x="960" y="2688"/>
                <a:ext cx="2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Trebuchet MS"/>
                </a:endParaRPr>
              </a:p>
            </p:txBody>
          </p:sp>
        </p:grpSp>
        <p:sp>
          <p:nvSpPr>
            <p:cNvPr id="75" name="Text Box 25"/>
            <p:cNvSpPr txBox="1">
              <a:spLocks noChangeArrowheads="1"/>
            </p:cNvSpPr>
            <p:nvPr/>
          </p:nvSpPr>
          <p:spPr bwMode="auto">
            <a:xfrm>
              <a:off x="714" y="2805"/>
              <a:ext cx="324" cy="19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rebuchet MS"/>
                  <a:cs typeface="Times New Roman" pitchFamily="18" charset="0"/>
                </a:rPr>
                <a:t>ALU</a:t>
              </a:r>
            </a:p>
          </p:txBody>
        </p:sp>
      </p:grpSp>
      <p:cxnSp>
        <p:nvCxnSpPr>
          <p:cNvPr id="52" name="AutoShape 35"/>
          <p:cNvCxnSpPr>
            <a:cxnSpLocks noChangeShapeType="1"/>
            <a:endCxn id="48" idx="1"/>
          </p:cNvCxnSpPr>
          <p:nvPr/>
        </p:nvCxnSpPr>
        <p:spPr bwMode="auto">
          <a:xfrm rot="5400000" flipH="1" flipV="1">
            <a:off x="90918" y="2870778"/>
            <a:ext cx="2445713" cy="837820"/>
          </a:xfrm>
          <a:prstGeom prst="bentConnector2">
            <a:avLst/>
          </a:prstGeom>
          <a:noFill/>
          <a:ln w="9525">
            <a:solidFill>
              <a:srgbClr val="00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53" name="Line 37"/>
          <p:cNvSpPr>
            <a:spLocks noChangeShapeType="1"/>
          </p:cNvSpPr>
          <p:nvPr/>
        </p:nvSpPr>
        <p:spPr bwMode="auto">
          <a:xfrm flipV="1">
            <a:off x="4712277" y="4139042"/>
            <a:ext cx="0" cy="41887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Trebuchet MS"/>
            </a:endParaRPr>
          </a:p>
        </p:txBody>
      </p:sp>
      <p:sp>
        <p:nvSpPr>
          <p:cNvPr id="58" name="Rectangle 57"/>
          <p:cNvSpPr/>
          <p:nvPr/>
        </p:nvSpPr>
        <p:spPr bwMode="auto">
          <a:xfrm>
            <a:off x="685800" y="2430377"/>
            <a:ext cx="6845011" cy="3769885"/>
          </a:xfrm>
          <a:prstGeom prst="rect">
            <a:avLst/>
          </a:prstGeom>
          <a:noFill/>
          <a:ln w="12700" cap="flat" cmpd="sng" algn="ctr">
            <a:solidFill>
              <a:srgbClr val="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59" name="TextBox 11"/>
          <p:cNvSpPr txBox="1">
            <a:spLocks noChangeArrowheads="1"/>
          </p:cNvSpPr>
          <p:nvPr/>
        </p:nvSpPr>
        <p:spPr bwMode="auto">
          <a:xfrm>
            <a:off x="3165381" y="5697611"/>
            <a:ext cx="1678665"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000000"/>
                </a:solidFill>
                <a:effectLst/>
                <a:uLnTx/>
                <a:uFillTx/>
                <a:latin typeface="Trebuchet MS"/>
                <a:cs typeface="Times New Roman" pitchFamily="18" charset="0"/>
              </a:rPr>
              <a:t>Processor (SM)</a:t>
            </a:r>
          </a:p>
        </p:txBody>
      </p:sp>
      <p:sp>
        <p:nvSpPr>
          <p:cNvPr id="60" name="Line 37"/>
          <p:cNvSpPr>
            <a:spLocks noChangeShapeType="1"/>
          </p:cNvSpPr>
          <p:nvPr/>
        </p:nvSpPr>
        <p:spPr bwMode="auto">
          <a:xfrm flipV="1">
            <a:off x="4432102" y="4264705"/>
            <a:ext cx="0" cy="293213"/>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Trebuchet MS"/>
            </a:endParaRPr>
          </a:p>
        </p:txBody>
      </p:sp>
      <p:sp>
        <p:nvSpPr>
          <p:cNvPr id="61" name="Line 37"/>
          <p:cNvSpPr>
            <a:spLocks noChangeShapeType="1"/>
          </p:cNvSpPr>
          <p:nvPr/>
        </p:nvSpPr>
        <p:spPr bwMode="auto">
          <a:xfrm flipV="1">
            <a:off x="4148570" y="4416548"/>
            <a:ext cx="0" cy="14137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Trebuchet MS"/>
            </a:endParaRPr>
          </a:p>
        </p:txBody>
      </p:sp>
      <p:sp>
        <p:nvSpPr>
          <p:cNvPr id="63" name="Up-Down Arrow 62"/>
          <p:cNvSpPr/>
          <p:nvPr/>
        </p:nvSpPr>
        <p:spPr bwMode="auto">
          <a:xfrm>
            <a:off x="2928884" y="2262827"/>
            <a:ext cx="172802" cy="586427"/>
          </a:xfrm>
          <a:prstGeom prst="upDownArrow">
            <a:avLst/>
          </a:prstGeom>
          <a:solidFill>
            <a:srgbClr val="000000"/>
          </a:solidFill>
          <a:ln w="12700" cap="flat" cmpd="sng" algn="ctr">
            <a:solidFill>
              <a:srgbClr val="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64" name="Up-Down Arrow 63"/>
          <p:cNvSpPr/>
          <p:nvPr/>
        </p:nvSpPr>
        <p:spPr bwMode="auto">
          <a:xfrm>
            <a:off x="3220804" y="2262827"/>
            <a:ext cx="161059" cy="474726"/>
          </a:xfrm>
          <a:prstGeom prst="upDownArrow">
            <a:avLst/>
          </a:prstGeom>
          <a:solidFill>
            <a:srgbClr val="000000"/>
          </a:solidFill>
          <a:ln w="12700" cap="flat" cmpd="sng" algn="ctr">
            <a:solidFill>
              <a:srgbClr val="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65" name="Up-Down Arrow 64"/>
          <p:cNvSpPr/>
          <p:nvPr/>
        </p:nvSpPr>
        <p:spPr bwMode="auto">
          <a:xfrm>
            <a:off x="3504334" y="2262827"/>
            <a:ext cx="172804" cy="335101"/>
          </a:xfrm>
          <a:prstGeom prst="upDownArrow">
            <a:avLst/>
          </a:prstGeom>
          <a:solidFill>
            <a:srgbClr val="000000"/>
          </a:solidFill>
          <a:ln w="12700" cap="flat" cmpd="sng" algn="ctr">
            <a:solidFill>
              <a:srgbClr val="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grpSp>
        <p:nvGrpSpPr>
          <p:cNvPr id="83" name="Group 82"/>
          <p:cNvGrpSpPr/>
          <p:nvPr/>
        </p:nvGrpSpPr>
        <p:grpSpPr>
          <a:xfrm>
            <a:off x="997849" y="2981897"/>
            <a:ext cx="2425956" cy="1560314"/>
            <a:chOff x="1607449" y="2686622"/>
            <a:chExt cx="2425956" cy="1560314"/>
          </a:xfrm>
        </p:grpSpPr>
        <p:sp>
          <p:nvSpPr>
            <p:cNvPr id="62" name="Rectangle 61"/>
            <p:cNvSpPr/>
            <p:nvPr/>
          </p:nvSpPr>
          <p:spPr bwMode="auto">
            <a:xfrm>
              <a:off x="1607449" y="2686622"/>
              <a:ext cx="1459602" cy="956434"/>
            </a:xfrm>
            <a:prstGeom prst="rect">
              <a:avLst/>
            </a:prstGeom>
            <a:solidFill>
              <a:srgbClr val="FF9900"/>
            </a:solidFill>
            <a:ln w="12700" cap="flat" cmpd="sng" algn="ctr">
              <a:solidFill>
                <a:srgbClr val="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effectLst/>
                  <a:uLnTx/>
                  <a:uFillTx/>
                  <a:latin typeface="Trebuchet MS"/>
                  <a:ea typeface="+mn-ea"/>
                  <a:cs typeface="Times New Roman" pitchFamily="18" charset="0"/>
                </a:rPr>
                <a:t>Shared Memory</a:t>
              </a:r>
            </a:p>
          </p:txBody>
        </p:sp>
        <p:sp>
          <p:nvSpPr>
            <p:cNvPr id="66" name="Left-Right Arrow 65"/>
            <p:cNvSpPr/>
            <p:nvPr/>
          </p:nvSpPr>
          <p:spPr bwMode="auto">
            <a:xfrm>
              <a:off x="3067050" y="2784360"/>
              <a:ext cx="471434" cy="209438"/>
            </a:xfrm>
            <a:prstGeom prst="leftRightArrow">
              <a:avLst/>
            </a:prstGeom>
            <a:solidFill>
              <a:srgbClr val="000000"/>
            </a:solidFill>
            <a:ln w="12700" cap="flat" cmpd="sng" algn="ctr">
              <a:solidFill>
                <a:srgbClr val="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67" name="Left-Right Arrow 66"/>
            <p:cNvSpPr/>
            <p:nvPr/>
          </p:nvSpPr>
          <p:spPr bwMode="auto">
            <a:xfrm>
              <a:off x="3072084" y="3056629"/>
              <a:ext cx="718055" cy="230382"/>
            </a:xfrm>
            <a:prstGeom prst="leftRightArrow">
              <a:avLst/>
            </a:prstGeom>
            <a:solidFill>
              <a:srgbClr val="000000"/>
            </a:solidFill>
            <a:ln w="12700" cap="flat" cmpd="sng" algn="ctr">
              <a:solidFill>
                <a:srgbClr val="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68" name="Left-Right Arrow 67"/>
            <p:cNvSpPr/>
            <p:nvPr/>
          </p:nvSpPr>
          <p:spPr bwMode="auto">
            <a:xfrm>
              <a:off x="3072084" y="3346352"/>
              <a:ext cx="961321" cy="232128"/>
            </a:xfrm>
            <a:prstGeom prst="leftRightArrow">
              <a:avLst/>
            </a:prstGeom>
            <a:solidFill>
              <a:srgbClr val="000000"/>
            </a:solidFill>
            <a:ln w="12700" cap="flat" cmpd="sng" algn="ctr">
              <a:solidFill>
                <a:srgbClr val="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cxnSp>
          <p:nvCxnSpPr>
            <p:cNvPr id="69" name="Straight Arrow Connector 68"/>
            <p:cNvCxnSpPr/>
            <p:nvPr/>
          </p:nvCxnSpPr>
          <p:spPr bwMode="auto">
            <a:xfrm flipV="1">
              <a:off x="2342284" y="3643056"/>
              <a:ext cx="0" cy="603880"/>
            </a:xfrm>
            <a:prstGeom prst="straightConnector1">
              <a:avLst/>
            </a:prstGeom>
            <a:noFill/>
            <a:ln w="9525" cap="flat" cmpd="sng" algn="ctr">
              <a:solidFill>
                <a:srgbClr val="000000"/>
              </a:solidFill>
              <a:prstDash val="dash"/>
              <a:tailEnd type="arrow"/>
            </a:ln>
            <a:effectLst/>
          </p:spPr>
        </p:cxnSp>
      </p:grpSp>
      <p:sp>
        <p:nvSpPr>
          <p:cNvPr id="70" name="Rectangle 27"/>
          <p:cNvSpPr>
            <a:spLocks noChangeArrowheads="1"/>
          </p:cNvSpPr>
          <p:nvPr/>
        </p:nvSpPr>
        <p:spPr bwMode="auto">
          <a:xfrm>
            <a:off x="5001796" y="3194277"/>
            <a:ext cx="1079484" cy="827829"/>
          </a:xfrm>
          <a:prstGeom prst="rect">
            <a:avLst/>
          </a:prstGeom>
          <a:solidFill>
            <a:srgbClr val="FF9900"/>
          </a:solidFill>
          <a:ln w="9525">
            <a:solidFill>
              <a:srgbClr val="000000"/>
            </a:solidFill>
            <a:miter lim="800000"/>
            <a:headEnd/>
            <a:tailEnd/>
          </a:ln>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Trebuchet MS"/>
                <a:cs typeface="Times New Roman" pitchFamily="18" charset="0"/>
              </a:rPr>
              <a:t>Register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Trebuchet MS"/>
                <a:cs typeface="Times New Roman" pitchFamily="18" charset="0"/>
              </a:rPr>
              <a:t>File</a:t>
            </a:r>
          </a:p>
        </p:txBody>
      </p:sp>
      <p:sp>
        <p:nvSpPr>
          <p:cNvPr id="71" name="Rectangle 6"/>
          <p:cNvSpPr>
            <a:spLocks noChangeArrowheads="1"/>
          </p:cNvSpPr>
          <p:nvPr/>
        </p:nvSpPr>
        <p:spPr bwMode="auto">
          <a:xfrm>
            <a:off x="790015" y="4557918"/>
            <a:ext cx="6177089" cy="1055917"/>
          </a:xfrm>
          <a:prstGeom prst="rect">
            <a:avLst/>
          </a:prstGeom>
          <a:solidFill>
            <a:schemeClr val="accent1">
              <a:lumMod val="60000"/>
              <a:lumOff val="40000"/>
            </a:schemeClr>
          </a:solidFill>
          <a:ln w="9525">
            <a:solidFill>
              <a:srgbClr val="000000"/>
            </a:solidFill>
            <a:miter lim="800000"/>
            <a:headEnd/>
            <a:tailEnd/>
          </a:ln>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000000"/>
                </a:solidFill>
                <a:effectLst/>
                <a:uLnTx/>
                <a:uFillTx/>
                <a:latin typeface="Trebuchet MS"/>
                <a:cs typeface="Times New Roman" pitchFamily="18" charset="0"/>
              </a:rPr>
              <a:t>Control Unit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p:txBody>
      </p:sp>
      <p:sp>
        <p:nvSpPr>
          <p:cNvPr id="72" name="Rectangle 30"/>
          <p:cNvSpPr>
            <a:spLocks noChangeArrowheads="1"/>
          </p:cNvSpPr>
          <p:nvPr/>
        </p:nvSpPr>
        <p:spPr bwMode="auto">
          <a:xfrm>
            <a:off x="2457450" y="5058962"/>
            <a:ext cx="966355" cy="33510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Trebuchet MS"/>
                <a:cs typeface="Times New Roman" pitchFamily="18" charset="0"/>
              </a:rPr>
              <a:t>PC</a:t>
            </a:r>
          </a:p>
        </p:txBody>
      </p:sp>
      <p:sp>
        <p:nvSpPr>
          <p:cNvPr id="73" name="Rectangle 31"/>
          <p:cNvSpPr>
            <a:spLocks noChangeArrowheads="1"/>
          </p:cNvSpPr>
          <p:nvPr/>
        </p:nvSpPr>
        <p:spPr bwMode="auto">
          <a:xfrm>
            <a:off x="4551218" y="5058962"/>
            <a:ext cx="966355" cy="33510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Trebuchet MS"/>
                <a:cs typeface="Times New Roman" pitchFamily="18" charset="0"/>
              </a:rPr>
              <a:t>IR</a:t>
            </a:r>
          </a:p>
        </p:txBody>
      </p:sp>
    </p:spTree>
    <p:extLst>
      <p:ext uri="{BB962C8B-B14F-4D97-AF65-F5344CB8AC3E}">
        <p14:creationId xmlns:p14="http://schemas.microsoft.com/office/powerpoint/2010/main" val="147648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10740</TotalTime>
  <Words>3620</Words>
  <Application>Microsoft Office PowerPoint</Application>
  <PresentationFormat>On-screen Show (4:3)</PresentationFormat>
  <Paragraphs>918</Paragraphs>
  <Slides>39</Slides>
  <Notes>8</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Arial</vt:lpstr>
      <vt:lpstr>B Nazanin</vt:lpstr>
      <vt:lpstr>Calibri</vt:lpstr>
      <vt:lpstr>Cambria Math</vt:lpstr>
      <vt:lpstr>Courier New</vt:lpstr>
      <vt:lpstr>Droid Sans</vt:lpstr>
      <vt:lpstr>Monaco</vt:lpstr>
      <vt:lpstr>Palatino</vt:lpstr>
      <vt:lpstr>Times New Roman</vt:lpstr>
      <vt:lpstr>Trebuchet MS</vt:lpstr>
      <vt:lpstr>Wingdings</vt:lpstr>
      <vt:lpstr>Wingdings 2</vt:lpstr>
      <vt:lpstr>Median</vt:lpstr>
      <vt:lpstr>برنامه‌نویسی چندهسته‌ای  6- CUDA (بخش سوم)  محمود ممتازپور  </vt:lpstr>
      <vt:lpstr>فهرست</vt:lpstr>
      <vt:lpstr>مرور مثال مات کردن تصویر</vt:lpstr>
      <vt:lpstr>محاسبه حداکثر کارایی برنامه</vt:lpstr>
      <vt:lpstr>مثال ضرب ماتریس</vt:lpstr>
      <vt:lpstr>یک مثال ساده از نحوه تخصیص نخ‌ها به درایه‌ها</vt:lpstr>
      <vt:lpstr>برنامه هسته ضرب ماتریسی</vt:lpstr>
      <vt:lpstr>نحوه محاسبه P00 و P01</vt:lpstr>
      <vt:lpstr>حافظه‌های سیستم: دید سخت‌افزاری</vt:lpstr>
      <vt:lpstr>حافظه‌های سیستم: دید نرم‌افزاری</vt:lpstr>
      <vt:lpstr>انواع حافظه در CUDA</vt:lpstr>
      <vt:lpstr>مثال: نحوه تعریف حافظه مشترک</vt:lpstr>
      <vt:lpstr>معماری حافظه مشترک</vt:lpstr>
      <vt:lpstr>الگوی دسترسی به حافظه سراسری</vt:lpstr>
      <vt:lpstr>ایده اصلی: کاشی‌کاری             Tiling</vt:lpstr>
      <vt:lpstr>ایده اصلی: کاشی‌کاری             Tiling</vt:lpstr>
      <vt:lpstr>کاشی‌کاری مؤثر</vt:lpstr>
      <vt:lpstr>همگام‌سازی مانع</vt:lpstr>
      <vt:lpstr>عملیات هر فاز از کاشی‌کاری</vt:lpstr>
      <vt:lpstr>ضرب ماتریسی</vt:lpstr>
      <vt:lpstr>ضرب ماتریسی: کاشی‌کاری</vt:lpstr>
      <vt:lpstr>بارگذاری کاشی</vt:lpstr>
      <vt:lpstr>فاز 0 برای بلوک (0،0):  بارگذاری </vt:lpstr>
      <vt:lpstr>فاز 0 برای بلوک (0،0):  محاسبات 0 </vt:lpstr>
      <vt:lpstr>فاز 0 برای بلوک (0،0):  محاسبات 1 </vt:lpstr>
      <vt:lpstr>فاز 1 برای بلوک (0،0):  بارگذاری </vt:lpstr>
      <vt:lpstr>فاز 1 برای بلوک (0،0):  محاسبات 0 </vt:lpstr>
      <vt:lpstr>فاز 1 برای بلوک (0،0):  محاسبات 1 </vt:lpstr>
      <vt:lpstr>خلاصه فازها برای مثال ضرب ماتریسی</vt:lpstr>
      <vt:lpstr>همگام‌سازی مانع</vt:lpstr>
      <vt:lpstr>نحوه بارگذاری یک کاشی‌ در فاز p</vt:lpstr>
      <vt:lpstr>تابع هسته ضرب ماتریسی کاشی‌کاری شده</vt:lpstr>
      <vt:lpstr>مقایسه با تابع هسته حالت عادی</vt:lpstr>
      <vt:lpstr>شرایط غیر ایده‌آل</vt:lpstr>
      <vt:lpstr>ملاحظات اندازه بلوک (کاشی)</vt:lpstr>
      <vt:lpstr>ملاحظات اندازه بلوک (کاشی)</vt:lpstr>
      <vt:lpstr>ملاحظات اندازه بلوک: جمع‌بندی</vt:lpstr>
      <vt:lpstr>Device Query</vt:lpstr>
      <vt:lpstr>مراجع</vt:lpstr>
    </vt:vector>
  </TitlesOfParts>
  <Company>Purdue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Overview</dc:title>
  <dc:creator>rf</dc:creator>
  <cp:lastModifiedBy>Windows User</cp:lastModifiedBy>
  <cp:revision>871</cp:revision>
  <dcterms:created xsi:type="dcterms:W3CDTF">2005-06-03T08:24:32Z</dcterms:created>
  <dcterms:modified xsi:type="dcterms:W3CDTF">2018-05-23T11:13:25Z</dcterms:modified>
</cp:coreProperties>
</file>