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sldIdLst>
    <p:sldId id="256" r:id="rId2"/>
    <p:sldId id="260" r:id="rId3"/>
    <p:sldId id="263" r:id="rId4"/>
    <p:sldId id="259" r:id="rId5"/>
    <p:sldId id="257" r:id="rId6"/>
    <p:sldId id="261" r:id="rId7"/>
    <p:sldId id="262" r:id="rId8"/>
    <p:sldId id="258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AF8"/>
    <a:srgbClr val="799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643A-3D1D-74CB-4545-A3339E198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7FC5E-FC27-0FD2-1157-E91600C57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982F5-8DCF-9376-7837-33D28111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20218-FEC5-53BB-D17E-3F7B333C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27E8-6A26-ACE0-1C5E-8D13720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5FA-484B-AEF9-2EAB-D76D4BA3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AF126-8F23-154F-8A95-4DE9F450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6CFB9-0444-989F-BBF2-0BB9707C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707D5-3431-FD3C-F3E0-BD64BD3D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F6DCF-BFD1-AA64-1273-B97582FC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86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D917-0605-4CF8-3949-2137DAF3B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E474B-B436-0360-018B-0D40B43AB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82B7A-EB3A-6B30-A900-7E3E15F6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FE401-65BF-4432-39B0-8B9DE563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1258-CA05-8518-A600-4A9426D0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3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FA7F-2B94-2557-13D7-37590556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7712-31E9-50A9-290C-3D4684DF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492DC-9B58-1995-EF14-4DFB3DE7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E0D1D-6CEB-E962-3E74-7D923BB6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B95A9-CA73-460D-F6D0-EC3475C3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6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0E44-01D0-34C0-378E-AD7856C66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B5E7-47A5-6CA9-AFD3-A59186474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A5D6-1AB8-CCF6-8588-0E3701B0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63319-F926-2B22-F075-B6A942B38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8CBC-711A-4E7D-A63D-942CEA86D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77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F928-647B-A533-0742-023D7984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A1DC9-F026-C5AA-B245-C3BA68CE2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219D4-7DC8-1D18-9C4C-2A353AAA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15293-570F-FA43-2A1B-0CA062DE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CCF6C-2B37-4506-911B-E1DF1BD3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1703F-98BD-57AF-DAF1-9B59FA20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3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76B2-71E5-7C8A-7E08-CD36DCC4C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05C-F92D-5C51-16A7-6D6BCEED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3875E-1286-8096-26C5-FC96991B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F33AA-32F8-D353-47C0-BE7538CA5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CA5-8121-B7C8-6CCD-085FABBEC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C2B7C-D7B7-3768-307C-AD139365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A835E-923E-8C30-FC1B-CC717CE3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03AF7-B281-4F6C-9E8D-D1599D1A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6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8F9A-A605-2F9B-026B-183B974ED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DCE58-F51E-CA4A-400A-A43E2245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590FA-6CE4-C81F-EC19-D4ABAE84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1EF6B8-D4CB-D205-895E-18C6AD02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F91D-A71E-7E62-8B0B-497EA41D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EF46B-BD0C-74A0-FBC6-49CD5E77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634FA-F785-E1FE-9869-9D3112E9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2EA8-5CD1-F01C-D249-33140163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00329-CB7C-7BC4-2319-D39C8B151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49B93-2FAF-6E3C-5ADA-5DDE73AA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3C1D-5EEF-5FEA-8E69-7A1CA4CA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ABCAC-E036-D921-5F48-26797A42A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500AD-730D-14A7-8C3F-242CDAD8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DEBB-5087-2E84-C703-86F98A52B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10A26-3062-A856-E285-8BF325D73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CE88-B9FA-1C92-D011-5E944EF9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ADB0E-B14A-C5F6-AA19-376580A55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09DBC-BBBA-1FE0-8654-CDDD2F2D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0FF73-D905-7B91-4976-2402F9CA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9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68097-4865-4800-79CB-D7656106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7CB45-8356-094F-241B-9F6289EED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059B9-C405-7680-6C4A-BAEA486E7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9CBD8-3836-416F-B1A5-01881DE595D8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C2D1-5B5B-60AF-B2C2-CA06CC4CA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A45A4-B817-0270-0A3D-298E78AA0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45FDE-2BBC-418D-9362-4B45210B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EA5A-2507-A1D4-FBB4-B5E602FAD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799DAB"/>
                </a:solidFill>
              </a:rPr>
              <a:t>Circle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FC657-449E-152D-4186-7F85A1D90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rgbClr val="799DAB"/>
                </a:solidFill>
              </a:rPr>
              <a:t>Group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A84B5-624F-A6C4-B1C8-BCDE646A0824}"/>
              </a:ext>
            </a:extLst>
          </p:cNvPr>
          <p:cNvSpPr txBox="1"/>
          <p:nvPr/>
        </p:nvSpPr>
        <p:spPr>
          <a:xfrm>
            <a:off x="4034923" y="1226690"/>
            <a:ext cx="4122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799DAB"/>
                </a:solidFill>
              </a:rPr>
              <a:t>Welcome everyone!</a:t>
            </a:r>
            <a:endParaRPr lang="LID4096" sz="3600">
              <a:solidFill>
                <a:srgbClr val="799DAB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F6B13-E775-DEAE-0BBF-C6F5731A9AE8}"/>
              </a:ext>
            </a:extLst>
          </p:cNvPr>
          <p:cNvSpPr txBox="1"/>
          <p:nvPr/>
        </p:nvSpPr>
        <p:spPr>
          <a:xfrm>
            <a:off x="5212617" y="2068136"/>
            <a:ext cx="176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99DAB"/>
                </a:solidFill>
              </a:rPr>
              <a:t>Presentation for</a:t>
            </a:r>
            <a:endParaRPr lang="LID4096">
              <a:solidFill>
                <a:srgbClr val="799DAB"/>
              </a:solidFill>
            </a:endParaRPr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067CD348-96AC-F690-42C8-647D2BC53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7" y="94431"/>
            <a:ext cx="2144248" cy="9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9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BB2F1-C140-6E3B-33BE-8B5E6CAB9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EC81-867F-2A88-240F-75581FF3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42300"/>
            <a:ext cx="2520636" cy="5373400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C7EAF8"/>
                </a:solidFill>
                <a:latin typeface="Calibre Bold" panose="020B0803030202060203" pitchFamily="34" charset="0"/>
              </a:rPr>
              <a:t>blue</a:t>
            </a:r>
            <a:br>
              <a:rPr lang="en-US" sz="8000" b="1">
                <a:solidFill>
                  <a:srgbClr val="C7EAF8"/>
                </a:solidFill>
                <a:latin typeface="Calibre Bold" panose="020B0803030202060203" pitchFamily="34" charset="0"/>
              </a:rPr>
            </a:br>
            <a:r>
              <a:rPr lang="en-US" sz="8000" b="1">
                <a:solidFill>
                  <a:srgbClr val="C7EAF8"/>
                </a:solidFill>
                <a:latin typeface="Calibre Bold" panose="020B0803030202060203" pitchFamily="34" charset="0"/>
              </a:rPr>
              <a:t>jays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C96B-CD9E-5971-9F24-3DD429106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107" y="803563"/>
            <a:ext cx="6763693" cy="537340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project leader		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Milana </a:t>
            </a:r>
            <a:r>
              <a:rPr lang="en-US" sz="2000" b="1" err="1">
                <a:solidFill>
                  <a:srgbClr val="799DAB"/>
                </a:solidFill>
                <a:latin typeface="Calibre Bold" panose="020B0803030202060203" pitchFamily="34" charset="0"/>
              </a:rPr>
              <a:t>Doborjginidze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 </a:t>
            </a:r>
            <a:endParaRPr lang="en-US" sz="2000">
              <a:solidFill>
                <a:srgbClr val="799DAB"/>
              </a:solidFill>
              <a:latin typeface="Calibre Regular" panose="020B0503030202060203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assistant	 		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Amir </a:t>
            </a:r>
            <a:r>
              <a:rPr lang="en-US" sz="2000" b="1" err="1">
                <a:solidFill>
                  <a:srgbClr val="799DAB"/>
                </a:solidFill>
                <a:latin typeface="Calibre Bold" panose="020B0803030202060203" pitchFamily="34" charset="0"/>
              </a:rPr>
              <a:t>Ranjbar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 Maki</a:t>
            </a:r>
            <a:endParaRPr lang="en-US" sz="2000" b="1">
              <a:solidFill>
                <a:srgbClr val="799DAB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quality controller 		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Sean </a:t>
            </a:r>
            <a:r>
              <a:rPr lang="en-US" sz="2000" b="1" err="1">
                <a:solidFill>
                  <a:srgbClr val="799DAB"/>
                </a:solidFill>
                <a:latin typeface="Calibre Bold" panose="020B0803030202060203" pitchFamily="34" charset="0"/>
              </a:rPr>
              <a:t>Mushava</a:t>
            </a:r>
            <a:endParaRPr lang="en-US" sz="2000" b="1">
              <a:solidFill>
                <a:srgbClr val="799DAB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secretary		</a:t>
            </a:r>
            <a:r>
              <a:rPr lang="en-US" sz="2000" b="1" err="1">
                <a:solidFill>
                  <a:srgbClr val="799DAB"/>
                </a:solidFill>
                <a:latin typeface="Calibre Bold" panose="020B0803030202060203" pitchFamily="34" charset="0"/>
              </a:rPr>
              <a:t>Levente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 Veres-</a:t>
            </a:r>
            <a:r>
              <a:rPr lang="en-US" sz="2000" b="1" err="1">
                <a:solidFill>
                  <a:srgbClr val="799DAB"/>
                </a:solidFill>
                <a:latin typeface="Calibre Bold" panose="020B0803030202060203" pitchFamily="34" charset="0"/>
              </a:rPr>
              <a:t>Bocskay</a:t>
            </a:r>
            <a:endParaRPr lang="en-US" sz="2000" b="1">
              <a:solidFill>
                <a:srgbClr val="799DAB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specialist		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Cosmin </a:t>
            </a:r>
            <a:r>
              <a:rPr lang="en-US" sz="2000" b="1" err="1">
                <a:solidFill>
                  <a:srgbClr val="799DAB"/>
                </a:solidFill>
                <a:latin typeface="Calibre Bold" panose="020B0803030202060203" pitchFamily="34" charset="0"/>
              </a:rPr>
              <a:t>Buzic</a:t>
            </a:r>
            <a:endParaRPr lang="en-US" sz="2000" b="1">
              <a:solidFill>
                <a:srgbClr val="799DAB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specialist		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Rodrigo Neves Cardoso </a:t>
            </a:r>
            <a:endParaRPr lang="en-US" sz="2000" b="1">
              <a:solidFill>
                <a:srgbClr val="799DAB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contact manager		</a:t>
            </a: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Pharrell Buckman</a:t>
            </a:r>
            <a:endParaRPr lang="en-US" sz="2000">
              <a:solidFill>
                <a:srgbClr val="799DAB"/>
              </a:solidFill>
              <a:latin typeface="Calibre Regular" panose="020B0503030202060203" pitchFamily="34" charset="0"/>
            </a:endParaRPr>
          </a:p>
        </p:txBody>
      </p: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545EFCC4-C1D1-1674-D9DA-6F1D3F407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" y="0"/>
            <a:ext cx="2094111" cy="8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57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8C0501-DA76-B6A6-13D9-BCB54828FE2C}"/>
              </a:ext>
            </a:extLst>
          </p:cNvPr>
          <p:cNvSpPr txBox="1"/>
          <p:nvPr/>
        </p:nvSpPr>
        <p:spPr>
          <a:xfrm>
            <a:off x="5478726" y="58438"/>
            <a:ext cx="48926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>
                <a:solidFill>
                  <a:srgbClr val="C7EAF8"/>
                </a:solidFill>
              </a:rPr>
              <a:t>Presentation Overview.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C566CA-1D25-27E3-3456-51BE670F4CBC}"/>
              </a:ext>
            </a:extLst>
          </p:cNvPr>
          <p:cNvSpPr txBox="1"/>
          <p:nvPr/>
        </p:nvSpPr>
        <p:spPr>
          <a:xfrm>
            <a:off x="5732202" y="2019630"/>
            <a:ext cx="40312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799DAB"/>
                </a:solidFill>
              </a:rPr>
              <a:t>Introduction</a:t>
            </a:r>
          </a:p>
          <a:p>
            <a:endParaRPr lang="en-US">
              <a:solidFill>
                <a:srgbClr val="799DAB"/>
              </a:solidFill>
            </a:endParaRPr>
          </a:p>
          <a:p>
            <a:r>
              <a:rPr lang="en-US">
                <a:solidFill>
                  <a:srgbClr val="799DAB"/>
                </a:solidFill>
              </a:rPr>
              <a:t>• The purpose / team members intro.</a:t>
            </a:r>
          </a:p>
          <a:p>
            <a:r>
              <a:rPr lang="en-US">
                <a:solidFill>
                  <a:srgbClr val="799DAB"/>
                </a:solidFill>
              </a:rPr>
              <a:t>•  Overview of presentation’s structure</a:t>
            </a:r>
            <a:r>
              <a:rPr lang="en-US">
                <a:solidFill>
                  <a:srgbClr val="C7EAF8"/>
                </a:solidFill>
              </a:rPr>
              <a:t>.</a:t>
            </a:r>
          </a:p>
          <a:p>
            <a:endParaRPr lang="en-US">
              <a:solidFill>
                <a:srgbClr val="799DAB"/>
              </a:solidFill>
            </a:endParaRPr>
          </a:p>
          <a:p>
            <a:r>
              <a:rPr lang="en-US">
                <a:solidFill>
                  <a:srgbClr val="799DAB"/>
                </a:solidFill>
              </a:rPr>
              <a:t>Main part</a:t>
            </a:r>
          </a:p>
          <a:p>
            <a:endParaRPr lang="en-US">
              <a:solidFill>
                <a:srgbClr val="799DAB"/>
              </a:solidFill>
            </a:endParaRPr>
          </a:p>
          <a:p>
            <a:r>
              <a:rPr lang="en-US">
                <a:solidFill>
                  <a:srgbClr val="799DAB"/>
                </a:solidFill>
              </a:rPr>
              <a:t>• Project Scope</a:t>
            </a:r>
          </a:p>
          <a:p>
            <a:r>
              <a:rPr lang="en-US">
                <a:solidFill>
                  <a:srgbClr val="799DAB"/>
                </a:solidFill>
              </a:rPr>
              <a:t>• Design </a:t>
            </a:r>
          </a:p>
          <a:p>
            <a:r>
              <a:rPr lang="en-US">
                <a:solidFill>
                  <a:srgbClr val="799DAB"/>
                </a:solidFill>
              </a:rPr>
              <a:t>• Process </a:t>
            </a:r>
          </a:p>
          <a:p>
            <a:endParaRPr lang="en-US">
              <a:solidFill>
                <a:srgbClr val="C7EAF8"/>
              </a:solidFill>
            </a:endParaRPr>
          </a:p>
          <a:p>
            <a:r>
              <a:rPr lang="en-US"/>
              <a:t> </a:t>
            </a:r>
            <a:r>
              <a:rPr lang="en-US">
                <a:solidFill>
                  <a:srgbClr val="799DAB"/>
                </a:solidFill>
              </a:rPr>
              <a:t>Conclusion</a:t>
            </a:r>
          </a:p>
          <a:p>
            <a:endParaRPr lang="en-US">
              <a:solidFill>
                <a:srgbClr val="799DAB"/>
              </a:solidFill>
            </a:endParaRPr>
          </a:p>
          <a:p>
            <a:r>
              <a:rPr lang="en-US">
                <a:solidFill>
                  <a:srgbClr val="799DAB"/>
                </a:solidFill>
              </a:rPr>
              <a:t>• Summary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72E7E2-562A-8830-A052-AE17874FEA4D}"/>
              </a:ext>
            </a:extLst>
          </p:cNvPr>
          <p:cNvCxnSpPr>
            <a:cxnSpLocks/>
          </p:cNvCxnSpPr>
          <p:nvPr/>
        </p:nvCxnSpPr>
        <p:spPr>
          <a:xfrm>
            <a:off x="5124320" y="1749020"/>
            <a:ext cx="5247060" cy="0"/>
          </a:xfrm>
          <a:prstGeom prst="line">
            <a:avLst/>
          </a:prstGeom>
          <a:ln>
            <a:solidFill>
              <a:srgbClr val="C7EA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resentation - Free people icons">
            <a:extLst>
              <a:ext uri="{FF2B5EF4-FFF2-40B4-BE49-F238E27FC236}">
                <a16:creationId xmlns:a16="http://schemas.microsoft.com/office/drawing/2014/main" id="{7949118C-F600-462C-4514-0AF17C009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77" y="1395636"/>
            <a:ext cx="3612084" cy="361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close-up of a logo&#10;&#10;Description automatically generated">
            <a:extLst>
              <a:ext uri="{FF2B5EF4-FFF2-40B4-BE49-F238E27FC236}">
                <a16:creationId xmlns:a16="http://schemas.microsoft.com/office/drawing/2014/main" id="{FDD1F16F-05DE-4E34-6FE9-C0642E5CF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11"/>
            <a:ext cx="1978038" cy="8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B5376-529D-29E5-B45F-CAE47AB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55" y="562300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C7EAF8"/>
                </a:solidFill>
              </a:rPr>
              <a:t>Our Values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16973F-0009-A4E6-1082-49C3007F7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81476" y="2439316"/>
            <a:ext cx="5181600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99DAB"/>
                </a:solidFill>
              </a:rPr>
              <a:t>Down to earth</a:t>
            </a:r>
          </a:p>
          <a:p>
            <a:r>
              <a:rPr lang="en-US">
                <a:solidFill>
                  <a:srgbClr val="799DAB"/>
                </a:solidFill>
              </a:rPr>
              <a:t>User friendly</a:t>
            </a:r>
          </a:p>
          <a:p>
            <a:r>
              <a:rPr lang="en-US">
                <a:solidFill>
                  <a:srgbClr val="799DAB"/>
                </a:solidFill>
              </a:rPr>
              <a:t>Quality Driven</a:t>
            </a:r>
          </a:p>
        </p:txBody>
      </p:sp>
      <p:pic>
        <p:nvPicPr>
          <p:cNvPr id="8" name="Content Placeholder 7" descr="A group of people working in an office&#10;&#10;Description automatically generated">
            <a:extLst>
              <a:ext uri="{FF2B5EF4-FFF2-40B4-BE49-F238E27FC236}">
                <a16:creationId xmlns:a16="http://schemas.microsoft.com/office/drawing/2014/main" id="{2EEDB58F-105B-3A9B-2B4C-DDD489DB42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3461544" cy="3461544"/>
          </a:xfrm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0CF768E7-20FA-42FA-2462-7D15F625A0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46"/>
            <a:ext cx="2340545" cy="98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398BB-4205-F5C9-B5F5-A69A3DDB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C7EAF8"/>
                </a:solidFill>
              </a:rPr>
              <a:t>Our vision and mission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025179-12BB-C3B4-DD30-0E018E268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5510" y="1690688"/>
            <a:ext cx="4789349" cy="4035127"/>
          </a:xfrm>
        </p:spPr>
        <p:txBody>
          <a:bodyPr/>
          <a:lstStyle/>
          <a:p>
            <a:r>
              <a:rPr lang="en-US" sz="2400">
                <a:solidFill>
                  <a:srgbClr val="799DAB"/>
                </a:solidFill>
              </a:rPr>
              <a:t>Envisioning a world where using software is first nature.</a:t>
            </a:r>
          </a:p>
          <a:p>
            <a:r>
              <a:rPr lang="en-US" sz="2400">
                <a:solidFill>
                  <a:srgbClr val="799DAB"/>
                </a:solidFill>
              </a:rPr>
              <a:t>Developing software that satisfies the individual needs of users.</a:t>
            </a:r>
          </a:p>
          <a:p>
            <a:r>
              <a:rPr lang="en-US" sz="2400">
                <a:solidFill>
                  <a:srgbClr val="799DAB"/>
                </a:solidFill>
              </a:rPr>
              <a:t>Empowering people and businesses with software solutions.</a:t>
            </a:r>
          </a:p>
          <a:p>
            <a:endParaRPr lang="en-US">
              <a:solidFill>
                <a:srgbClr val="799DAB"/>
              </a:solidFill>
            </a:endParaRPr>
          </a:p>
        </p:txBody>
      </p:sp>
      <p:pic>
        <p:nvPicPr>
          <p:cNvPr id="8" name="Content Placeholder 7" descr="A group of people sitting in a room with a computer&#10;&#10;Description automatically generated">
            <a:extLst>
              <a:ext uri="{FF2B5EF4-FFF2-40B4-BE49-F238E27FC236}">
                <a16:creationId xmlns:a16="http://schemas.microsoft.com/office/drawing/2014/main" id="{857E57B8-6D0D-74E9-44AC-D11F27A18E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18" y="1713895"/>
            <a:ext cx="5107868" cy="3430210"/>
          </a:xfrm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B4D2C06E-009D-E209-EFF5-8FC787650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" y="1"/>
            <a:ext cx="1860462" cy="7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FFAD-C718-6292-FF9B-A0334457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300"/>
            <a:ext cx="3918527" cy="5373400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C7EAF8"/>
                </a:solidFill>
                <a:latin typeface="Calibre Bold" panose="020B0803030202060203" pitchFamily="34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1E586-E597-5CD2-99D2-610CF2544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3491" y="803563"/>
            <a:ext cx="5590309" cy="537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circle solutions</a:t>
            </a:r>
            <a:endParaRPr lang="en-US" sz="2000" b="1">
              <a:solidFill>
                <a:srgbClr val="799DAB"/>
              </a:solidFill>
              <a:latin typeface="Calibre Regular" panose="020B0503030202060203" pitchFamily="34" charset="0"/>
            </a:endParaRPr>
          </a:p>
          <a:p>
            <a:pPr marL="0" indent="0">
              <a:buNone/>
            </a:pPr>
            <a:r>
              <a:rPr lang="en-US" sz="2000" b="0" i="0">
                <a:solidFill>
                  <a:srgbClr val="799DAB"/>
                </a:solidFill>
                <a:effectLst/>
                <a:latin typeface="Calibre Regular" panose="020B0503030202060203" pitchFamily="34" charset="0"/>
              </a:rPr>
              <a:t>We envision a world where using software is</a:t>
            </a:r>
            <a:br>
              <a:rPr lang="en-US" sz="2000" b="0" i="0">
                <a:solidFill>
                  <a:srgbClr val="799DAB"/>
                </a:solidFill>
                <a:effectLst/>
                <a:latin typeface="Calibre Regular" panose="020B0503030202060203" pitchFamily="34" charset="0"/>
              </a:rPr>
            </a:br>
            <a:r>
              <a:rPr lang="en-US" sz="2000" b="0" i="0">
                <a:solidFill>
                  <a:srgbClr val="799DAB"/>
                </a:solidFill>
                <a:effectLst/>
                <a:latin typeface="Calibre Regular" panose="020B0503030202060203" pitchFamily="34" charset="0"/>
              </a:rPr>
              <a:t>as easy and naturally as breathing.</a:t>
            </a:r>
          </a:p>
          <a:p>
            <a:pPr marL="0" indent="0">
              <a:buNone/>
            </a:pPr>
            <a:endParaRPr lang="en-US" sz="2000">
              <a:solidFill>
                <a:srgbClr val="799DAB"/>
              </a:solidFill>
              <a:latin typeface="Calibre Regular" panose="020B0503030202060203" pitchFamily="34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goal</a:t>
            </a:r>
            <a:endParaRPr lang="en-US" sz="2000">
              <a:solidFill>
                <a:srgbClr val="799DAB"/>
              </a:solidFill>
              <a:latin typeface="Calibre Bold" panose="020B0803030202060203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Attracting managers to add the services provided by circle solutions to their companies.</a:t>
            </a:r>
          </a:p>
          <a:p>
            <a:pPr marL="0" indent="0">
              <a:buNone/>
            </a:pPr>
            <a:endParaRPr lang="en-US" sz="2000" b="1">
              <a:solidFill>
                <a:srgbClr val="799DAB"/>
              </a:solidFill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799DAB"/>
                </a:solidFill>
                <a:latin typeface="Calibre Bold" panose="020B0803030202060203" pitchFamily="34" charset="0"/>
              </a:rPr>
              <a:t>features</a:t>
            </a:r>
            <a:endParaRPr lang="en-US" sz="2000">
              <a:solidFill>
                <a:srgbClr val="799DAB"/>
              </a:solidFill>
              <a:latin typeface="Calibre Bold" panose="020B0803030202060203" pitchFamily="34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799DAB"/>
                </a:solidFill>
                <a:latin typeface="Calibre Regular" panose="020B0503030202060203" pitchFamily="34" charset="0"/>
              </a:rPr>
              <a:t>Product showcasing, search bar, FAQ page, contact page, responsiveness, logo.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3B18CA5A-9C3A-A660-AF63-0ECDE8BD8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0" y="1"/>
            <a:ext cx="2353421" cy="99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2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B13A-3714-5919-3311-396936D4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BD2A-816B-7094-F622-4CB22A50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300"/>
            <a:ext cx="3918527" cy="5373400"/>
          </a:xfrm>
        </p:spPr>
        <p:txBody>
          <a:bodyPr>
            <a:normAutofit/>
          </a:bodyPr>
          <a:lstStyle/>
          <a:p>
            <a:r>
              <a:rPr lang="en-US" sz="8000" b="1">
                <a:solidFill>
                  <a:srgbClr val="C7EAF8"/>
                </a:solidFill>
                <a:latin typeface="Calibre Bold" panose="020B0803030202060203" pitchFamily="34" charset="0"/>
              </a:rPr>
              <a:t>logo</a:t>
            </a:r>
          </a:p>
        </p:txBody>
      </p:sp>
      <p:pic>
        <p:nvPicPr>
          <p:cNvPr id="9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1377B879-A58E-DF6D-5A3A-CA32542D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2543175"/>
            <a:ext cx="52768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1466F4-824E-791D-C650-08FF47A56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solidFill>
                  <a:srgbClr val="C7EAF8"/>
                </a:solidFill>
              </a:rPr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364821-5111-EE08-D197-5C39CC9B47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>
                <a:solidFill>
                  <a:srgbClr val="799DAB"/>
                </a:solidFill>
              </a:rPr>
              <a:t>We used Figma to develop our designs and then coded them using a combination of  HTML, CSS, PHP and JavaScript.</a:t>
            </a:r>
          </a:p>
        </p:txBody>
      </p:sp>
      <p:pic>
        <p:nvPicPr>
          <p:cNvPr id="8" name="Content Placeholder 7" descr="A group of colorful logos&#10;&#10;Description automatically generated with medium confidence">
            <a:extLst>
              <a:ext uri="{FF2B5EF4-FFF2-40B4-BE49-F238E27FC236}">
                <a16:creationId xmlns:a16="http://schemas.microsoft.com/office/drawing/2014/main" id="{B9DCD77B-0008-98CB-8F5F-DF4D3CDF48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2310606"/>
            <a:ext cx="4514850" cy="3381375"/>
          </a:xfrm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C42E02D8-04D7-040E-E16A-5C9185D27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3601" cy="112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7C5023-150E-A0AD-4CAD-F0A4DAB1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968"/>
            <a:ext cx="10515600" cy="1495206"/>
          </a:xfrm>
        </p:spPr>
        <p:txBody>
          <a:bodyPr>
            <a:normAutofit fontScale="90000"/>
          </a:bodyPr>
          <a:lstStyle/>
          <a:p>
            <a:pPr algn="ctr"/>
            <a:r>
              <a:rPr lang="hu-HU" sz="6000" err="1">
                <a:solidFill>
                  <a:srgbClr val="C7EAF8"/>
                </a:solidFill>
              </a:rPr>
              <a:t>Thank</a:t>
            </a:r>
            <a:r>
              <a:rPr lang="hu-HU" sz="6000">
                <a:solidFill>
                  <a:srgbClr val="C7EAF8"/>
                </a:solidFill>
              </a:rPr>
              <a:t> </a:t>
            </a:r>
            <a:r>
              <a:rPr lang="en-US" sz="6000">
                <a:solidFill>
                  <a:srgbClr val="C7EAF8"/>
                </a:solidFill>
              </a:rPr>
              <a:t>y</a:t>
            </a:r>
            <a:r>
              <a:rPr lang="hu-HU" sz="6000">
                <a:solidFill>
                  <a:srgbClr val="C7EAF8"/>
                </a:solidFill>
              </a:rPr>
              <a:t>ou </a:t>
            </a:r>
            <a:r>
              <a:rPr lang="hu-HU" sz="6000" err="1">
                <a:solidFill>
                  <a:srgbClr val="C7EAF8"/>
                </a:solidFill>
              </a:rPr>
              <a:t>for</a:t>
            </a:r>
            <a:r>
              <a:rPr lang="hu-HU" sz="6000">
                <a:solidFill>
                  <a:srgbClr val="C7EAF8"/>
                </a:solidFill>
              </a:rPr>
              <a:t> </a:t>
            </a:r>
            <a:r>
              <a:rPr lang="hu-HU" sz="6000" err="1">
                <a:solidFill>
                  <a:srgbClr val="C7EAF8"/>
                </a:solidFill>
              </a:rPr>
              <a:t>your</a:t>
            </a:r>
            <a:r>
              <a:rPr lang="hu-HU" sz="6000">
                <a:solidFill>
                  <a:srgbClr val="C7EAF8"/>
                </a:solidFill>
              </a:rPr>
              <a:t> </a:t>
            </a:r>
            <a:r>
              <a:rPr lang="hu-HU" sz="6000" err="1">
                <a:solidFill>
                  <a:srgbClr val="C7EAF8"/>
                </a:solidFill>
              </a:rPr>
              <a:t>attention</a:t>
            </a:r>
            <a:r>
              <a:rPr lang="hu-HU" sz="6000">
                <a:solidFill>
                  <a:srgbClr val="C7EAF8"/>
                </a:solidFill>
              </a:rPr>
              <a:t>!</a:t>
            </a:r>
            <a:br>
              <a:rPr lang="hu-HU" sz="6000">
                <a:solidFill>
                  <a:srgbClr val="C7EAF8"/>
                </a:solidFill>
              </a:rPr>
            </a:br>
            <a:endParaRPr lang="hu-HU" sz="6000">
              <a:solidFill>
                <a:srgbClr val="C7EAF8"/>
              </a:solidFill>
            </a:endParaRPr>
          </a:p>
        </p:txBody>
      </p:sp>
      <p:pic>
        <p:nvPicPr>
          <p:cNvPr id="4" name="Picture 8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28BD23B2-8734-17D6-0EC4-36CEAFAA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47" y="2627586"/>
            <a:ext cx="6855795" cy="230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3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</TotalTime>
  <Words>211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Calibre Bold</vt:lpstr>
      <vt:lpstr>Calibre Regular</vt:lpstr>
      <vt:lpstr>Office Theme</vt:lpstr>
      <vt:lpstr>Circle Solutions</vt:lpstr>
      <vt:lpstr>blue jays</vt:lpstr>
      <vt:lpstr>PowerPoint Presentation</vt:lpstr>
      <vt:lpstr>Our Values</vt:lpstr>
      <vt:lpstr>Our vision and mission</vt:lpstr>
      <vt:lpstr>project scope</vt:lpstr>
      <vt:lpstr>logo</vt:lpstr>
      <vt:lpstr>Process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Mushava</dc:creator>
  <cp:lastModifiedBy>Amir Ranjbar</cp:lastModifiedBy>
  <cp:revision>10</cp:revision>
  <dcterms:created xsi:type="dcterms:W3CDTF">2024-10-30T08:17:56Z</dcterms:created>
  <dcterms:modified xsi:type="dcterms:W3CDTF">2024-11-03T22:06:33Z</dcterms:modified>
</cp:coreProperties>
</file>