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26D0-D1A1-4961-971F-73EE5E918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C2B52-09B3-4477-BDEF-FCE480E79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568B1-61B8-4B5F-9C1D-FA6AA416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838C-8309-470C-BE6B-12F67208FAF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18A3-8B74-4E41-9838-5C92D550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4458-0FA6-4EDF-8B66-2F725210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152-A36A-4BC1-B983-9F185E3C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1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C1CB-D13F-4E14-B867-35065C27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0324D-1454-4E5A-B5B3-5E96D4472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CBD79-17DD-4353-A314-091C6793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838C-8309-470C-BE6B-12F67208FAF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8F691-2E07-4EE3-AEF3-A803E228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F331C-63AB-4E00-B65C-2E84F572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152-A36A-4BC1-B983-9F185E3C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7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4BB73-6724-4FB4-9FDD-3B9AE3DF2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4E317-42C3-4227-B3A3-DBE558B6A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F97EB-3F6D-497A-A3DA-676AED3D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838C-8309-470C-BE6B-12F67208FAF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3A4CE-65EB-4F22-9F54-989F9A8B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89044-2173-4808-9A64-F586D5C8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152-A36A-4BC1-B983-9F185E3C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4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CC5B-DF6D-4287-ADCC-8289C998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096DF-365F-45E3-AE84-C62324B31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794EA-35EB-48FB-9744-7DCFF6A1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838C-8309-470C-BE6B-12F67208FAF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D5E79-B701-4D3D-95D4-70429F88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17CB7-5FAB-46C4-B31D-76BF131F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152-A36A-4BC1-B983-9F185E3C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2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0A3D-7894-4E11-80B8-7EE07A09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405CF-9889-4DFB-BFB1-D162CB587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9A708-C1F7-4F95-A7F9-6BD58CE8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838C-8309-470C-BE6B-12F67208FAF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D476F-2E98-4AB0-8CBA-24E49616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99BCD-95D2-4606-8DB4-D28C54E6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152-A36A-4BC1-B983-9F185E3C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8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0F9F-B2D3-46FB-8A69-2140EB40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0C24C-C353-4842-8732-9CF4F9A2A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1ED47-1D86-4ED3-B045-4382A9BCB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C6E6D-6FD3-433C-B491-15D49D9B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838C-8309-470C-BE6B-12F67208FAF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1CADB-A694-4C50-A875-9006ED2A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21F5C-189C-4817-8DAC-CD57D74DF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152-A36A-4BC1-B983-9F185E3C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5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9F7E-2DE2-4CEC-8402-5C91B2B2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84D9E-A87F-4B75-9481-F48AC5EB4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045A6-04CB-4A35-8048-5ECE30027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C9991-8EF5-4FE9-A3DB-D8F7BB303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4D667-2FCF-427D-A787-43929CF59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9B3D4-173C-4A91-865F-0B6D527E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838C-8309-470C-BE6B-12F67208FAF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4EFBB-88CF-407A-9FC0-2480DD73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1C365-04BF-4BA3-A9C7-AB1235C2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152-A36A-4BC1-B983-9F185E3C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8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067B-EAED-4B93-90EA-70619EC9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7ED3B-DC48-41C9-90BC-68466D98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838C-8309-470C-BE6B-12F67208FAF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20968-EDED-4F76-BA24-59403066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0D225-8370-4842-971B-A8D2BD33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152-A36A-4BC1-B983-9F185E3C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2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1C386-E15C-432A-84A9-2642B05C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838C-8309-470C-BE6B-12F67208FAF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CA51A-85C9-4D25-9433-5EA237A9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B779D-8D22-4935-B197-DB55A521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152-A36A-4BC1-B983-9F185E3C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2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CABDA-A5F4-4979-BAFF-D48A4EC9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AB9C-1802-45F3-9298-CD3304732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C2451-9971-4186-9E91-89B21136E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B9D0C-A1F7-49E3-971F-E84AF7F6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838C-8309-470C-BE6B-12F67208FAF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CE7F8-2CAD-4036-A54A-8DBF6237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67F50-0FFE-4277-A5EA-C0E803F0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152-A36A-4BC1-B983-9F185E3C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CA4A-0EFC-423D-BF50-EFE951DE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4B0710-8DCE-4F77-A4E1-21AC21FFB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ABDF8-7690-49D7-8AD6-14F388B30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82FE6-9468-485F-A2BC-8223B9C8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838C-8309-470C-BE6B-12F67208FAF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9CBA3-776E-4083-9A3D-0FCC33E3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18B8B-A78B-4959-9552-4B50F37D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152-A36A-4BC1-B983-9F185E3C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92A06-EE4F-4843-8800-D2807F79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EA254-41A1-404C-967E-ECC86BE62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34C85-9220-4344-9BB3-66234FB8C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6838C-8309-470C-BE6B-12F67208FAF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1BA96-794C-420B-AECD-5B5D9CC65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22933-2493-4F3E-B11D-296A4220E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78152-A36A-4BC1-B983-9F185E3C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3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1DF079B6-92DA-44E6-84EE-F97AB7816E45}"/>
              </a:ext>
            </a:extLst>
          </p:cNvPr>
          <p:cNvSpPr/>
          <p:nvPr/>
        </p:nvSpPr>
        <p:spPr>
          <a:xfrm>
            <a:off x="3727173" y="1794012"/>
            <a:ext cx="1560443" cy="2256183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umming Junction 4">
            <a:extLst>
              <a:ext uri="{FF2B5EF4-FFF2-40B4-BE49-F238E27FC236}">
                <a16:creationId xmlns:a16="http://schemas.microsoft.com/office/drawing/2014/main" id="{E6883F6E-05F7-47FC-A31F-C210DBD65FF0}"/>
              </a:ext>
            </a:extLst>
          </p:cNvPr>
          <p:cNvSpPr/>
          <p:nvPr/>
        </p:nvSpPr>
        <p:spPr>
          <a:xfrm>
            <a:off x="1272206" y="2919615"/>
            <a:ext cx="954157" cy="954157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199A35-17F7-4F8A-AE29-F8D92C60F4C4}"/>
              </a:ext>
            </a:extLst>
          </p:cNvPr>
          <p:cNvSpPr/>
          <p:nvPr/>
        </p:nvSpPr>
        <p:spPr>
          <a:xfrm>
            <a:off x="6728791" y="5426766"/>
            <a:ext cx="3409122" cy="467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drying pan</a:t>
            </a:r>
          </a:p>
        </p:txBody>
      </p:sp>
      <p:sp>
        <p:nvSpPr>
          <p:cNvPr id="7" name="Sun 6">
            <a:extLst>
              <a:ext uri="{FF2B5EF4-FFF2-40B4-BE49-F238E27FC236}">
                <a16:creationId xmlns:a16="http://schemas.microsoft.com/office/drawing/2014/main" id="{B22C173F-FEE6-44A0-A916-3F42FEE90CA6}"/>
              </a:ext>
            </a:extLst>
          </p:cNvPr>
          <p:cNvSpPr/>
          <p:nvPr/>
        </p:nvSpPr>
        <p:spPr>
          <a:xfrm>
            <a:off x="9198665" y="3603727"/>
            <a:ext cx="1262269" cy="1272209"/>
          </a:xfrm>
          <a:prstGeom prst="su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D48B3D-7C8C-4651-BF50-5674365B94EE}"/>
              </a:ext>
            </a:extLst>
          </p:cNvPr>
          <p:cNvCxnSpPr>
            <a:cxnSpLocks/>
          </p:cNvCxnSpPr>
          <p:nvPr/>
        </p:nvCxnSpPr>
        <p:spPr>
          <a:xfrm flipH="1" flipV="1">
            <a:off x="1739348" y="1080879"/>
            <a:ext cx="9936" cy="1692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2A1E82-E344-4200-85A4-B3C662D92A3F}"/>
              </a:ext>
            </a:extLst>
          </p:cNvPr>
          <p:cNvCxnSpPr>
            <a:cxnSpLocks/>
          </p:cNvCxnSpPr>
          <p:nvPr/>
        </p:nvCxnSpPr>
        <p:spPr>
          <a:xfrm>
            <a:off x="1739348" y="1070939"/>
            <a:ext cx="2156791" cy="9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75A92C-8567-430F-9A0C-A6C317657271}"/>
              </a:ext>
            </a:extLst>
          </p:cNvPr>
          <p:cNvCxnSpPr>
            <a:cxnSpLocks/>
          </p:cNvCxnSpPr>
          <p:nvPr/>
        </p:nvCxnSpPr>
        <p:spPr>
          <a:xfrm>
            <a:off x="3896139" y="1080879"/>
            <a:ext cx="0" cy="569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EBDBE1-FB39-4DD3-BF83-20B25486E8C0}"/>
              </a:ext>
            </a:extLst>
          </p:cNvPr>
          <p:cNvCxnSpPr>
            <a:cxnSpLocks/>
          </p:cNvCxnSpPr>
          <p:nvPr/>
        </p:nvCxnSpPr>
        <p:spPr>
          <a:xfrm flipV="1">
            <a:off x="1739348" y="4050197"/>
            <a:ext cx="0" cy="959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3F8B76-126F-4294-956F-AC3CDB38D83E}"/>
              </a:ext>
            </a:extLst>
          </p:cNvPr>
          <p:cNvCxnSpPr>
            <a:cxnSpLocks/>
          </p:cNvCxnSpPr>
          <p:nvPr/>
        </p:nvCxnSpPr>
        <p:spPr>
          <a:xfrm>
            <a:off x="4507394" y="4164496"/>
            <a:ext cx="0" cy="526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6DB599-D661-4DDA-B2D8-5DDA40F17BBE}"/>
              </a:ext>
            </a:extLst>
          </p:cNvPr>
          <p:cNvCxnSpPr/>
          <p:nvPr/>
        </p:nvCxnSpPr>
        <p:spPr>
          <a:xfrm>
            <a:off x="4507394" y="4691270"/>
            <a:ext cx="3622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2D72F07-099B-40E9-9F29-4EAB586DF8A7}"/>
              </a:ext>
            </a:extLst>
          </p:cNvPr>
          <p:cNvCxnSpPr/>
          <p:nvPr/>
        </p:nvCxnSpPr>
        <p:spPr>
          <a:xfrm>
            <a:off x="8140148" y="4691270"/>
            <a:ext cx="0" cy="63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640DF72-3089-4B60-9B8A-59897D26296F}"/>
              </a:ext>
            </a:extLst>
          </p:cNvPr>
          <p:cNvSpPr txBox="1"/>
          <p:nvPr/>
        </p:nvSpPr>
        <p:spPr>
          <a:xfrm>
            <a:off x="6003297" y="4506604"/>
            <a:ext cx="63100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50" name="Flowchart: Collate 49">
            <a:extLst>
              <a:ext uri="{FF2B5EF4-FFF2-40B4-BE49-F238E27FC236}">
                <a16:creationId xmlns:a16="http://schemas.microsoft.com/office/drawing/2014/main" id="{B234F6A7-C2F8-4140-B686-0E35207C3B11}"/>
              </a:ext>
            </a:extLst>
          </p:cNvPr>
          <p:cNvSpPr/>
          <p:nvPr/>
        </p:nvSpPr>
        <p:spPr>
          <a:xfrm rot="5400000">
            <a:off x="4244007" y="2686051"/>
            <a:ext cx="526774" cy="467129"/>
          </a:xfrm>
          <a:prstGeom prst="flowChartCol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549AD9-A1B9-45D4-A636-1EC71627BE01}"/>
              </a:ext>
            </a:extLst>
          </p:cNvPr>
          <p:cNvSpPr txBox="1"/>
          <p:nvPr/>
        </p:nvSpPr>
        <p:spPr>
          <a:xfrm>
            <a:off x="4001708" y="1782931"/>
            <a:ext cx="86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reactor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FE47E2-B612-4D54-886F-41F3CA56DF1A}"/>
              </a:ext>
            </a:extLst>
          </p:cNvPr>
          <p:cNvSpPr txBox="1"/>
          <p:nvPr/>
        </p:nvSpPr>
        <p:spPr>
          <a:xfrm>
            <a:off x="4774099" y="177428"/>
            <a:ext cx="1321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NaHCO</a:t>
            </a:r>
            <a:r>
              <a:rPr lang="en-US" baseline="-25000" dirty="0"/>
              <a:t>3</a:t>
            </a:r>
          </a:p>
          <a:p>
            <a:r>
              <a:rPr lang="en-US" dirty="0"/>
              <a:t>CaCl</a:t>
            </a:r>
            <a:r>
              <a:rPr lang="en-US" baseline="-25000" dirty="0"/>
              <a:t>2</a:t>
            </a:r>
          </a:p>
          <a:p>
            <a:r>
              <a:rPr lang="en-US" dirty="0"/>
              <a:t>NaOH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58C916B-7186-465A-8139-06C3E8A69191}"/>
              </a:ext>
            </a:extLst>
          </p:cNvPr>
          <p:cNvCxnSpPr/>
          <p:nvPr/>
        </p:nvCxnSpPr>
        <p:spPr>
          <a:xfrm>
            <a:off x="5128591" y="1100758"/>
            <a:ext cx="0" cy="549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D11EDE2-9747-48CB-916E-5F46E330B678}"/>
              </a:ext>
            </a:extLst>
          </p:cNvPr>
          <p:cNvSpPr txBox="1"/>
          <p:nvPr/>
        </p:nvSpPr>
        <p:spPr>
          <a:xfrm>
            <a:off x="2242272" y="3183003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pump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A44A558-44A9-4752-8CE6-9B584E67FBE3}"/>
              </a:ext>
            </a:extLst>
          </p:cNvPr>
          <p:cNvSpPr/>
          <p:nvPr/>
        </p:nvSpPr>
        <p:spPr>
          <a:xfrm>
            <a:off x="1202636" y="5223017"/>
            <a:ext cx="1093296" cy="11082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r>
              <a:rPr lang="en-US" baseline="30000" dirty="0">
                <a:solidFill>
                  <a:schemeClr val="tx1"/>
                </a:solidFill>
              </a:rPr>
              <a:t>3-</a:t>
            </a:r>
            <a:r>
              <a:rPr lang="en-US" dirty="0">
                <a:solidFill>
                  <a:schemeClr val="tx1"/>
                </a:solidFill>
              </a:rPr>
              <a:t> Water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8B6CF7-0F59-4D1C-83E8-C18B0132B733}"/>
              </a:ext>
            </a:extLst>
          </p:cNvPr>
          <p:cNvSpPr txBox="1"/>
          <p:nvPr/>
        </p:nvSpPr>
        <p:spPr>
          <a:xfrm>
            <a:off x="3708257" y="557488"/>
            <a:ext cx="113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Cow Bone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956C542-E66B-41CE-9E18-EBFC254615EC}"/>
              </a:ext>
            </a:extLst>
          </p:cNvPr>
          <p:cNvCxnSpPr>
            <a:stCxn id="60" idx="2"/>
          </p:cNvCxnSpPr>
          <p:nvPr/>
        </p:nvCxnSpPr>
        <p:spPr>
          <a:xfrm flipH="1">
            <a:off x="4273828" y="926820"/>
            <a:ext cx="1" cy="72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AAAE005-FF2D-4D2F-BDA4-5AF8DB92E8D7}"/>
              </a:ext>
            </a:extLst>
          </p:cNvPr>
          <p:cNvCxnSpPr>
            <a:cxnSpLocks/>
          </p:cNvCxnSpPr>
          <p:nvPr/>
        </p:nvCxnSpPr>
        <p:spPr>
          <a:xfrm flipH="1">
            <a:off x="5774636" y="5009322"/>
            <a:ext cx="321364" cy="767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1B58B34-815A-4375-A714-8F9B1FF79422}"/>
              </a:ext>
            </a:extLst>
          </p:cNvPr>
          <p:cNvSpPr txBox="1"/>
          <p:nvPr/>
        </p:nvSpPr>
        <p:spPr>
          <a:xfrm>
            <a:off x="5095385" y="5777120"/>
            <a:ext cx="1358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filtered </a:t>
            </a:r>
          </a:p>
          <a:p>
            <a:pPr algn="ctr"/>
            <a:r>
              <a:rPr lang="en-US" dirty="0"/>
              <a:t>waste water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730560-6C1A-4018-A0BF-A82419701158}"/>
              </a:ext>
            </a:extLst>
          </p:cNvPr>
          <p:cNvSpPr txBox="1"/>
          <p:nvPr/>
        </p:nvSpPr>
        <p:spPr>
          <a:xfrm>
            <a:off x="7071756" y="4376604"/>
            <a:ext cx="11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precipitate</a:t>
            </a:r>
          </a:p>
        </p:txBody>
      </p:sp>
    </p:spTree>
    <p:extLst>
      <p:ext uri="{BB962C8B-B14F-4D97-AF65-F5344CB8AC3E}">
        <p14:creationId xmlns:p14="http://schemas.microsoft.com/office/powerpoint/2010/main" val="17495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J Guidry</dc:creator>
  <cp:lastModifiedBy>Olivia J Guidry</cp:lastModifiedBy>
  <cp:revision>5</cp:revision>
  <dcterms:created xsi:type="dcterms:W3CDTF">2019-02-27T14:48:39Z</dcterms:created>
  <dcterms:modified xsi:type="dcterms:W3CDTF">2019-02-27T16:22:01Z</dcterms:modified>
</cp:coreProperties>
</file>