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7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E0AE-7646-47BB-A6F8-23C1D798E6F7}" type="datetimeFigureOut">
              <a:rPr lang="en-US" smtClean="0"/>
              <a:t>6/16/2013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0" y="4323810"/>
            <a:ext cx="1744652" cy="778589"/>
          </a:xfrm>
          <a:custGeom>
            <a:avLst/>
            <a:gdLst>
              <a:gd name="T0" fmla="*/ 287 w 372"/>
              <a:gd name="T1" fmla="*/ 166 h 166"/>
              <a:gd name="T2" fmla="*/ 293 w 372"/>
              <a:gd name="T3" fmla="*/ 164 h 166"/>
              <a:gd name="T4" fmla="*/ 294 w 372"/>
              <a:gd name="T5" fmla="*/ 163 h 166"/>
              <a:gd name="T6" fmla="*/ 370 w 372"/>
              <a:gd name="T7" fmla="*/ 87 h 166"/>
              <a:gd name="T8" fmla="*/ 370 w 372"/>
              <a:gd name="T9" fmla="*/ 78 h 166"/>
              <a:gd name="T10" fmla="*/ 294 w 372"/>
              <a:gd name="T11" fmla="*/ 3 h 166"/>
              <a:gd name="T12" fmla="*/ 293 w 372"/>
              <a:gd name="T13" fmla="*/ 2 h 166"/>
              <a:gd name="T14" fmla="*/ 287 w 372"/>
              <a:gd name="T15" fmla="*/ 0 h 166"/>
              <a:gd name="T16" fmla="*/ 0 w 372"/>
              <a:gd name="T17" fmla="*/ 0 h 166"/>
              <a:gd name="T18" fmla="*/ 0 w 372"/>
              <a:gd name="T19" fmla="*/ 166 h 166"/>
              <a:gd name="T20" fmla="*/ 287 w 372"/>
              <a:gd name="T21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8021CB3-DE13-40D9-8D6A-21176706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3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E0AE-7646-47BB-A6F8-23C1D798E6F7}" type="datetimeFigureOut">
              <a:rPr lang="en-US" smtClean="0"/>
              <a:t>6/16/2013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021CB3-DE13-40D9-8D6A-21176706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2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E0AE-7646-47BB-A6F8-23C1D798E6F7}" type="datetimeFigureOut">
              <a:rPr lang="en-US" smtClean="0"/>
              <a:t>6/16/2013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021CB3-DE13-40D9-8D6A-21176706102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884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E0AE-7646-47BB-A6F8-23C1D798E6F7}" type="datetimeFigureOut">
              <a:rPr lang="en-US" smtClean="0"/>
              <a:t>6/16/2013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021CB3-DE13-40D9-8D6A-21176706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6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27407"/>
            <a:ext cx="8391098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E0AE-7646-47BB-A6F8-23C1D798E6F7}" type="datetimeFigureOut">
              <a:rPr lang="en-US" smtClean="0"/>
              <a:t>6/16/2013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021CB3-DE13-40D9-8D6A-21176706102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3136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E0AE-7646-47BB-A6F8-23C1D798E6F7}" type="datetimeFigureOut">
              <a:rPr lang="en-US" smtClean="0"/>
              <a:t>6/16/2013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021CB3-DE13-40D9-8D6A-21176706102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2721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E0AE-7646-47BB-A6F8-23C1D798E6F7}" type="datetimeFigureOut">
              <a:rPr lang="en-US" smtClean="0"/>
              <a:t>6/16/2013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1CB3-DE13-40D9-8D6A-21176706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17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E0AE-7646-47BB-A6F8-23C1D798E6F7}" type="datetimeFigureOut">
              <a:rPr lang="en-US" smtClean="0"/>
              <a:t>6/16/2013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1CB3-DE13-40D9-8D6A-21176706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3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E0AE-7646-47BB-A6F8-23C1D798E6F7}" type="datetimeFigureOut">
              <a:rPr lang="en-US" smtClean="0"/>
              <a:t>6/16/2013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1CB3-DE13-40D9-8D6A-21176706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03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E0AE-7646-47BB-A6F8-23C1D798E6F7}" type="datetimeFigureOut">
              <a:rPr lang="en-US" smtClean="0"/>
              <a:t>6/16/2013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021CB3-DE13-40D9-8D6A-21176706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0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E0AE-7646-47BB-A6F8-23C1D798E6F7}" type="datetimeFigureOut">
              <a:rPr lang="en-US" smtClean="0"/>
              <a:t>6/16/2013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021CB3-DE13-40D9-8D6A-2117670610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4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E0AE-7646-47BB-A6F8-23C1D798E6F7}" type="datetimeFigureOut">
              <a:rPr lang="en-US" smtClean="0"/>
              <a:t>6/16/2013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021CB3-DE13-40D9-8D6A-21176706102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7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E0AE-7646-47BB-A6F8-23C1D798E6F7}" type="datetimeFigureOut">
              <a:rPr lang="en-US" smtClean="0"/>
              <a:t>6/16/2013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1CB3-DE13-40D9-8D6A-21176706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E0AE-7646-47BB-A6F8-23C1D798E6F7}" type="datetimeFigureOut">
              <a:rPr lang="en-US" smtClean="0"/>
              <a:t>6/16/2013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1CB3-DE13-40D9-8D6A-21176706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E0AE-7646-47BB-A6F8-23C1D798E6F7}" type="datetimeFigureOut">
              <a:rPr lang="en-US" smtClean="0"/>
              <a:t>6/16/2013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1CB3-DE13-40D9-8D6A-21176706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E0AE-7646-47BB-A6F8-23C1D798E6F7}" type="datetimeFigureOut">
              <a:rPr lang="en-US" smtClean="0"/>
              <a:t>6/16/2013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021CB3-DE13-40D9-8D6A-21176706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3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22 w 22"/>
                <a:gd name="T1" fmla="*/ 136 h 136"/>
                <a:gd name="T2" fmla="*/ 17 w 22"/>
                <a:gd name="T3" fmla="*/ 80 h 136"/>
                <a:gd name="T4" fmla="*/ 0 w 22"/>
                <a:gd name="T5" fmla="*/ 0 h 136"/>
                <a:gd name="T6" fmla="*/ 0 w 22"/>
                <a:gd name="T7" fmla="*/ 35 h 136"/>
                <a:gd name="T8" fmla="*/ 20 w 22"/>
                <a:gd name="T9" fmla="*/ 124 h 136"/>
                <a:gd name="T10" fmla="*/ 22 w 22"/>
                <a:gd name="T1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86 w 140"/>
                <a:gd name="T1" fmla="*/ 350 h 504"/>
                <a:gd name="T2" fmla="*/ 139 w 140"/>
                <a:gd name="T3" fmla="*/ 504 h 504"/>
                <a:gd name="T4" fmla="*/ 140 w 140"/>
                <a:gd name="T5" fmla="*/ 478 h 504"/>
                <a:gd name="T6" fmla="*/ 95 w 140"/>
                <a:gd name="T7" fmla="*/ 347 h 504"/>
                <a:gd name="T8" fmla="*/ 0 w 140"/>
                <a:gd name="T9" fmla="*/ 0 h 504"/>
                <a:gd name="T10" fmla="*/ 6 w 140"/>
                <a:gd name="T11" fmla="*/ 61 h 504"/>
                <a:gd name="T12" fmla="*/ 86 w 140"/>
                <a:gd name="T13" fmla="*/ 35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8 w 132"/>
                <a:gd name="T1" fmla="*/ 22 h 308"/>
                <a:gd name="T2" fmla="*/ 0 w 132"/>
                <a:gd name="T3" fmla="*/ 0 h 308"/>
                <a:gd name="T4" fmla="*/ 0 w 132"/>
                <a:gd name="T5" fmla="*/ 29 h 308"/>
                <a:gd name="T6" fmla="*/ 68 w 132"/>
                <a:gd name="T7" fmla="*/ 194 h 308"/>
                <a:gd name="T8" fmla="*/ 123 w 132"/>
                <a:gd name="T9" fmla="*/ 308 h 308"/>
                <a:gd name="T10" fmla="*/ 132 w 132"/>
                <a:gd name="T11" fmla="*/ 308 h 308"/>
                <a:gd name="T12" fmla="*/ 77 w 132"/>
                <a:gd name="T13" fmla="*/ 190 h 308"/>
                <a:gd name="T14" fmla="*/ 8 w 132"/>
                <a:gd name="T15" fmla="*/ 2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28 w 37"/>
                <a:gd name="T1" fmla="*/ 79 h 79"/>
                <a:gd name="T2" fmla="*/ 37 w 37"/>
                <a:gd name="T3" fmla="*/ 79 h 79"/>
                <a:gd name="T4" fmla="*/ 0 w 37"/>
                <a:gd name="T5" fmla="*/ 0 h 79"/>
                <a:gd name="T6" fmla="*/ 28 w 37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162 w 178"/>
                <a:gd name="T1" fmla="*/ 660 h 722"/>
                <a:gd name="T2" fmla="*/ 116 w 178"/>
                <a:gd name="T3" fmla="*/ 534 h 722"/>
                <a:gd name="T4" fmla="*/ 40 w 178"/>
                <a:gd name="T5" fmla="*/ 236 h 722"/>
                <a:gd name="T6" fmla="*/ 12 w 178"/>
                <a:gd name="T7" fmla="*/ 51 h 722"/>
                <a:gd name="T8" fmla="*/ 0 w 178"/>
                <a:gd name="T9" fmla="*/ 0 h 722"/>
                <a:gd name="T10" fmla="*/ 33 w 178"/>
                <a:gd name="T11" fmla="*/ 237 h 722"/>
                <a:gd name="T12" fmla="*/ 107 w 178"/>
                <a:gd name="T13" fmla="*/ 537 h 722"/>
                <a:gd name="T14" fmla="*/ 160 w 178"/>
                <a:gd name="T15" fmla="*/ 681 h 722"/>
                <a:gd name="T16" fmla="*/ 178 w 178"/>
                <a:gd name="T17" fmla="*/ 722 h 722"/>
                <a:gd name="T18" fmla="*/ 174 w 178"/>
                <a:gd name="T19" fmla="*/ 708 h 722"/>
                <a:gd name="T20" fmla="*/ 162 w 178"/>
                <a:gd name="T21" fmla="*/ 66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11 w 23"/>
                <a:gd name="T1" fmla="*/ 577 h 635"/>
                <a:gd name="T2" fmla="*/ 12 w 23"/>
                <a:gd name="T3" fmla="*/ 589 h 635"/>
                <a:gd name="T4" fmla="*/ 22 w 23"/>
                <a:gd name="T5" fmla="*/ 632 h 635"/>
                <a:gd name="T6" fmla="*/ 23 w 23"/>
                <a:gd name="T7" fmla="*/ 635 h 635"/>
                <a:gd name="T8" fmla="*/ 17 w 23"/>
                <a:gd name="T9" fmla="*/ 576 h 635"/>
                <a:gd name="T10" fmla="*/ 5 w 23"/>
                <a:gd name="T11" fmla="*/ 269 h 635"/>
                <a:gd name="T12" fmla="*/ 15 w 23"/>
                <a:gd name="T13" fmla="*/ 0 h 635"/>
                <a:gd name="T14" fmla="*/ 12 w 23"/>
                <a:gd name="T15" fmla="*/ 0 h 635"/>
                <a:gd name="T16" fmla="*/ 1 w 23"/>
                <a:gd name="T17" fmla="*/ 269 h 635"/>
                <a:gd name="T18" fmla="*/ 11 w 23"/>
                <a:gd name="T19" fmla="*/ 577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5 w 17"/>
                <a:gd name="T3" fmla="*/ 56 h 107"/>
                <a:gd name="T4" fmla="*/ 17 w 17"/>
                <a:gd name="T5" fmla="*/ 107 h 107"/>
                <a:gd name="T6" fmla="*/ 11 w 17"/>
                <a:gd name="T7" fmla="*/ 46 h 107"/>
                <a:gd name="T8" fmla="*/ 10 w 17"/>
                <a:gd name="T9" fmla="*/ 43 h 107"/>
                <a:gd name="T10" fmla="*/ 0 w 17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5 w 41"/>
                <a:gd name="T3" fmla="*/ 93 h 222"/>
                <a:gd name="T4" fmla="*/ 17 w 41"/>
                <a:gd name="T5" fmla="*/ 166 h 222"/>
                <a:gd name="T6" fmla="*/ 24 w 41"/>
                <a:gd name="T7" fmla="*/ 184 h 222"/>
                <a:gd name="T8" fmla="*/ 41 w 41"/>
                <a:gd name="T9" fmla="*/ 222 h 222"/>
                <a:gd name="T10" fmla="*/ 38 w 41"/>
                <a:gd name="T11" fmla="*/ 212 h 222"/>
                <a:gd name="T12" fmla="*/ 13 w 41"/>
                <a:gd name="T13" fmla="*/ 92 h 222"/>
                <a:gd name="T14" fmla="*/ 8 w 41"/>
                <a:gd name="T15" fmla="*/ 22 h 222"/>
                <a:gd name="T16" fmla="*/ 7 w 41"/>
                <a:gd name="T17" fmla="*/ 18 h 222"/>
                <a:gd name="T18" fmla="*/ 0 w 41"/>
                <a:gd name="T1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7 w 450"/>
                <a:gd name="T1" fmla="*/ 854 h 878"/>
                <a:gd name="T2" fmla="*/ 50 w 450"/>
                <a:gd name="T3" fmla="*/ 613 h 878"/>
                <a:gd name="T4" fmla="*/ 149 w 450"/>
                <a:gd name="T5" fmla="*/ 388 h 878"/>
                <a:gd name="T6" fmla="*/ 285 w 450"/>
                <a:gd name="T7" fmla="*/ 183 h 878"/>
                <a:gd name="T8" fmla="*/ 364 w 450"/>
                <a:gd name="T9" fmla="*/ 89 h 878"/>
                <a:gd name="T10" fmla="*/ 406 w 450"/>
                <a:gd name="T11" fmla="*/ 44 h 878"/>
                <a:gd name="T12" fmla="*/ 450 w 450"/>
                <a:gd name="T13" fmla="*/ 1 h 878"/>
                <a:gd name="T14" fmla="*/ 450 w 450"/>
                <a:gd name="T15" fmla="*/ 0 h 878"/>
                <a:gd name="T16" fmla="*/ 405 w 450"/>
                <a:gd name="T17" fmla="*/ 43 h 878"/>
                <a:gd name="T18" fmla="*/ 363 w 450"/>
                <a:gd name="T19" fmla="*/ 88 h 878"/>
                <a:gd name="T20" fmla="*/ 283 w 450"/>
                <a:gd name="T21" fmla="*/ 181 h 878"/>
                <a:gd name="T22" fmla="*/ 145 w 450"/>
                <a:gd name="T23" fmla="*/ 386 h 878"/>
                <a:gd name="T24" fmla="*/ 45 w 450"/>
                <a:gd name="T25" fmla="*/ 611 h 878"/>
                <a:gd name="T26" fmla="*/ 0 w 450"/>
                <a:gd name="T27" fmla="*/ 854 h 878"/>
                <a:gd name="T28" fmla="*/ 0 w 450"/>
                <a:gd name="T29" fmla="*/ 859 h 878"/>
                <a:gd name="T30" fmla="*/ 7 w 450"/>
                <a:gd name="T31" fmla="*/ 878 h 878"/>
                <a:gd name="T32" fmla="*/ 7 w 450"/>
                <a:gd name="T33" fmla="*/ 854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26 w 35"/>
                <a:gd name="T3" fmla="*/ 73 h 73"/>
                <a:gd name="T4" fmla="*/ 35 w 35"/>
                <a:gd name="T5" fmla="*/ 73 h 73"/>
                <a:gd name="T6" fmla="*/ 0 w 35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7 w 8"/>
                <a:gd name="T1" fmla="*/ 44 h 48"/>
                <a:gd name="T2" fmla="*/ 8 w 8"/>
                <a:gd name="T3" fmla="*/ 48 h 48"/>
                <a:gd name="T4" fmla="*/ 8 w 8"/>
                <a:gd name="T5" fmla="*/ 19 h 48"/>
                <a:gd name="T6" fmla="*/ 1 w 8"/>
                <a:gd name="T7" fmla="*/ 0 h 48"/>
                <a:gd name="T8" fmla="*/ 0 w 8"/>
                <a:gd name="T9" fmla="*/ 26 h 48"/>
                <a:gd name="T10" fmla="*/ 7 w 8"/>
                <a:gd name="T11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7 w 52"/>
                <a:gd name="T1" fmla="*/ 18 h 135"/>
                <a:gd name="T2" fmla="*/ 0 w 52"/>
                <a:gd name="T3" fmla="*/ 0 h 135"/>
                <a:gd name="T4" fmla="*/ 12 w 52"/>
                <a:gd name="T5" fmla="*/ 48 h 135"/>
                <a:gd name="T6" fmla="*/ 16 w 52"/>
                <a:gd name="T7" fmla="*/ 62 h 135"/>
                <a:gd name="T8" fmla="*/ 51 w 52"/>
                <a:gd name="T9" fmla="*/ 135 h 135"/>
                <a:gd name="T10" fmla="*/ 52 w 52"/>
                <a:gd name="T11" fmla="*/ 135 h 135"/>
                <a:gd name="T12" fmla="*/ 24 w 52"/>
                <a:gd name="T13" fmla="*/ 56 h 135"/>
                <a:gd name="T14" fmla="*/ 7 w 52"/>
                <a:gd name="T15" fmla="*/ 1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221" y="-36668"/>
            <a:ext cx="2356674" cy="6889921"/>
            <a:chOff x="6627813" y="165100"/>
            <a:chExt cx="1952625" cy="5708651"/>
          </a:xfrm>
        </p:grpSpPr>
        <p:sp>
          <p:nvSpPr>
            <p:cNvPr id="11" name="Freeform 27"/>
            <p:cNvSpPr>
              <a:spLocks/>
            </p:cNvSpPr>
            <p:nvPr/>
          </p:nvSpPr>
          <p:spPr bwMode="auto">
            <a:xfrm>
              <a:off x="6627813" y="165100"/>
              <a:ext cx="409575" cy="3646488"/>
            </a:xfrm>
            <a:custGeom>
              <a:avLst/>
              <a:gdLst>
                <a:gd name="T0" fmla="*/ 7 w 103"/>
                <a:gd name="T1" fmla="*/ 210 h 920"/>
                <a:gd name="T2" fmla="*/ 26 w 103"/>
                <a:gd name="T3" fmla="*/ 445 h 920"/>
                <a:gd name="T4" fmla="*/ 57 w 103"/>
                <a:gd name="T5" fmla="*/ 679 h 920"/>
                <a:gd name="T6" fmla="*/ 101 w 103"/>
                <a:gd name="T7" fmla="*/ 911 h 920"/>
                <a:gd name="T8" fmla="*/ 103 w 103"/>
                <a:gd name="T9" fmla="*/ 920 h 920"/>
                <a:gd name="T10" fmla="*/ 99 w 103"/>
                <a:gd name="T11" fmla="*/ 874 h 920"/>
                <a:gd name="T12" fmla="*/ 99 w 103"/>
                <a:gd name="T13" fmla="*/ 866 h 920"/>
                <a:gd name="T14" fmla="*/ 63 w 103"/>
                <a:gd name="T15" fmla="*/ 678 h 920"/>
                <a:gd name="T16" fmla="*/ 30 w 103"/>
                <a:gd name="T17" fmla="*/ 444 h 920"/>
                <a:gd name="T18" fmla="*/ 9 w 103"/>
                <a:gd name="T19" fmla="*/ 209 h 920"/>
                <a:gd name="T20" fmla="*/ 3 w 103"/>
                <a:gd name="T21" fmla="*/ 92 h 920"/>
                <a:gd name="T22" fmla="*/ 1 w 103"/>
                <a:gd name="T23" fmla="*/ 0 h 920"/>
                <a:gd name="T24" fmla="*/ 0 w 103"/>
                <a:gd name="T25" fmla="*/ 0 h 920"/>
                <a:gd name="T26" fmla="*/ 1 w 103"/>
                <a:gd name="T27" fmla="*/ 92 h 920"/>
                <a:gd name="T28" fmla="*/ 7 w 103"/>
                <a:gd name="T29" fmla="*/ 21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53 w 88"/>
                <a:gd name="T1" fmla="*/ 229 h 330"/>
                <a:gd name="T2" fmla="*/ 88 w 88"/>
                <a:gd name="T3" fmla="*/ 330 h 330"/>
                <a:gd name="T4" fmla="*/ 88 w 88"/>
                <a:gd name="T5" fmla="*/ 308 h 330"/>
                <a:gd name="T6" fmla="*/ 88 w 88"/>
                <a:gd name="T7" fmla="*/ 304 h 330"/>
                <a:gd name="T8" fmla="*/ 62 w 88"/>
                <a:gd name="T9" fmla="*/ 226 h 330"/>
                <a:gd name="T10" fmla="*/ 0 w 88"/>
                <a:gd name="T11" fmla="*/ 0 h 330"/>
                <a:gd name="T12" fmla="*/ 7 w 88"/>
                <a:gd name="T13" fmla="*/ 63 h 330"/>
                <a:gd name="T14" fmla="*/ 53 w 88"/>
                <a:gd name="T15" fmla="*/ 2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6 w 90"/>
                <a:gd name="T1" fmla="*/ 15 h 207"/>
                <a:gd name="T2" fmla="*/ 0 w 90"/>
                <a:gd name="T3" fmla="*/ 0 h 207"/>
                <a:gd name="T4" fmla="*/ 1 w 90"/>
                <a:gd name="T5" fmla="*/ 29 h 207"/>
                <a:gd name="T6" fmla="*/ 42 w 90"/>
                <a:gd name="T7" fmla="*/ 127 h 207"/>
                <a:gd name="T8" fmla="*/ 80 w 90"/>
                <a:gd name="T9" fmla="*/ 207 h 207"/>
                <a:gd name="T10" fmla="*/ 90 w 90"/>
                <a:gd name="T11" fmla="*/ 207 h 207"/>
                <a:gd name="T12" fmla="*/ 50 w 90"/>
                <a:gd name="T13" fmla="*/ 123 h 207"/>
                <a:gd name="T14" fmla="*/ 6 w 90"/>
                <a:gd name="T15" fmla="*/ 1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101 w 115"/>
                <a:gd name="T1" fmla="*/ 409 h 467"/>
                <a:gd name="T2" fmla="*/ 78 w 115"/>
                <a:gd name="T3" fmla="*/ 344 h 467"/>
                <a:gd name="T4" fmla="*/ 29 w 115"/>
                <a:gd name="T5" fmla="*/ 151 h 467"/>
                <a:gd name="T6" fmla="*/ 13 w 115"/>
                <a:gd name="T7" fmla="*/ 53 h 467"/>
                <a:gd name="T8" fmla="*/ 0 w 115"/>
                <a:gd name="T9" fmla="*/ 0 h 467"/>
                <a:gd name="T10" fmla="*/ 21 w 115"/>
                <a:gd name="T11" fmla="*/ 152 h 467"/>
                <a:gd name="T12" fmla="*/ 69 w 115"/>
                <a:gd name="T13" fmla="*/ 347 h 467"/>
                <a:gd name="T14" fmla="*/ 103 w 115"/>
                <a:gd name="T15" fmla="*/ 441 h 467"/>
                <a:gd name="T16" fmla="*/ 115 w 115"/>
                <a:gd name="T17" fmla="*/ 467 h 467"/>
                <a:gd name="T18" fmla="*/ 112 w 115"/>
                <a:gd name="T19" fmla="*/ 458 h 467"/>
                <a:gd name="T20" fmla="*/ 101 w 115"/>
                <a:gd name="T21" fmla="*/ 40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17 w 36"/>
                <a:gd name="T1" fmla="*/ 633 h 633"/>
                <a:gd name="T2" fmla="*/ 13 w 36"/>
                <a:gd name="T3" fmla="*/ 597 h 633"/>
                <a:gd name="T4" fmla="*/ 5 w 36"/>
                <a:gd name="T5" fmla="*/ 398 h 633"/>
                <a:gd name="T6" fmla="*/ 13 w 36"/>
                <a:gd name="T7" fmla="*/ 198 h 633"/>
                <a:gd name="T8" fmla="*/ 22 w 36"/>
                <a:gd name="T9" fmla="*/ 99 h 633"/>
                <a:gd name="T10" fmla="*/ 36 w 36"/>
                <a:gd name="T11" fmla="*/ 0 h 633"/>
                <a:gd name="T12" fmla="*/ 35 w 36"/>
                <a:gd name="T13" fmla="*/ 0 h 633"/>
                <a:gd name="T14" fmla="*/ 20 w 36"/>
                <a:gd name="T15" fmla="*/ 99 h 633"/>
                <a:gd name="T16" fmla="*/ 10 w 36"/>
                <a:gd name="T17" fmla="*/ 198 h 633"/>
                <a:gd name="T18" fmla="*/ 1 w 36"/>
                <a:gd name="T19" fmla="*/ 398 h 633"/>
                <a:gd name="T20" fmla="*/ 7 w 36"/>
                <a:gd name="T21" fmla="*/ 589 h 633"/>
                <a:gd name="T22" fmla="*/ 16 w 36"/>
                <a:gd name="T23" fmla="*/ 632 h 633"/>
                <a:gd name="T24" fmla="*/ 17 w 36"/>
                <a:gd name="T25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22 w 28"/>
                <a:gd name="T1" fmla="*/ 59 h 59"/>
                <a:gd name="T2" fmla="*/ 28 w 28"/>
                <a:gd name="T3" fmla="*/ 59 h 59"/>
                <a:gd name="T4" fmla="*/ 0 w 28"/>
                <a:gd name="T5" fmla="*/ 0 h 59"/>
                <a:gd name="T6" fmla="*/ 22 w 28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4 w 17"/>
                <a:gd name="T1" fmla="*/ 54 h 107"/>
                <a:gd name="T2" fmla="*/ 17 w 17"/>
                <a:gd name="T3" fmla="*/ 107 h 107"/>
                <a:gd name="T4" fmla="*/ 10 w 17"/>
                <a:gd name="T5" fmla="*/ 44 h 107"/>
                <a:gd name="T6" fmla="*/ 9 w 17"/>
                <a:gd name="T7" fmla="*/ 43 h 107"/>
                <a:gd name="T8" fmla="*/ 0 w 17"/>
                <a:gd name="T9" fmla="*/ 0 h 107"/>
                <a:gd name="T10" fmla="*/ 0 w 17"/>
                <a:gd name="T11" fmla="*/ 8 h 107"/>
                <a:gd name="T12" fmla="*/ 4 w 17"/>
                <a:gd name="T13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8 w 294"/>
                <a:gd name="T1" fmla="*/ 553 h 568"/>
                <a:gd name="T2" fmla="*/ 35 w 294"/>
                <a:gd name="T3" fmla="*/ 397 h 568"/>
                <a:gd name="T4" fmla="*/ 99 w 294"/>
                <a:gd name="T5" fmla="*/ 252 h 568"/>
                <a:gd name="T6" fmla="*/ 187 w 294"/>
                <a:gd name="T7" fmla="*/ 119 h 568"/>
                <a:gd name="T8" fmla="*/ 238 w 294"/>
                <a:gd name="T9" fmla="*/ 58 h 568"/>
                <a:gd name="T10" fmla="*/ 265 w 294"/>
                <a:gd name="T11" fmla="*/ 28 h 568"/>
                <a:gd name="T12" fmla="*/ 294 w 294"/>
                <a:gd name="T13" fmla="*/ 0 h 568"/>
                <a:gd name="T14" fmla="*/ 293 w 294"/>
                <a:gd name="T15" fmla="*/ 0 h 568"/>
                <a:gd name="T16" fmla="*/ 264 w 294"/>
                <a:gd name="T17" fmla="*/ 27 h 568"/>
                <a:gd name="T18" fmla="*/ 237 w 294"/>
                <a:gd name="T19" fmla="*/ 56 h 568"/>
                <a:gd name="T20" fmla="*/ 185 w 294"/>
                <a:gd name="T21" fmla="*/ 117 h 568"/>
                <a:gd name="T22" fmla="*/ 95 w 294"/>
                <a:gd name="T23" fmla="*/ 249 h 568"/>
                <a:gd name="T24" fmla="*/ 30 w 294"/>
                <a:gd name="T25" fmla="*/ 396 h 568"/>
                <a:gd name="T26" fmla="*/ 0 w 294"/>
                <a:gd name="T27" fmla="*/ 549 h 568"/>
                <a:gd name="T28" fmla="*/ 7 w 294"/>
                <a:gd name="T29" fmla="*/ 568 h 568"/>
                <a:gd name="T30" fmla="*/ 8 w 294"/>
                <a:gd name="T31" fmla="*/ 553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19 w 25"/>
                <a:gd name="T3" fmla="*/ 53 h 53"/>
                <a:gd name="T4" fmla="*/ 25 w 25"/>
                <a:gd name="T5" fmla="*/ 53 h 53"/>
                <a:gd name="T6" fmla="*/ 0 w 25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7 w 29"/>
                <a:gd name="T3" fmla="*/ 89 h 141"/>
                <a:gd name="T4" fmla="*/ 18 w 29"/>
                <a:gd name="T5" fmla="*/ 117 h 141"/>
                <a:gd name="T6" fmla="*/ 29 w 29"/>
                <a:gd name="T7" fmla="*/ 141 h 141"/>
                <a:gd name="T8" fmla="*/ 27 w 29"/>
                <a:gd name="T9" fmla="*/ 135 h 141"/>
                <a:gd name="T10" fmla="*/ 8 w 29"/>
                <a:gd name="T11" fmla="*/ 22 h 141"/>
                <a:gd name="T12" fmla="*/ 4 w 29"/>
                <a:gd name="T13" fmla="*/ 11 h 141"/>
                <a:gd name="T14" fmla="*/ 0 w 29"/>
                <a:gd name="T1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26 h 48"/>
                <a:gd name="T2" fmla="*/ 4 w 8"/>
                <a:gd name="T3" fmla="*/ 37 h 48"/>
                <a:gd name="T4" fmla="*/ 8 w 8"/>
                <a:gd name="T5" fmla="*/ 48 h 48"/>
                <a:gd name="T6" fmla="*/ 7 w 8"/>
                <a:gd name="T7" fmla="*/ 19 h 48"/>
                <a:gd name="T8" fmla="*/ 0 w 8"/>
                <a:gd name="T9" fmla="*/ 0 h 48"/>
                <a:gd name="T10" fmla="*/ 0 w 8"/>
                <a:gd name="T11" fmla="*/ 4 h 48"/>
                <a:gd name="T12" fmla="*/ 0 w 8"/>
                <a:gd name="T13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11 w 44"/>
                <a:gd name="T1" fmla="*/ 28 h 111"/>
                <a:gd name="T2" fmla="*/ 0 w 44"/>
                <a:gd name="T3" fmla="*/ 0 h 111"/>
                <a:gd name="T4" fmla="*/ 11 w 44"/>
                <a:gd name="T5" fmla="*/ 49 h 111"/>
                <a:gd name="T6" fmla="*/ 14 w 44"/>
                <a:gd name="T7" fmla="*/ 58 h 111"/>
                <a:gd name="T8" fmla="*/ 39 w 44"/>
                <a:gd name="T9" fmla="*/ 111 h 111"/>
                <a:gd name="T10" fmla="*/ 44 w 44"/>
                <a:gd name="T11" fmla="*/ 111 h 111"/>
                <a:gd name="T12" fmla="*/ 22 w 44"/>
                <a:gd name="T13" fmla="*/ 52 h 111"/>
                <a:gd name="T14" fmla="*/ 11 w 44"/>
                <a:gd name="T15" fmla="*/ 2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7E0AE-7646-47BB-A6F8-23C1D798E6F7}" type="datetimeFigureOut">
              <a:rPr lang="en-US" smtClean="0"/>
              <a:t>6/16/2013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8021CB3-DE13-40D9-8D6A-21176706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7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12800"/>
            <a:ext cx="9144000" cy="1054100"/>
          </a:xfrm>
        </p:spPr>
        <p:txBody>
          <a:bodyPr/>
          <a:lstStyle/>
          <a:p>
            <a:r>
              <a:rPr lang="en-US" dirty="0" smtClean="0"/>
              <a:t>SMS AAWAJ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5700" y="3390900"/>
            <a:ext cx="9144000" cy="24130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 smtClean="0"/>
              <a:t>Members:-</a:t>
            </a:r>
          </a:p>
          <a:p>
            <a:pPr algn="l"/>
            <a:r>
              <a:rPr lang="en-US" dirty="0" err="1" smtClean="0"/>
              <a:t>Basant</a:t>
            </a:r>
            <a:r>
              <a:rPr lang="en-US" dirty="0" smtClean="0"/>
              <a:t> Mote - Designer</a:t>
            </a:r>
          </a:p>
          <a:p>
            <a:pPr algn="l"/>
            <a:r>
              <a:rPr lang="en-US" dirty="0" err="1" smtClean="0"/>
              <a:t>Bibek</a:t>
            </a:r>
            <a:r>
              <a:rPr lang="en-US" dirty="0" smtClean="0"/>
              <a:t> </a:t>
            </a:r>
            <a:r>
              <a:rPr lang="en-US" dirty="0" err="1" smtClean="0"/>
              <a:t>Subedi</a:t>
            </a:r>
            <a:r>
              <a:rPr lang="en-US" dirty="0" smtClean="0"/>
              <a:t> - Developer</a:t>
            </a:r>
          </a:p>
          <a:p>
            <a:pPr algn="l"/>
            <a:r>
              <a:rPr lang="en-US" dirty="0" smtClean="0"/>
              <a:t>Dinesh </a:t>
            </a:r>
            <a:r>
              <a:rPr lang="en-US" dirty="0" err="1" smtClean="0"/>
              <a:t>Subedi</a:t>
            </a:r>
            <a:r>
              <a:rPr lang="en-US" dirty="0" smtClean="0"/>
              <a:t> - Developer</a:t>
            </a:r>
          </a:p>
          <a:p>
            <a:pPr algn="l"/>
            <a:r>
              <a:rPr lang="en-US" dirty="0" smtClean="0"/>
              <a:t>Narayan Pd. Kandel - Developer</a:t>
            </a:r>
          </a:p>
          <a:p>
            <a:pPr algn="l"/>
            <a:r>
              <a:rPr lang="en-US" dirty="0" smtClean="0"/>
              <a:t>Bishnu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Tripati</a:t>
            </a:r>
            <a:r>
              <a:rPr lang="en-US" dirty="0" smtClean="0"/>
              <a:t> - CSO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9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of VAW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Data to conduct specific program</a:t>
            </a:r>
          </a:p>
          <a:p>
            <a:endParaRPr lang="en-US" dirty="0"/>
          </a:p>
          <a:p>
            <a:r>
              <a:rPr lang="en-US" dirty="0" smtClean="0"/>
              <a:t>Fear to share the problem</a:t>
            </a:r>
          </a:p>
          <a:p>
            <a:endParaRPr lang="en-US" dirty="0"/>
          </a:p>
          <a:p>
            <a:r>
              <a:rPr lang="en-US" dirty="0" smtClean="0"/>
              <a:t>Difficult to conduct survey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1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solve?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 collection of data</a:t>
            </a:r>
          </a:p>
          <a:p>
            <a:endParaRPr lang="en-US" dirty="0"/>
          </a:p>
          <a:p>
            <a:r>
              <a:rPr lang="en-US" dirty="0" smtClean="0"/>
              <a:t>Privacy</a:t>
            </a:r>
          </a:p>
          <a:p>
            <a:endParaRPr lang="en-US" dirty="0"/>
          </a:p>
          <a:p>
            <a:r>
              <a:rPr lang="en-US" dirty="0" smtClean="0"/>
              <a:t>Well format visualization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298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5424" y="650415"/>
            <a:ext cx="8911687" cy="1280890"/>
          </a:xfrm>
        </p:spPr>
        <p:txBody>
          <a:bodyPr/>
          <a:lstStyle/>
          <a:p>
            <a:r>
              <a:rPr lang="en-US" dirty="0" smtClean="0"/>
              <a:t>Solution provided by “SMS </a:t>
            </a:r>
            <a:r>
              <a:rPr lang="en-US" dirty="0" err="1" smtClean="0"/>
              <a:t>Aawaz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5421" y="1626053"/>
            <a:ext cx="9229191" cy="8763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75421" y="2438853"/>
            <a:ext cx="8911687" cy="939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89212" y="3429454"/>
            <a:ext cx="8915400" cy="87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Through SMS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75421" y="4457249"/>
            <a:ext cx="8911687" cy="939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Why SMS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78112" y="5333549"/>
            <a:ext cx="8915400" cy="87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Mobile Penetration – 66.96% whereas Smart Phone has around 20%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4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can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Victim themselves</a:t>
            </a:r>
          </a:p>
          <a:p>
            <a:endParaRPr lang="en-US" dirty="0"/>
          </a:p>
          <a:p>
            <a:r>
              <a:rPr lang="en-US" dirty="0" smtClean="0"/>
              <a:t>Anyone who saw the violation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2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help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41512" y="2172152"/>
            <a:ext cx="8915400" cy="392384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NGO, INGO can conduct specific program to VAW</a:t>
            </a:r>
          </a:p>
          <a:p>
            <a:endParaRPr lang="en-US" dirty="0" smtClean="0"/>
          </a:p>
          <a:p>
            <a:r>
              <a:rPr lang="en-US" dirty="0" smtClean="0"/>
              <a:t>Police can investigate the problem</a:t>
            </a:r>
          </a:p>
          <a:p>
            <a:endParaRPr lang="en-US" dirty="0"/>
          </a:p>
          <a:p>
            <a:r>
              <a:rPr lang="en-US" dirty="0" smtClean="0"/>
              <a:t>Anyone can see the violation data and observe the changes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608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2" y="1618974"/>
            <a:ext cx="11552903" cy="3892826"/>
          </a:xfrm>
        </p:spPr>
      </p:pic>
    </p:spTree>
    <p:extLst>
      <p:ext uri="{BB962C8B-B14F-4D97-AF65-F5344CB8AC3E}">
        <p14:creationId xmlns:p14="http://schemas.microsoft.com/office/powerpoint/2010/main" val="247957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612900"/>
            <a:ext cx="10475913" cy="4470400"/>
          </a:xfrm>
        </p:spPr>
      </p:pic>
    </p:spTree>
    <p:extLst>
      <p:ext uri="{BB962C8B-B14F-4D97-AF65-F5344CB8AC3E}">
        <p14:creationId xmlns:p14="http://schemas.microsoft.com/office/powerpoint/2010/main" val="902517042"/>
      </p:ext>
    </p:extLst>
  </p:cSld>
  <p:clrMapOvr>
    <a:masterClrMapping/>
  </p:clrMapOvr>
</p:sld>
</file>

<file path=ppt/theme/theme1.xml><?xml version="1.0" encoding="utf-8"?>
<a:theme xmlns:a="http://schemas.openxmlformats.org/drawingml/2006/main" name="Whisp">
  <a:themeElements>
    <a:clrScheme name="Whisp A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hisp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h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Whisp</Template>
  <TotalTime>63</TotalTime>
  <Words>121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Trebuchet MS</vt:lpstr>
      <vt:lpstr>Wingdings 3</vt:lpstr>
      <vt:lpstr>Whisp</vt:lpstr>
      <vt:lpstr>SMS AAWAJ </vt:lpstr>
      <vt:lpstr>Problem of VAW</vt:lpstr>
      <vt:lpstr>How can we solve?</vt:lpstr>
      <vt:lpstr>Solution provided by “SMS Aawaz”</vt:lpstr>
      <vt:lpstr>Who can use</vt:lpstr>
      <vt:lpstr>How it help</vt:lpstr>
      <vt:lpstr>Visualization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SMS AAWAJ </dc:title>
  <dc:creator>narayan</dc:creator>
  <cp:lastModifiedBy>narayan</cp:lastModifiedBy>
  <cp:revision>11</cp:revision>
  <dcterms:created xsi:type="dcterms:W3CDTF">2013-06-16T09:50:36Z</dcterms:created>
  <dcterms:modified xsi:type="dcterms:W3CDTF">2013-06-16T10:53:39Z</dcterms:modified>
</cp:coreProperties>
</file>