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6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12ACB-F459-C54D-B152-BBDF3D964D14}" type="datetimeFigureOut">
              <a:rPr lang="en-US" smtClean="0"/>
              <a:t>5/29/14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C983-44AA-9A40-8C96-A208DB33C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38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12ACB-F459-C54D-B152-BBDF3D964D14}" type="datetimeFigureOut">
              <a:rPr lang="en-US" smtClean="0"/>
              <a:t>5/29/14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C983-44AA-9A40-8C96-A208DB33C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26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12ACB-F459-C54D-B152-BBDF3D964D14}" type="datetimeFigureOut">
              <a:rPr lang="en-US" smtClean="0"/>
              <a:t>5/29/14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C983-44AA-9A40-8C96-A208DB33C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35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12ACB-F459-C54D-B152-BBDF3D964D14}" type="datetimeFigureOut">
              <a:rPr lang="en-US" smtClean="0"/>
              <a:t>5/29/14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C983-44AA-9A40-8C96-A208DB33C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07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12ACB-F459-C54D-B152-BBDF3D964D14}" type="datetimeFigureOut">
              <a:rPr lang="en-US" smtClean="0"/>
              <a:t>5/29/14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C983-44AA-9A40-8C96-A208DB33C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8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12ACB-F459-C54D-B152-BBDF3D964D14}" type="datetimeFigureOut">
              <a:rPr lang="en-US" smtClean="0"/>
              <a:t>5/29/14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C983-44AA-9A40-8C96-A208DB33C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09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12ACB-F459-C54D-B152-BBDF3D964D14}" type="datetimeFigureOut">
              <a:rPr lang="en-US" smtClean="0"/>
              <a:t>5/29/14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C983-44AA-9A40-8C96-A208DB33C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84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12ACB-F459-C54D-B152-BBDF3D964D14}" type="datetimeFigureOut">
              <a:rPr lang="en-US" smtClean="0"/>
              <a:t>5/29/14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C983-44AA-9A40-8C96-A208DB33C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15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12ACB-F459-C54D-B152-BBDF3D964D14}" type="datetimeFigureOut">
              <a:rPr lang="en-US" smtClean="0"/>
              <a:t>5/29/14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C983-44AA-9A40-8C96-A208DB33C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1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12ACB-F459-C54D-B152-BBDF3D964D14}" type="datetimeFigureOut">
              <a:rPr lang="en-US" smtClean="0"/>
              <a:t>5/29/14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C983-44AA-9A40-8C96-A208DB33C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90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12ACB-F459-C54D-B152-BBDF3D964D14}" type="datetimeFigureOut">
              <a:rPr lang="en-US" smtClean="0"/>
              <a:t>5/29/14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C983-44AA-9A40-8C96-A208DB33C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6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12ACB-F459-C54D-B152-BBDF3D964D14}" type="datetimeFigureOut">
              <a:rPr lang="en-US" smtClean="0"/>
              <a:t>5/29/14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1C983-44AA-9A40-8C96-A208DB33C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04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tical Scroll 3"/>
          <p:cNvSpPr/>
          <p:nvPr/>
        </p:nvSpPr>
        <p:spPr>
          <a:xfrm>
            <a:off x="7547428" y="4523619"/>
            <a:ext cx="1033272" cy="1143000"/>
          </a:xfrm>
          <a:prstGeom prst="verticalScroll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44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rved Up Ribbon 4"/>
          <p:cNvSpPr/>
          <p:nvPr/>
        </p:nvSpPr>
        <p:spPr>
          <a:xfrm>
            <a:off x="7070247" y="4789714"/>
            <a:ext cx="1216152" cy="758952"/>
          </a:xfrm>
          <a:prstGeom prst="ellipseRibbon2">
            <a:avLst/>
          </a:prstGeom>
          <a:solidFill>
            <a:schemeClr val="accent3">
              <a:lumMod val="60000"/>
              <a:lumOff val="40000"/>
              <a:alpha val="71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377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4143</TotalTime>
  <Words>1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Verona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Zhiyang Ong</dc:creator>
  <cp:lastModifiedBy>Zhiyang Ong</cp:lastModifiedBy>
  <cp:revision>3</cp:revision>
  <cp:lastPrinted>2014-06-02T01:15:33Z</cp:lastPrinted>
  <dcterms:created xsi:type="dcterms:W3CDTF">2014-05-30T04:17:38Z</dcterms:created>
  <dcterms:modified xsi:type="dcterms:W3CDTF">2014-06-02T01:21:11Z</dcterms:modified>
</cp:coreProperties>
</file>