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31"/>
  </p:notesMasterIdLst>
  <p:sldIdLst>
    <p:sldId id="256" r:id="rId5"/>
    <p:sldId id="257" r:id="rId6"/>
    <p:sldId id="339" r:id="rId7"/>
    <p:sldId id="258" r:id="rId8"/>
    <p:sldId id="259" r:id="rId9"/>
    <p:sldId id="340" r:id="rId10"/>
    <p:sldId id="262" r:id="rId11"/>
    <p:sldId id="264" r:id="rId12"/>
    <p:sldId id="263" r:id="rId13"/>
    <p:sldId id="267" r:id="rId14"/>
    <p:sldId id="342" r:id="rId15"/>
    <p:sldId id="273" r:id="rId16"/>
    <p:sldId id="278" r:id="rId17"/>
    <p:sldId id="281" r:id="rId18"/>
    <p:sldId id="284" r:id="rId19"/>
    <p:sldId id="344" r:id="rId20"/>
    <p:sldId id="343" r:id="rId21"/>
    <p:sldId id="292" r:id="rId22"/>
    <p:sldId id="293" r:id="rId23"/>
    <p:sldId id="295" r:id="rId24"/>
    <p:sldId id="296" r:id="rId25"/>
    <p:sldId id="297" r:id="rId26"/>
    <p:sldId id="298" r:id="rId27"/>
    <p:sldId id="299" r:id="rId28"/>
    <p:sldId id="329" r:id="rId29"/>
    <p:sldId id="345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9709E-19AA-45EF-8EA6-C28EDD658195}" v="10" dt="2018-11-22T13:09:1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tha Ganesan Ranganathan" userId="1bdc8f3209891566" providerId="Windows Live" clId="Web-{03A9709E-19AA-45EF-8EA6-C28EDD658195}"/>
    <pc:docChg chg="addSld delSld modSld sldOrd">
      <pc:chgData name="Amirtha Ganesan Ranganathan" userId="1bdc8f3209891566" providerId="Windows Live" clId="Web-{03A9709E-19AA-45EF-8EA6-C28EDD658195}" dt="2018-11-22T15:45:26.366" v="461" actId="20577"/>
      <pc:docMkLst>
        <pc:docMk/>
      </pc:docMkLst>
      <pc:sldChg chg="modSp">
        <pc:chgData name="Amirtha Ganesan Ranganathan" userId="1bdc8f3209891566" providerId="Windows Live" clId="Web-{03A9709E-19AA-45EF-8EA6-C28EDD658195}" dt="2018-11-22T13:01:48.096" v="182" actId="20577"/>
        <pc:sldMkLst>
          <pc:docMk/>
          <pc:sldMk cId="0" sldId="257"/>
        </pc:sldMkLst>
        <pc:spChg chg="mod">
          <ac:chgData name="Amirtha Ganesan Ranganathan" userId="1bdc8f3209891566" providerId="Windows Live" clId="Web-{03A9709E-19AA-45EF-8EA6-C28EDD658195}" dt="2018-11-22T13:01:48.096" v="182" actId="20577"/>
          <ac:spMkLst>
            <pc:docMk/>
            <pc:sldMk cId="0" sldId="257"/>
            <ac:spMk id="5121" creationId="{3EAFE89D-68D4-41A6-89AE-FA238E17CB2C}"/>
          </ac:spMkLst>
        </pc:spChg>
        <pc:spChg chg="mod">
          <ac:chgData name="Amirtha Ganesan Ranganathan" userId="1bdc8f3209891566" providerId="Windows Live" clId="Web-{03A9709E-19AA-45EF-8EA6-C28EDD658195}" dt="2018-11-22T13:01:45.237" v="180" actId="20577"/>
          <ac:spMkLst>
            <pc:docMk/>
            <pc:sldMk cId="0" sldId="257"/>
            <ac:spMk id="5124" creationId="{7AFBAA4C-5E72-400F-86D0-FAF3B14F656A}"/>
          </ac:spMkLst>
        </pc:spChg>
      </pc:sldChg>
      <pc:sldChg chg="modSp">
        <pc:chgData name="Amirtha Ganesan Ranganathan" userId="1bdc8f3209891566" providerId="Windows Live" clId="Web-{03A9709E-19AA-45EF-8EA6-C28EDD658195}" dt="2018-11-22T13:02:11.238" v="193" actId="20577"/>
        <pc:sldMkLst>
          <pc:docMk/>
          <pc:sldMk cId="0" sldId="258"/>
        </pc:sldMkLst>
        <pc:spChg chg="mod">
          <ac:chgData name="Amirtha Ganesan Ranganathan" userId="1bdc8f3209891566" providerId="Windows Live" clId="Web-{03A9709E-19AA-45EF-8EA6-C28EDD658195}" dt="2018-11-22T13:02:11.238" v="193" actId="20577"/>
          <ac:spMkLst>
            <pc:docMk/>
            <pc:sldMk cId="0" sldId="258"/>
            <ac:spMk id="6145" creationId="{3ADF6107-3EF7-4BB0-8724-33E3DF2B8C51}"/>
          </ac:spMkLst>
        </pc:spChg>
        <pc:spChg chg="mod">
          <ac:chgData name="Amirtha Ganesan Ranganathan" userId="1bdc8f3209891566" providerId="Windows Live" clId="Web-{03A9709E-19AA-45EF-8EA6-C28EDD658195}" dt="2018-11-22T13:02:09.019" v="191" actId="20577"/>
          <ac:spMkLst>
            <pc:docMk/>
            <pc:sldMk cId="0" sldId="258"/>
            <ac:spMk id="6146" creationId="{7541D027-8C19-4F06-BD7F-1A68C12CABDF}"/>
          </ac:spMkLst>
        </pc:spChg>
      </pc:sldChg>
      <pc:sldChg chg="modSp">
        <pc:chgData name="Amirtha Ganesan Ranganathan" userId="1bdc8f3209891566" providerId="Windows Live" clId="Web-{03A9709E-19AA-45EF-8EA6-C28EDD658195}" dt="2018-11-22T13:02:35.192" v="196" actId="20577"/>
        <pc:sldMkLst>
          <pc:docMk/>
          <pc:sldMk cId="0" sldId="259"/>
        </pc:sldMkLst>
        <pc:spChg chg="mod">
          <ac:chgData name="Amirtha Ganesan Ranganathan" userId="1bdc8f3209891566" providerId="Windows Live" clId="Web-{03A9709E-19AA-45EF-8EA6-C28EDD658195}" dt="2018-11-22T13:02:35.192" v="196" actId="20577"/>
          <ac:spMkLst>
            <pc:docMk/>
            <pc:sldMk cId="0" sldId="259"/>
            <ac:spMk id="7169" creationId="{CC8CD021-99D7-4C9C-AE8F-9D842F34A687}"/>
          </ac:spMkLst>
        </pc:spChg>
        <pc:spChg chg="mod">
          <ac:chgData name="Amirtha Ganesan Ranganathan" userId="1bdc8f3209891566" providerId="Windows Live" clId="Web-{03A9709E-19AA-45EF-8EA6-C28EDD658195}" dt="2018-11-22T13:02:31.598" v="194" actId="20577"/>
          <ac:spMkLst>
            <pc:docMk/>
            <pc:sldMk cId="0" sldId="259"/>
            <ac:spMk id="7170" creationId="{1BFAAC7E-BEE9-4AF3-B018-000AD4CB633F}"/>
          </ac:spMkLst>
        </pc:spChg>
      </pc:sldChg>
      <pc:sldChg chg="del">
        <pc:chgData name="Amirtha Ganesan Ranganathan" userId="1bdc8f3209891566" providerId="Windows Live" clId="Web-{03A9709E-19AA-45EF-8EA6-C28EDD658195}" dt="2018-11-22T13:08:36.893" v="200"/>
        <pc:sldMkLst>
          <pc:docMk/>
          <pc:sldMk cId="0" sldId="260"/>
        </pc:sldMkLst>
      </pc:sldChg>
      <pc:sldChg chg="del">
        <pc:chgData name="Amirtha Ganesan Ranganathan" userId="1bdc8f3209891566" providerId="Windows Live" clId="Web-{03A9709E-19AA-45EF-8EA6-C28EDD658195}" dt="2018-11-22T13:08:41.722" v="201"/>
        <pc:sldMkLst>
          <pc:docMk/>
          <pc:sldMk cId="0" sldId="261"/>
        </pc:sldMkLst>
      </pc:sldChg>
      <pc:sldChg chg="modSp">
        <pc:chgData name="Amirtha Ganesan Ranganathan" userId="1bdc8f3209891566" providerId="Windows Live" clId="Web-{03A9709E-19AA-45EF-8EA6-C28EDD658195}" dt="2018-11-22T14:17:45.757" v="258" actId="20577"/>
        <pc:sldMkLst>
          <pc:docMk/>
          <pc:sldMk cId="0" sldId="262"/>
        </pc:sldMkLst>
        <pc:spChg chg="mod">
          <ac:chgData name="Amirtha Ganesan Ranganathan" userId="1bdc8f3209891566" providerId="Windows Live" clId="Web-{03A9709E-19AA-45EF-8EA6-C28EDD658195}" dt="2018-11-22T14:17:45.757" v="258" actId="20577"/>
          <ac:spMkLst>
            <pc:docMk/>
            <pc:sldMk cId="0" sldId="262"/>
            <ac:spMk id="10241" creationId="{7360DE10-0377-420B-8025-3C790BF2BE43}"/>
          </ac:spMkLst>
        </pc:spChg>
        <pc:spChg chg="mod">
          <ac:chgData name="Amirtha Ganesan Ranganathan" userId="1bdc8f3209891566" providerId="Windows Live" clId="Web-{03A9709E-19AA-45EF-8EA6-C28EDD658195}" dt="2018-11-22T13:09:20.114" v="218" actId="20577"/>
          <ac:spMkLst>
            <pc:docMk/>
            <pc:sldMk cId="0" sldId="262"/>
            <ac:spMk id="10242" creationId="{7164454B-045B-48B2-9D00-6C8C2E87B1A9}"/>
          </ac:spMkLst>
        </pc:spChg>
      </pc:sldChg>
      <pc:sldChg chg="modSp ord">
        <pc:chgData name="Amirtha Ganesan Ranganathan" userId="1bdc8f3209891566" providerId="Windows Live" clId="Web-{03A9709E-19AA-45EF-8EA6-C28EDD658195}" dt="2018-11-22T14:22:41.253" v="300" actId="20577"/>
        <pc:sldMkLst>
          <pc:docMk/>
          <pc:sldMk cId="0" sldId="263"/>
        </pc:sldMkLst>
        <pc:spChg chg="mod">
          <ac:chgData name="Amirtha Ganesan Ranganathan" userId="1bdc8f3209891566" providerId="Windows Live" clId="Web-{03A9709E-19AA-45EF-8EA6-C28EDD658195}" dt="2018-11-22T14:22:41.253" v="300" actId="20577"/>
          <ac:spMkLst>
            <pc:docMk/>
            <pc:sldMk cId="0" sldId="263"/>
            <ac:spMk id="11265" creationId="{390E14B3-DD3B-4220-A553-54EA2A3021B7}"/>
          </ac:spMkLst>
        </pc:spChg>
        <pc:spChg chg="mod">
          <ac:chgData name="Amirtha Ganesan Ranganathan" userId="1bdc8f3209891566" providerId="Windows Live" clId="Web-{03A9709E-19AA-45EF-8EA6-C28EDD658195}" dt="2018-11-22T13:12:52.700" v="247" actId="20577"/>
          <ac:spMkLst>
            <pc:docMk/>
            <pc:sldMk cId="0" sldId="263"/>
            <ac:spMk id="11266" creationId="{1630AD68-5787-4AF8-9188-1CDD36CF1600}"/>
          </ac:spMkLst>
        </pc:spChg>
      </pc:sldChg>
      <pc:sldChg chg="modSp ord">
        <pc:chgData name="Amirtha Ganesan Ranganathan" userId="1bdc8f3209891566" providerId="Windows Live" clId="Web-{03A9709E-19AA-45EF-8EA6-C28EDD658195}" dt="2018-11-22T14:18:09.507" v="263" actId="20577"/>
        <pc:sldMkLst>
          <pc:docMk/>
          <pc:sldMk cId="0" sldId="264"/>
        </pc:sldMkLst>
        <pc:spChg chg="mod">
          <ac:chgData name="Amirtha Ganesan Ranganathan" userId="1bdc8f3209891566" providerId="Windows Live" clId="Web-{03A9709E-19AA-45EF-8EA6-C28EDD658195}" dt="2018-11-22T14:18:05.069" v="260" actId="20577"/>
          <ac:spMkLst>
            <pc:docMk/>
            <pc:sldMk cId="0" sldId="264"/>
            <ac:spMk id="12289" creationId="{884B06CB-5406-435B-9E5F-C9CDCC253C52}"/>
          </ac:spMkLst>
        </pc:spChg>
        <pc:spChg chg="mod">
          <ac:chgData name="Amirtha Ganesan Ranganathan" userId="1bdc8f3209891566" providerId="Windows Live" clId="Web-{03A9709E-19AA-45EF-8EA6-C28EDD658195}" dt="2018-11-22T14:18:09.507" v="263" actId="20577"/>
          <ac:spMkLst>
            <pc:docMk/>
            <pc:sldMk cId="0" sldId="264"/>
            <ac:spMk id="12290" creationId="{04B182B6-B797-4828-9410-EACB0E7C4D34}"/>
          </ac:spMkLst>
        </pc:spChg>
      </pc:sldChg>
      <pc:sldChg chg="del ord">
        <pc:chgData name="Amirtha Ganesan Ranganathan" userId="1bdc8f3209891566" providerId="Windows Live" clId="Web-{03A9709E-19AA-45EF-8EA6-C28EDD658195}" dt="2018-11-22T14:18:15.226" v="264"/>
        <pc:sldMkLst>
          <pc:docMk/>
          <pc:sldMk cId="0" sldId="265"/>
        </pc:sldMkLst>
      </pc:sldChg>
      <pc:sldChg chg="del ord">
        <pc:chgData name="Amirtha Ganesan Ranganathan" userId="1bdc8f3209891566" providerId="Windows Live" clId="Web-{03A9709E-19AA-45EF-8EA6-C28EDD658195}" dt="2018-11-22T14:18:17.288" v="265"/>
        <pc:sldMkLst>
          <pc:docMk/>
          <pc:sldMk cId="0" sldId="266"/>
        </pc:sldMkLst>
      </pc:sldChg>
      <pc:sldChg chg="modSp">
        <pc:chgData name="Amirtha Ganesan Ranganathan" userId="1bdc8f3209891566" providerId="Windows Live" clId="Web-{03A9709E-19AA-45EF-8EA6-C28EDD658195}" dt="2018-11-22T14:19:13.510" v="275" actId="20577"/>
        <pc:sldMkLst>
          <pc:docMk/>
          <pc:sldMk cId="0" sldId="267"/>
        </pc:sldMkLst>
        <pc:spChg chg="mod">
          <ac:chgData name="Amirtha Ganesan Ranganathan" userId="1bdc8f3209891566" providerId="Windows Live" clId="Web-{03A9709E-19AA-45EF-8EA6-C28EDD658195}" dt="2018-11-22T14:19:06.152" v="273" actId="20577"/>
          <ac:spMkLst>
            <pc:docMk/>
            <pc:sldMk cId="0" sldId="267"/>
            <ac:spMk id="15361" creationId="{1A715D59-22FB-475D-A8EA-56B589134EC1}"/>
          </ac:spMkLst>
        </pc:spChg>
        <pc:spChg chg="mod">
          <ac:chgData name="Amirtha Ganesan Ranganathan" userId="1bdc8f3209891566" providerId="Windows Live" clId="Web-{03A9709E-19AA-45EF-8EA6-C28EDD658195}" dt="2018-11-22T14:19:13.510" v="275" actId="20577"/>
          <ac:spMkLst>
            <pc:docMk/>
            <pc:sldMk cId="0" sldId="267"/>
            <ac:spMk id="15362" creationId="{474BB432-EF02-4230-BDFB-CEC8C010CA6A}"/>
          </ac:spMkLst>
        </pc:spChg>
      </pc:sldChg>
      <pc:sldChg chg="modSp add del">
        <pc:chgData name="Amirtha Ganesan Ranganathan" userId="1bdc8f3209891566" providerId="Windows Live" clId="Web-{03A9709E-19AA-45EF-8EA6-C28EDD658195}" dt="2018-11-22T14:20:16.278" v="296"/>
        <pc:sldMkLst>
          <pc:docMk/>
          <pc:sldMk cId="0" sldId="268"/>
        </pc:sldMkLst>
        <pc:spChg chg="mod">
          <ac:chgData name="Amirtha Ganesan Ranganathan" userId="1bdc8f3209891566" providerId="Windows Live" clId="Web-{03A9709E-19AA-45EF-8EA6-C28EDD658195}" dt="2018-11-22T14:19:28.042" v="282" actId="20577"/>
          <ac:spMkLst>
            <pc:docMk/>
            <pc:sldMk cId="0" sldId="268"/>
            <ac:spMk id="16385" creationId="{982E8D52-43C1-475A-A10D-23532F062424}"/>
          </ac:spMkLst>
        </pc:spChg>
        <pc:spChg chg="mod">
          <ac:chgData name="Amirtha Ganesan Ranganathan" userId="1bdc8f3209891566" providerId="Windows Live" clId="Web-{03A9709E-19AA-45EF-8EA6-C28EDD658195}" dt="2018-11-22T14:19:25.651" v="281" actId="20577"/>
          <ac:spMkLst>
            <pc:docMk/>
            <pc:sldMk cId="0" sldId="268"/>
            <ac:spMk id="16386" creationId="{43721904-C2D9-4D1B-BA55-749640A16B66}"/>
          </ac:spMkLst>
        </pc:spChg>
      </pc:sldChg>
      <pc:sldChg chg="modSp del">
        <pc:chgData name="Amirtha Ganesan Ranganathan" userId="1bdc8f3209891566" providerId="Windows Live" clId="Web-{03A9709E-19AA-45EF-8EA6-C28EDD658195}" dt="2018-11-22T14:20:17.700" v="297"/>
        <pc:sldMkLst>
          <pc:docMk/>
          <pc:sldMk cId="0" sldId="269"/>
        </pc:sldMkLst>
        <pc:spChg chg="mod">
          <ac:chgData name="Amirtha Ganesan Ranganathan" userId="1bdc8f3209891566" providerId="Windows Live" clId="Web-{03A9709E-19AA-45EF-8EA6-C28EDD658195}" dt="2018-11-22T14:19:40.292" v="287" actId="20577"/>
          <ac:spMkLst>
            <pc:docMk/>
            <pc:sldMk cId="0" sldId="269"/>
            <ac:spMk id="17409" creationId="{1B0CA8B1-3DB9-4B48-B9CD-EFA601B5D2B6}"/>
          </ac:spMkLst>
        </pc:spChg>
        <pc:spChg chg="mod">
          <ac:chgData name="Amirtha Ganesan Ranganathan" userId="1bdc8f3209891566" providerId="Windows Live" clId="Web-{03A9709E-19AA-45EF-8EA6-C28EDD658195}" dt="2018-11-22T14:20:05.012" v="295" actId="20577"/>
          <ac:spMkLst>
            <pc:docMk/>
            <pc:sldMk cId="0" sldId="269"/>
            <ac:spMk id="17410" creationId="{BAC8B34B-D308-401E-8F0C-8DADF307DA3F}"/>
          </ac:spMkLst>
        </pc:spChg>
      </pc:sldChg>
      <pc:sldChg chg="modSp del">
        <pc:chgData name="Amirtha Ganesan Ranganathan" userId="1bdc8f3209891566" providerId="Windows Live" clId="Web-{03A9709E-19AA-45EF-8EA6-C28EDD658195}" dt="2018-11-22T14:20:18.653" v="298"/>
        <pc:sldMkLst>
          <pc:docMk/>
          <pc:sldMk cId="0" sldId="270"/>
        </pc:sldMkLst>
        <pc:spChg chg="mod">
          <ac:chgData name="Amirtha Ganesan Ranganathan" userId="1bdc8f3209891566" providerId="Windows Live" clId="Web-{03A9709E-19AA-45EF-8EA6-C28EDD658195}" dt="2018-11-22T14:19:56.559" v="293" actId="20577"/>
          <ac:spMkLst>
            <pc:docMk/>
            <pc:sldMk cId="0" sldId="270"/>
            <ac:spMk id="18433" creationId="{FF5CA0D4-256E-4F99-8132-CA8B3B8E48B2}"/>
          </ac:spMkLst>
        </pc:spChg>
      </pc:sldChg>
      <pc:sldChg chg="del">
        <pc:chgData name="Amirtha Ganesan Ranganathan" userId="1bdc8f3209891566" providerId="Windows Live" clId="Web-{03A9709E-19AA-45EF-8EA6-C28EDD658195}" dt="2018-11-22T13:53:45.366" v="254"/>
        <pc:sldMkLst>
          <pc:docMk/>
          <pc:sldMk cId="0" sldId="271"/>
        </pc:sldMkLst>
      </pc:sldChg>
      <pc:sldChg chg="del">
        <pc:chgData name="Amirtha Ganesan Ranganathan" userId="1bdc8f3209891566" providerId="Windows Live" clId="Web-{03A9709E-19AA-45EF-8EA6-C28EDD658195}" dt="2018-11-22T14:20:22.544" v="299"/>
        <pc:sldMkLst>
          <pc:docMk/>
          <pc:sldMk cId="0" sldId="272"/>
        </pc:sldMkLst>
      </pc:sldChg>
      <pc:sldChg chg="modSp">
        <pc:chgData name="Amirtha Ganesan Ranganathan" userId="1bdc8f3209891566" providerId="Windows Live" clId="Web-{03A9709E-19AA-45EF-8EA6-C28EDD658195}" dt="2018-11-22T14:28:20.112" v="321" actId="20577"/>
        <pc:sldMkLst>
          <pc:docMk/>
          <pc:sldMk cId="0" sldId="273"/>
        </pc:sldMkLst>
        <pc:spChg chg="mod">
          <ac:chgData name="Amirtha Ganesan Ranganathan" userId="1bdc8f3209891566" providerId="Windows Live" clId="Web-{03A9709E-19AA-45EF-8EA6-C28EDD658195}" dt="2018-11-22T14:28:15.815" v="319" actId="20577"/>
          <ac:spMkLst>
            <pc:docMk/>
            <pc:sldMk cId="0" sldId="273"/>
            <ac:spMk id="21505" creationId="{F0A2DB9C-DFEB-44EE-A6DD-9DBFAA851807}"/>
          </ac:spMkLst>
        </pc:spChg>
        <pc:spChg chg="mod">
          <ac:chgData name="Amirtha Ganesan Ranganathan" userId="1bdc8f3209891566" providerId="Windows Live" clId="Web-{03A9709E-19AA-45EF-8EA6-C28EDD658195}" dt="2018-11-22T14:28:20.112" v="321" actId="20577"/>
          <ac:spMkLst>
            <pc:docMk/>
            <pc:sldMk cId="0" sldId="273"/>
            <ac:spMk id="21506" creationId="{BA3EDEBD-E2F0-455B-A183-90DCE6986DC7}"/>
          </ac:spMkLst>
        </pc:spChg>
      </pc:sldChg>
      <pc:sldChg chg="del">
        <pc:chgData name="Amirtha Ganesan Ranganathan" userId="1bdc8f3209891566" providerId="Windows Live" clId="Web-{03A9709E-19AA-45EF-8EA6-C28EDD658195}" dt="2018-11-22T14:27:42.189" v="309"/>
        <pc:sldMkLst>
          <pc:docMk/>
          <pc:sldMk cId="0" sldId="274"/>
        </pc:sldMkLst>
      </pc:sldChg>
      <pc:sldChg chg="del">
        <pc:chgData name="Amirtha Ganesan Ranganathan" userId="1bdc8f3209891566" providerId="Windows Live" clId="Web-{03A9709E-19AA-45EF-8EA6-C28EDD658195}" dt="2018-11-22T14:27:42.986" v="310"/>
        <pc:sldMkLst>
          <pc:docMk/>
          <pc:sldMk cId="0" sldId="275"/>
        </pc:sldMkLst>
      </pc:sldChg>
      <pc:sldChg chg="del">
        <pc:chgData name="Amirtha Ganesan Ranganathan" userId="1bdc8f3209891566" providerId="Windows Live" clId="Web-{03A9709E-19AA-45EF-8EA6-C28EDD658195}" dt="2018-11-22T14:27:44.892" v="311"/>
        <pc:sldMkLst>
          <pc:docMk/>
          <pc:sldMk cId="0" sldId="276"/>
        </pc:sldMkLst>
      </pc:sldChg>
      <pc:sldChg chg="add del">
        <pc:chgData name="Amirtha Ganesan Ranganathan" userId="1bdc8f3209891566" providerId="Windows Live" clId="Web-{03A9709E-19AA-45EF-8EA6-C28EDD658195}" dt="2018-11-22T14:28:04.346" v="316"/>
        <pc:sldMkLst>
          <pc:docMk/>
          <pc:sldMk cId="0" sldId="277"/>
        </pc:sldMkLst>
      </pc:sldChg>
      <pc:sldChg chg="delSp modSp">
        <pc:chgData name="Amirtha Ganesan Ranganathan" userId="1bdc8f3209891566" providerId="Windows Live" clId="Web-{03A9709E-19AA-45EF-8EA6-C28EDD658195}" dt="2018-11-22T14:29:13.755" v="341" actId="20577"/>
        <pc:sldMkLst>
          <pc:docMk/>
          <pc:sldMk cId="0" sldId="278"/>
        </pc:sldMkLst>
        <pc:spChg chg="mod">
          <ac:chgData name="Amirtha Ganesan Ranganathan" userId="1bdc8f3209891566" providerId="Windows Live" clId="Web-{03A9709E-19AA-45EF-8EA6-C28EDD658195}" dt="2018-11-22T14:28:53.207" v="326" actId="20577"/>
          <ac:spMkLst>
            <pc:docMk/>
            <pc:sldMk cId="0" sldId="278"/>
            <ac:spMk id="26625" creationId="{8DAC8DFF-EDC5-4A5C-820C-B912843D927D}"/>
          </ac:spMkLst>
        </pc:spChg>
        <pc:spChg chg="mod">
          <ac:chgData name="Amirtha Ganesan Ranganathan" userId="1bdc8f3209891566" providerId="Windows Live" clId="Web-{03A9709E-19AA-45EF-8EA6-C28EDD658195}" dt="2018-11-22T14:29:13.755" v="341" actId="20577"/>
          <ac:spMkLst>
            <pc:docMk/>
            <pc:sldMk cId="0" sldId="278"/>
            <ac:spMk id="26626" creationId="{2DA5FF87-D942-47D6-9F8A-FD6CF257B4DF}"/>
          </ac:spMkLst>
        </pc:spChg>
        <pc:picChg chg="del">
          <ac:chgData name="Amirtha Ganesan Ranganathan" userId="1bdc8f3209891566" providerId="Windows Live" clId="Web-{03A9709E-19AA-45EF-8EA6-C28EDD658195}" dt="2018-11-22T14:28:57.442" v="327"/>
          <ac:picMkLst>
            <pc:docMk/>
            <pc:sldMk cId="0" sldId="278"/>
            <ac:picMk id="26627" creationId="{27E5AFEC-7981-4287-BF31-B885872C82FE}"/>
          </ac:picMkLst>
        </pc:picChg>
      </pc:sldChg>
      <pc:sldChg chg="del">
        <pc:chgData name="Amirtha Ganesan Ranganathan" userId="1bdc8f3209891566" providerId="Windows Live" clId="Web-{03A9709E-19AA-45EF-8EA6-C28EDD658195}" dt="2018-11-22T14:29:16.662" v="342"/>
        <pc:sldMkLst>
          <pc:docMk/>
          <pc:sldMk cId="0" sldId="279"/>
        </pc:sldMkLst>
      </pc:sldChg>
      <pc:sldChg chg="del">
        <pc:chgData name="Amirtha Ganesan Ranganathan" userId="1bdc8f3209891566" providerId="Windows Live" clId="Web-{03A9709E-19AA-45EF-8EA6-C28EDD658195}" dt="2018-11-22T14:29:19.584" v="343"/>
        <pc:sldMkLst>
          <pc:docMk/>
          <pc:sldMk cId="0" sldId="280"/>
        </pc:sldMkLst>
      </pc:sldChg>
      <pc:sldChg chg="modSp">
        <pc:chgData name="Amirtha Ganesan Ranganathan" userId="1bdc8f3209891566" providerId="Windows Live" clId="Web-{03A9709E-19AA-45EF-8EA6-C28EDD658195}" dt="2018-11-22T14:40:39.911" v="353" actId="20577"/>
        <pc:sldMkLst>
          <pc:docMk/>
          <pc:sldMk cId="0" sldId="281"/>
        </pc:sldMkLst>
        <pc:spChg chg="mod">
          <ac:chgData name="Amirtha Ganesan Ranganathan" userId="1bdc8f3209891566" providerId="Windows Live" clId="Web-{03A9709E-19AA-45EF-8EA6-C28EDD658195}" dt="2018-11-22T14:40:15.222" v="349" actId="20577"/>
          <ac:spMkLst>
            <pc:docMk/>
            <pc:sldMk cId="0" sldId="281"/>
            <ac:spMk id="29697" creationId="{A5271AE6-1E34-4A2B-8D05-0A255143AE6D}"/>
          </ac:spMkLst>
        </pc:spChg>
        <pc:spChg chg="mod">
          <ac:chgData name="Amirtha Ganesan Ranganathan" userId="1bdc8f3209891566" providerId="Windows Live" clId="Web-{03A9709E-19AA-45EF-8EA6-C28EDD658195}" dt="2018-11-22T14:40:39.911" v="353" actId="20577"/>
          <ac:spMkLst>
            <pc:docMk/>
            <pc:sldMk cId="0" sldId="281"/>
            <ac:spMk id="29698" creationId="{C142E3EE-E685-472F-A806-69F2AE4A1A92}"/>
          </ac:spMkLst>
        </pc:spChg>
      </pc:sldChg>
      <pc:sldChg chg="del">
        <pc:chgData name="Amirtha Ganesan Ranganathan" userId="1bdc8f3209891566" providerId="Windows Live" clId="Web-{03A9709E-19AA-45EF-8EA6-C28EDD658195}" dt="2018-11-22T14:29:38.772" v="344"/>
        <pc:sldMkLst>
          <pc:docMk/>
          <pc:sldMk cId="0" sldId="282"/>
        </pc:sldMkLst>
      </pc:sldChg>
      <pc:sldChg chg="del">
        <pc:chgData name="Amirtha Ganesan Ranganathan" userId="1bdc8f3209891566" providerId="Windows Live" clId="Web-{03A9709E-19AA-45EF-8EA6-C28EDD658195}" dt="2018-11-22T14:29:41.194" v="345"/>
        <pc:sldMkLst>
          <pc:docMk/>
          <pc:sldMk cId="0" sldId="283"/>
        </pc:sldMkLst>
      </pc:sldChg>
      <pc:sldChg chg="modSp">
        <pc:chgData name="Amirtha Ganesan Ranganathan" userId="1bdc8f3209891566" providerId="Windows Live" clId="Web-{03A9709E-19AA-45EF-8EA6-C28EDD658195}" dt="2018-11-22T14:40:36.911" v="352" actId="20577"/>
        <pc:sldMkLst>
          <pc:docMk/>
          <pc:sldMk cId="0" sldId="284"/>
        </pc:sldMkLst>
        <pc:spChg chg="mod">
          <ac:chgData name="Amirtha Ganesan Ranganathan" userId="1bdc8f3209891566" providerId="Windows Live" clId="Web-{03A9709E-19AA-45EF-8EA6-C28EDD658195}" dt="2018-11-22T14:40:33.145" v="350" actId="20577"/>
          <ac:spMkLst>
            <pc:docMk/>
            <pc:sldMk cId="0" sldId="284"/>
            <ac:spMk id="32769" creationId="{ECEA9FFD-E574-4B4C-BD16-2024F84936AE}"/>
          </ac:spMkLst>
        </pc:spChg>
        <pc:spChg chg="mod">
          <ac:chgData name="Amirtha Ganesan Ranganathan" userId="1bdc8f3209891566" providerId="Windows Live" clId="Web-{03A9709E-19AA-45EF-8EA6-C28EDD658195}" dt="2018-11-22T14:40:36.911" v="352" actId="20577"/>
          <ac:spMkLst>
            <pc:docMk/>
            <pc:sldMk cId="0" sldId="284"/>
            <ac:spMk id="32770" creationId="{28B180DA-6C42-46AE-B889-2857C7AE3565}"/>
          </ac:spMkLst>
        </pc:spChg>
      </pc:sldChg>
      <pc:sldChg chg="del">
        <pc:chgData name="Amirtha Ganesan Ranganathan" userId="1bdc8f3209891566" providerId="Windows Live" clId="Web-{03A9709E-19AA-45EF-8EA6-C28EDD658195}" dt="2018-11-22T15:41:22.684" v="418"/>
        <pc:sldMkLst>
          <pc:docMk/>
          <pc:sldMk cId="0" sldId="285"/>
        </pc:sldMkLst>
      </pc:sldChg>
      <pc:sldChg chg="del">
        <pc:chgData name="Amirtha Ganesan Ranganathan" userId="1bdc8f3209891566" providerId="Windows Live" clId="Web-{03A9709E-19AA-45EF-8EA6-C28EDD658195}" dt="2018-11-22T15:41:22.684" v="417"/>
        <pc:sldMkLst>
          <pc:docMk/>
          <pc:sldMk cId="0" sldId="286"/>
        </pc:sldMkLst>
      </pc:sldChg>
      <pc:sldChg chg="del">
        <pc:chgData name="Amirtha Ganesan Ranganathan" userId="1bdc8f3209891566" providerId="Windows Live" clId="Web-{03A9709E-19AA-45EF-8EA6-C28EDD658195}" dt="2018-11-22T15:41:22.684" v="416"/>
        <pc:sldMkLst>
          <pc:docMk/>
          <pc:sldMk cId="0" sldId="287"/>
        </pc:sldMkLst>
      </pc:sldChg>
      <pc:sldChg chg="del">
        <pc:chgData name="Amirtha Ganesan Ranganathan" userId="1bdc8f3209891566" providerId="Windows Live" clId="Web-{03A9709E-19AA-45EF-8EA6-C28EDD658195}" dt="2018-11-22T15:41:22.668" v="415"/>
        <pc:sldMkLst>
          <pc:docMk/>
          <pc:sldMk cId="0" sldId="288"/>
        </pc:sldMkLst>
      </pc:sldChg>
      <pc:sldChg chg="del">
        <pc:chgData name="Amirtha Ganesan Ranganathan" userId="1bdc8f3209891566" providerId="Windows Live" clId="Web-{03A9709E-19AA-45EF-8EA6-C28EDD658195}" dt="2018-11-22T14:41:07.210" v="354"/>
        <pc:sldMkLst>
          <pc:docMk/>
          <pc:sldMk cId="0" sldId="289"/>
        </pc:sldMkLst>
      </pc:sldChg>
      <pc:sldChg chg="modSp del">
        <pc:chgData name="Amirtha Ganesan Ranganathan" userId="1bdc8f3209891566" providerId="Windows Live" clId="Web-{03A9709E-19AA-45EF-8EA6-C28EDD658195}" dt="2018-11-22T15:05:09.352" v="365"/>
        <pc:sldMkLst>
          <pc:docMk/>
          <pc:sldMk cId="0" sldId="290"/>
        </pc:sldMkLst>
        <pc:spChg chg="mod">
          <ac:chgData name="Amirtha Ganesan Ranganathan" userId="1bdc8f3209891566" providerId="Windows Live" clId="Web-{03A9709E-19AA-45EF-8EA6-C28EDD658195}" dt="2018-11-22T14:45:35.377" v="362" actId="20577"/>
          <ac:spMkLst>
            <pc:docMk/>
            <pc:sldMk cId="0" sldId="290"/>
            <ac:spMk id="38913" creationId="{F3EBD38F-E121-4E99-A06E-25B794A9964B}"/>
          </ac:spMkLst>
        </pc:spChg>
        <pc:spChg chg="mod">
          <ac:chgData name="Amirtha Ganesan Ranganathan" userId="1bdc8f3209891566" providerId="Windows Live" clId="Web-{03A9709E-19AA-45EF-8EA6-C28EDD658195}" dt="2018-11-22T14:45:39.706" v="364" actId="20577"/>
          <ac:spMkLst>
            <pc:docMk/>
            <pc:sldMk cId="0" sldId="290"/>
            <ac:spMk id="38914" creationId="{FBFC53B9-8DC9-4617-B6E6-B5B5322F4D68}"/>
          </ac:spMkLst>
        </pc:spChg>
      </pc:sldChg>
      <pc:sldChg chg="del">
        <pc:chgData name="Amirtha Ganesan Ranganathan" userId="1bdc8f3209891566" providerId="Windows Live" clId="Web-{03A9709E-19AA-45EF-8EA6-C28EDD658195}" dt="2018-11-22T15:05:10.586" v="366"/>
        <pc:sldMkLst>
          <pc:docMk/>
          <pc:sldMk cId="0" sldId="291"/>
        </pc:sldMkLst>
      </pc:sldChg>
      <pc:sldChg chg="modSp">
        <pc:chgData name="Amirtha Ganesan Ranganathan" userId="1bdc8f3209891566" providerId="Windows Live" clId="Web-{03A9709E-19AA-45EF-8EA6-C28EDD658195}" dt="2018-11-22T15:10:08.287" v="371" actId="20577"/>
        <pc:sldMkLst>
          <pc:docMk/>
          <pc:sldMk cId="0" sldId="292"/>
        </pc:sldMkLst>
        <pc:spChg chg="mod">
          <ac:chgData name="Amirtha Ganesan Ranganathan" userId="1bdc8f3209891566" providerId="Windows Live" clId="Web-{03A9709E-19AA-45EF-8EA6-C28EDD658195}" dt="2018-11-22T15:10:08.287" v="371" actId="20577"/>
          <ac:spMkLst>
            <pc:docMk/>
            <pc:sldMk cId="0" sldId="292"/>
            <ac:spMk id="40961" creationId="{A65AA312-CB95-4733-9A60-71226936D403}"/>
          </ac:spMkLst>
        </pc:spChg>
        <pc:spChg chg="mod">
          <ac:chgData name="Amirtha Ganesan Ranganathan" userId="1bdc8f3209891566" providerId="Windows Live" clId="Web-{03A9709E-19AA-45EF-8EA6-C28EDD658195}" dt="2018-11-22T15:10:03.974" v="369" actId="20577"/>
          <ac:spMkLst>
            <pc:docMk/>
            <pc:sldMk cId="0" sldId="292"/>
            <ac:spMk id="40962" creationId="{BF60DD00-E085-4625-BC42-CFDD330FEE06}"/>
          </ac:spMkLst>
        </pc:spChg>
      </pc:sldChg>
      <pc:sldChg chg="modSp">
        <pc:chgData name="Amirtha Ganesan Ranganathan" userId="1bdc8f3209891566" providerId="Windows Live" clId="Web-{03A9709E-19AA-45EF-8EA6-C28EDD658195}" dt="2018-11-22T15:40:09.696" v="412" actId="20577"/>
        <pc:sldMkLst>
          <pc:docMk/>
          <pc:sldMk cId="0" sldId="293"/>
        </pc:sldMkLst>
        <pc:spChg chg="mod">
          <ac:chgData name="Amirtha Ganesan Ranganathan" userId="1bdc8f3209891566" providerId="Windows Live" clId="Web-{03A9709E-19AA-45EF-8EA6-C28EDD658195}" dt="2018-11-22T15:10:39.851" v="373" actId="20577"/>
          <ac:spMkLst>
            <pc:docMk/>
            <pc:sldMk cId="0" sldId="293"/>
            <ac:spMk id="41985" creationId="{D0ED28C8-0C5E-4BD9-9834-04E8D09F8027}"/>
          </ac:spMkLst>
        </pc:spChg>
        <pc:spChg chg="mod">
          <ac:chgData name="Amirtha Ganesan Ranganathan" userId="1bdc8f3209891566" providerId="Windows Live" clId="Web-{03A9709E-19AA-45EF-8EA6-C28EDD658195}" dt="2018-11-22T15:40:09.696" v="412" actId="20577"/>
          <ac:spMkLst>
            <pc:docMk/>
            <pc:sldMk cId="0" sldId="293"/>
            <ac:spMk id="41986" creationId="{79E34077-4B4E-43C1-A67D-5B4E75295B2A}"/>
          </ac:spMkLst>
        </pc:spChg>
      </pc:sldChg>
      <pc:sldChg chg="del">
        <pc:chgData name="Amirtha Ganesan Ranganathan" userId="1bdc8f3209891566" providerId="Windows Live" clId="Web-{03A9709E-19AA-45EF-8EA6-C28EDD658195}" dt="2018-11-22T14:45:02.923" v="361"/>
        <pc:sldMkLst>
          <pc:docMk/>
          <pc:sldMk cId="0" sldId="294"/>
        </pc:sldMkLst>
      </pc:sldChg>
      <pc:sldChg chg="modSp">
        <pc:chgData name="Amirtha Ganesan Ranganathan" userId="1bdc8f3209891566" providerId="Windows Live" clId="Web-{03A9709E-19AA-45EF-8EA6-C28EDD658195}" dt="2018-11-22T15:44:18.364" v="444" actId="20577"/>
        <pc:sldMkLst>
          <pc:docMk/>
          <pc:sldMk cId="0" sldId="295"/>
        </pc:sldMkLst>
        <pc:spChg chg="mod">
          <ac:chgData name="Amirtha Ganesan Ranganathan" userId="1bdc8f3209891566" providerId="Windows Live" clId="Web-{03A9709E-19AA-45EF-8EA6-C28EDD658195}" dt="2018-11-22T15:44:18.364" v="444" actId="20577"/>
          <ac:spMkLst>
            <pc:docMk/>
            <pc:sldMk cId="0" sldId="295"/>
            <ac:spMk id="44033" creationId="{5C7FDAC4-EAAD-4111-9218-D39F6A1B91BF}"/>
          </ac:spMkLst>
        </pc:spChg>
        <pc:spChg chg="mod">
          <ac:chgData name="Amirtha Ganesan Ranganathan" userId="1bdc8f3209891566" providerId="Windows Live" clId="Web-{03A9709E-19AA-45EF-8EA6-C28EDD658195}" dt="2018-11-22T15:40:15.978" v="414" actId="20577"/>
          <ac:spMkLst>
            <pc:docMk/>
            <pc:sldMk cId="0" sldId="295"/>
            <ac:spMk id="44034" creationId="{1CC7323D-A2FB-4573-A7AA-6735B5EDD6C7}"/>
          </ac:spMkLst>
        </pc:spChg>
      </pc:sldChg>
      <pc:sldChg chg="modSp">
        <pc:chgData name="Amirtha Ganesan Ranganathan" userId="1bdc8f3209891566" providerId="Windows Live" clId="Web-{03A9709E-19AA-45EF-8EA6-C28EDD658195}" dt="2018-11-22T15:44:27.395" v="447" actId="20577"/>
        <pc:sldMkLst>
          <pc:docMk/>
          <pc:sldMk cId="0" sldId="296"/>
        </pc:sldMkLst>
        <pc:spChg chg="mod">
          <ac:chgData name="Amirtha Ganesan Ranganathan" userId="1bdc8f3209891566" providerId="Windows Live" clId="Web-{03A9709E-19AA-45EF-8EA6-C28EDD658195}" dt="2018-11-22T15:44:27.395" v="447" actId="20577"/>
          <ac:spMkLst>
            <pc:docMk/>
            <pc:sldMk cId="0" sldId="296"/>
            <ac:spMk id="45057" creationId="{5F0732B8-7417-4270-927E-C6694437EB51}"/>
          </ac:spMkLst>
        </pc:spChg>
      </pc:sldChg>
      <pc:sldChg chg="modSp">
        <pc:chgData name="Amirtha Ganesan Ranganathan" userId="1bdc8f3209891566" providerId="Windows Live" clId="Web-{03A9709E-19AA-45EF-8EA6-C28EDD658195}" dt="2018-11-22T15:44:40.396" v="451" actId="20577"/>
        <pc:sldMkLst>
          <pc:docMk/>
          <pc:sldMk cId="0" sldId="297"/>
        </pc:sldMkLst>
        <pc:spChg chg="mod">
          <ac:chgData name="Amirtha Ganesan Ranganathan" userId="1bdc8f3209891566" providerId="Windows Live" clId="Web-{03A9709E-19AA-45EF-8EA6-C28EDD658195}" dt="2018-11-22T15:44:40.396" v="451" actId="20577"/>
          <ac:spMkLst>
            <pc:docMk/>
            <pc:sldMk cId="0" sldId="297"/>
            <ac:spMk id="46081" creationId="{36924881-577A-47AC-A15A-72924E671D24}"/>
          </ac:spMkLst>
        </pc:spChg>
      </pc:sldChg>
      <pc:sldChg chg="modSp">
        <pc:chgData name="Amirtha Ganesan Ranganathan" userId="1bdc8f3209891566" providerId="Windows Live" clId="Web-{03A9709E-19AA-45EF-8EA6-C28EDD658195}" dt="2018-11-22T15:45:07.823" v="457" actId="20577"/>
        <pc:sldMkLst>
          <pc:docMk/>
          <pc:sldMk cId="0" sldId="298"/>
        </pc:sldMkLst>
        <pc:spChg chg="mod">
          <ac:chgData name="Amirtha Ganesan Ranganathan" userId="1bdc8f3209891566" providerId="Windows Live" clId="Web-{03A9709E-19AA-45EF-8EA6-C28EDD658195}" dt="2018-11-22T15:45:07.823" v="457" actId="20577"/>
          <ac:spMkLst>
            <pc:docMk/>
            <pc:sldMk cId="0" sldId="298"/>
            <ac:spMk id="47105" creationId="{2EBC5E94-641F-4398-A53A-0A7F771BB93A}"/>
          </ac:spMkLst>
        </pc:spChg>
      </pc:sldChg>
      <pc:sldChg chg="delSp modSp">
        <pc:chgData name="Amirtha Ganesan Ranganathan" userId="1bdc8f3209891566" providerId="Windows Live" clId="Web-{03A9709E-19AA-45EF-8EA6-C28EDD658195}" dt="2018-11-22T15:45:26.366" v="461" actId="20577"/>
        <pc:sldMkLst>
          <pc:docMk/>
          <pc:sldMk cId="0" sldId="299"/>
        </pc:sldMkLst>
        <pc:spChg chg="mod">
          <ac:chgData name="Amirtha Ganesan Ranganathan" userId="1bdc8f3209891566" providerId="Windows Live" clId="Web-{03A9709E-19AA-45EF-8EA6-C28EDD658195}" dt="2018-11-22T15:45:26.366" v="461" actId="20577"/>
          <ac:spMkLst>
            <pc:docMk/>
            <pc:sldMk cId="0" sldId="299"/>
            <ac:spMk id="48129" creationId="{BE687FDA-6ABD-42F3-9EA0-24452C1CD504}"/>
          </ac:spMkLst>
        </pc:spChg>
        <pc:spChg chg="del">
          <ac:chgData name="Amirtha Ganesan Ranganathan" userId="1bdc8f3209891566" providerId="Windows Live" clId="Web-{03A9709E-19AA-45EF-8EA6-C28EDD658195}" dt="2018-11-22T15:45:20.491" v="460"/>
          <ac:spMkLst>
            <pc:docMk/>
            <pc:sldMk cId="0" sldId="299"/>
            <ac:spMk id="48131" creationId="{382530B4-9C7A-4754-9DB4-E9C44AEF65E4}"/>
          </ac:spMkLst>
        </pc:spChg>
      </pc:sldChg>
      <pc:sldChg chg="del">
        <pc:chgData name="Amirtha Ganesan Ranganathan" userId="1bdc8f3209891566" providerId="Windows Live" clId="Web-{03A9709E-19AA-45EF-8EA6-C28EDD658195}" dt="2018-11-22T15:21:56.164" v="376"/>
        <pc:sldMkLst>
          <pc:docMk/>
          <pc:sldMk cId="0" sldId="300"/>
        </pc:sldMkLst>
      </pc:sldChg>
      <pc:sldChg chg="del">
        <pc:chgData name="Amirtha Ganesan Ranganathan" userId="1bdc8f3209891566" providerId="Windows Live" clId="Web-{03A9709E-19AA-45EF-8EA6-C28EDD658195}" dt="2018-11-22T15:21:58.194" v="377"/>
        <pc:sldMkLst>
          <pc:docMk/>
          <pc:sldMk cId="0" sldId="301"/>
        </pc:sldMkLst>
      </pc:sldChg>
      <pc:sldChg chg="del">
        <pc:chgData name="Amirtha Ganesan Ranganathan" userId="1bdc8f3209891566" providerId="Windows Live" clId="Web-{03A9709E-19AA-45EF-8EA6-C28EDD658195}" dt="2018-11-22T15:21:59.756" v="378"/>
        <pc:sldMkLst>
          <pc:docMk/>
          <pc:sldMk cId="0" sldId="302"/>
        </pc:sldMkLst>
      </pc:sldChg>
      <pc:sldChg chg="del">
        <pc:chgData name="Amirtha Ganesan Ranganathan" userId="1bdc8f3209891566" providerId="Windows Live" clId="Web-{03A9709E-19AA-45EF-8EA6-C28EDD658195}" dt="2018-11-22T15:22:01.194" v="379"/>
        <pc:sldMkLst>
          <pc:docMk/>
          <pc:sldMk cId="0" sldId="303"/>
        </pc:sldMkLst>
      </pc:sldChg>
      <pc:sldChg chg="del">
        <pc:chgData name="Amirtha Ganesan Ranganathan" userId="1bdc8f3209891566" providerId="Windows Live" clId="Web-{03A9709E-19AA-45EF-8EA6-C28EDD658195}" dt="2018-11-22T15:22:03.007" v="380"/>
        <pc:sldMkLst>
          <pc:docMk/>
          <pc:sldMk cId="0" sldId="304"/>
        </pc:sldMkLst>
      </pc:sldChg>
      <pc:sldChg chg="del">
        <pc:chgData name="Amirtha Ganesan Ranganathan" userId="1bdc8f3209891566" providerId="Windows Live" clId="Web-{03A9709E-19AA-45EF-8EA6-C28EDD658195}" dt="2018-11-22T15:22:05.038" v="381"/>
        <pc:sldMkLst>
          <pc:docMk/>
          <pc:sldMk cId="0" sldId="305"/>
        </pc:sldMkLst>
      </pc:sldChg>
      <pc:sldChg chg="del">
        <pc:chgData name="Amirtha Ganesan Ranganathan" userId="1bdc8f3209891566" providerId="Windows Live" clId="Web-{03A9709E-19AA-45EF-8EA6-C28EDD658195}" dt="2018-11-22T15:22:06.804" v="382"/>
        <pc:sldMkLst>
          <pc:docMk/>
          <pc:sldMk cId="0" sldId="306"/>
        </pc:sldMkLst>
      </pc:sldChg>
      <pc:sldChg chg="del">
        <pc:chgData name="Amirtha Ganesan Ranganathan" userId="1bdc8f3209891566" providerId="Windows Live" clId="Web-{03A9709E-19AA-45EF-8EA6-C28EDD658195}" dt="2018-11-22T15:22:08.679" v="383"/>
        <pc:sldMkLst>
          <pc:docMk/>
          <pc:sldMk cId="0" sldId="307"/>
        </pc:sldMkLst>
      </pc:sldChg>
      <pc:sldChg chg="del">
        <pc:chgData name="Amirtha Ganesan Ranganathan" userId="1bdc8f3209891566" providerId="Windows Live" clId="Web-{03A9709E-19AA-45EF-8EA6-C28EDD658195}" dt="2018-11-22T15:22:12.601" v="384"/>
        <pc:sldMkLst>
          <pc:docMk/>
          <pc:sldMk cId="0" sldId="308"/>
        </pc:sldMkLst>
      </pc:sldChg>
      <pc:sldChg chg="del">
        <pc:chgData name="Amirtha Ganesan Ranganathan" userId="1bdc8f3209891566" providerId="Windows Live" clId="Web-{03A9709E-19AA-45EF-8EA6-C28EDD658195}" dt="2018-11-22T15:22:16.960" v="385"/>
        <pc:sldMkLst>
          <pc:docMk/>
          <pc:sldMk cId="0" sldId="309"/>
        </pc:sldMkLst>
      </pc:sldChg>
      <pc:sldChg chg="del">
        <pc:chgData name="Amirtha Ganesan Ranganathan" userId="1bdc8f3209891566" providerId="Windows Live" clId="Web-{03A9709E-19AA-45EF-8EA6-C28EDD658195}" dt="2018-11-22T15:22:18.835" v="386"/>
        <pc:sldMkLst>
          <pc:docMk/>
          <pc:sldMk cId="0" sldId="310"/>
        </pc:sldMkLst>
      </pc:sldChg>
      <pc:sldChg chg="del">
        <pc:chgData name="Amirtha Ganesan Ranganathan" userId="1bdc8f3209891566" providerId="Windows Live" clId="Web-{03A9709E-19AA-45EF-8EA6-C28EDD658195}" dt="2018-11-22T15:22:19.617" v="387"/>
        <pc:sldMkLst>
          <pc:docMk/>
          <pc:sldMk cId="0" sldId="311"/>
        </pc:sldMkLst>
      </pc:sldChg>
      <pc:sldChg chg="del">
        <pc:chgData name="Amirtha Ganesan Ranganathan" userId="1bdc8f3209891566" providerId="Windows Live" clId="Web-{03A9709E-19AA-45EF-8EA6-C28EDD658195}" dt="2018-11-22T15:22:21.679" v="388"/>
        <pc:sldMkLst>
          <pc:docMk/>
          <pc:sldMk cId="0" sldId="312"/>
        </pc:sldMkLst>
      </pc:sldChg>
      <pc:sldChg chg="del">
        <pc:chgData name="Amirtha Ganesan Ranganathan" userId="1bdc8f3209891566" providerId="Windows Live" clId="Web-{03A9709E-19AA-45EF-8EA6-C28EDD658195}" dt="2018-11-22T15:22:23.289" v="389"/>
        <pc:sldMkLst>
          <pc:docMk/>
          <pc:sldMk cId="0" sldId="313"/>
        </pc:sldMkLst>
      </pc:sldChg>
      <pc:sldChg chg="del">
        <pc:chgData name="Amirtha Ganesan Ranganathan" userId="1bdc8f3209891566" providerId="Windows Live" clId="Web-{03A9709E-19AA-45EF-8EA6-C28EDD658195}" dt="2018-11-22T15:22:24.523" v="390"/>
        <pc:sldMkLst>
          <pc:docMk/>
          <pc:sldMk cId="0" sldId="314"/>
        </pc:sldMkLst>
      </pc:sldChg>
      <pc:sldChg chg="del">
        <pc:chgData name="Amirtha Ganesan Ranganathan" userId="1bdc8f3209891566" providerId="Windows Live" clId="Web-{03A9709E-19AA-45EF-8EA6-C28EDD658195}" dt="2018-11-22T15:22:26.211" v="391"/>
        <pc:sldMkLst>
          <pc:docMk/>
          <pc:sldMk cId="0" sldId="315"/>
        </pc:sldMkLst>
      </pc:sldChg>
      <pc:sldChg chg="del">
        <pc:chgData name="Amirtha Ganesan Ranganathan" userId="1bdc8f3209891566" providerId="Windows Live" clId="Web-{03A9709E-19AA-45EF-8EA6-C28EDD658195}" dt="2018-11-22T15:22:28.273" v="392"/>
        <pc:sldMkLst>
          <pc:docMk/>
          <pc:sldMk cId="0" sldId="316"/>
        </pc:sldMkLst>
      </pc:sldChg>
      <pc:sldChg chg="del">
        <pc:chgData name="Amirtha Ganesan Ranganathan" userId="1bdc8f3209891566" providerId="Windows Live" clId="Web-{03A9709E-19AA-45EF-8EA6-C28EDD658195}" dt="2018-11-22T15:22:28.711" v="393"/>
        <pc:sldMkLst>
          <pc:docMk/>
          <pc:sldMk cId="0" sldId="317"/>
        </pc:sldMkLst>
      </pc:sldChg>
      <pc:sldChg chg="del">
        <pc:chgData name="Amirtha Ganesan Ranganathan" userId="1bdc8f3209891566" providerId="Windows Live" clId="Web-{03A9709E-19AA-45EF-8EA6-C28EDD658195}" dt="2018-11-22T15:22:31.695" v="394"/>
        <pc:sldMkLst>
          <pc:docMk/>
          <pc:sldMk cId="0" sldId="318"/>
        </pc:sldMkLst>
      </pc:sldChg>
      <pc:sldChg chg="del">
        <pc:chgData name="Amirtha Ganesan Ranganathan" userId="1bdc8f3209891566" providerId="Windows Live" clId="Web-{03A9709E-19AA-45EF-8EA6-C28EDD658195}" dt="2018-11-22T15:22:33.508" v="395"/>
        <pc:sldMkLst>
          <pc:docMk/>
          <pc:sldMk cId="0" sldId="319"/>
        </pc:sldMkLst>
      </pc:sldChg>
      <pc:sldChg chg="del">
        <pc:chgData name="Amirtha Ganesan Ranganathan" userId="1bdc8f3209891566" providerId="Windows Live" clId="Web-{03A9709E-19AA-45EF-8EA6-C28EDD658195}" dt="2018-11-22T15:22:35.055" v="396"/>
        <pc:sldMkLst>
          <pc:docMk/>
          <pc:sldMk cId="0" sldId="320"/>
        </pc:sldMkLst>
      </pc:sldChg>
      <pc:sldChg chg="del">
        <pc:chgData name="Amirtha Ganesan Ranganathan" userId="1bdc8f3209891566" providerId="Windows Live" clId="Web-{03A9709E-19AA-45EF-8EA6-C28EDD658195}" dt="2018-11-22T15:22:38.821" v="397"/>
        <pc:sldMkLst>
          <pc:docMk/>
          <pc:sldMk cId="0" sldId="321"/>
        </pc:sldMkLst>
      </pc:sldChg>
      <pc:sldChg chg="del">
        <pc:chgData name="Amirtha Ganesan Ranganathan" userId="1bdc8f3209891566" providerId="Windows Live" clId="Web-{03A9709E-19AA-45EF-8EA6-C28EDD658195}" dt="2018-11-22T15:22:40.649" v="398"/>
        <pc:sldMkLst>
          <pc:docMk/>
          <pc:sldMk cId="0" sldId="322"/>
        </pc:sldMkLst>
      </pc:sldChg>
      <pc:sldChg chg="del">
        <pc:chgData name="Amirtha Ganesan Ranganathan" userId="1bdc8f3209891566" providerId="Windows Live" clId="Web-{03A9709E-19AA-45EF-8EA6-C28EDD658195}" dt="2018-11-22T15:22:41.743" v="399"/>
        <pc:sldMkLst>
          <pc:docMk/>
          <pc:sldMk cId="0" sldId="323"/>
        </pc:sldMkLst>
      </pc:sldChg>
      <pc:sldChg chg="del">
        <pc:chgData name="Amirtha Ganesan Ranganathan" userId="1bdc8f3209891566" providerId="Windows Live" clId="Web-{03A9709E-19AA-45EF-8EA6-C28EDD658195}" dt="2018-11-22T15:22:42.946" v="400"/>
        <pc:sldMkLst>
          <pc:docMk/>
          <pc:sldMk cId="0" sldId="324"/>
        </pc:sldMkLst>
      </pc:sldChg>
      <pc:sldChg chg="del">
        <pc:chgData name="Amirtha Ganesan Ranganathan" userId="1bdc8f3209891566" providerId="Windows Live" clId="Web-{03A9709E-19AA-45EF-8EA6-C28EDD658195}" dt="2018-11-22T15:22:44.305" v="401"/>
        <pc:sldMkLst>
          <pc:docMk/>
          <pc:sldMk cId="0" sldId="325"/>
        </pc:sldMkLst>
      </pc:sldChg>
      <pc:sldChg chg="del">
        <pc:chgData name="Amirtha Ganesan Ranganathan" userId="1bdc8f3209891566" providerId="Windows Live" clId="Web-{03A9709E-19AA-45EF-8EA6-C28EDD658195}" dt="2018-11-22T15:22:45.712" v="402"/>
        <pc:sldMkLst>
          <pc:docMk/>
          <pc:sldMk cId="0" sldId="326"/>
        </pc:sldMkLst>
      </pc:sldChg>
      <pc:sldChg chg="del">
        <pc:chgData name="Amirtha Ganesan Ranganathan" userId="1bdc8f3209891566" providerId="Windows Live" clId="Web-{03A9709E-19AA-45EF-8EA6-C28EDD658195}" dt="2018-11-22T15:22:46.930" v="403"/>
        <pc:sldMkLst>
          <pc:docMk/>
          <pc:sldMk cId="0" sldId="327"/>
        </pc:sldMkLst>
      </pc:sldChg>
      <pc:sldChg chg="del">
        <pc:chgData name="Amirtha Ganesan Ranganathan" userId="1bdc8f3209891566" providerId="Windows Live" clId="Web-{03A9709E-19AA-45EF-8EA6-C28EDD658195}" dt="2018-11-22T15:22:48.196" v="404"/>
        <pc:sldMkLst>
          <pc:docMk/>
          <pc:sldMk cId="0" sldId="328"/>
        </pc:sldMkLst>
      </pc:sldChg>
      <pc:sldChg chg="addSp delSp modSp">
        <pc:chgData name="Amirtha Ganesan Ranganathan" userId="1bdc8f3209891566" providerId="Windows Live" clId="Web-{03A9709E-19AA-45EF-8EA6-C28EDD658195}" dt="2018-11-22T15:43:57.941" v="440" actId="20577"/>
        <pc:sldMkLst>
          <pc:docMk/>
          <pc:sldMk cId="0" sldId="329"/>
        </pc:sldMkLst>
        <pc:spChg chg="mod">
          <ac:chgData name="Amirtha Ganesan Ranganathan" userId="1bdc8f3209891566" providerId="Windows Live" clId="Web-{03A9709E-19AA-45EF-8EA6-C28EDD658195}" dt="2018-11-22T15:43:51.143" v="436" actId="20577"/>
          <ac:spMkLst>
            <pc:docMk/>
            <pc:sldMk cId="0" sldId="329"/>
            <ac:spMk id="78849" creationId="{D31B70DA-5181-4E33-9306-163EC0E3D6E8}"/>
          </ac:spMkLst>
        </pc:spChg>
        <pc:spChg chg="mod">
          <ac:chgData name="Amirtha Ganesan Ranganathan" userId="1bdc8f3209891566" providerId="Windows Live" clId="Web-{03A9709E-19AA-45EF-8EA6-C28EDD658195}" dt="2018-11-22T15:43:57.941" v="440" actId="20577"/>
          <ac:spMkLst>
            <pc:docMk/>
            <pc:sldMk cId="0" sldId="329"/>
            <ac:spMk id="78851" creationId="{0EFC3C71-DD45-4E27-A5D2-C68892F1D736}"/>
          </ac:spMkLst>
        </pc:spChg>
        <pc:picChg chg="add del mod">
          <ac:chgData name="Amirtha Ganesan Ranganathan" userId="1bdc8f3209891566" providerId="Windows Live" clId="Web-{03A9709E-19AA-45EF-8EA6-C28EDD658195}" dt="2018-11-22T15:43:44.331" v="435"/>
          <ac:picMkLst>
            <pc:docMk/>
            <pc:sldMk cId="0" sldId="329"/>
            <ac:picMk id="2" creationId="{953F586A-A6FA-4A89-9812-EC7BBFB0FFD3}"/>
          </ac:picMkLst>
        </pc:picChg>
      </pc:sldChg>
      <pc:sldChg chg="del">
        <pc:chgData name="Amirtha Ganesan Ranganathan" userId="1bdc8f3209891566" providerId="Windows Live" clId="Web-{03A9709E-19AA-45EF-8EA6-C28EDD658195}" dt="2018-11-22T14:43:40.060" v="358"/>
        <pc:sldMkLst>
          <pc:docMk/>
          <pc:sldMk cId="0" sldId="330"/>
        </pc:sldMkLst>
      </pc:sldChg>
      <pc:sldChg chg="del">
        <pc:chgData name="Amirtha Ganesan Ranganathan" userId="1bdc8f3209891566" providerId="Windows Live" clId="Web-{03A9709E-19AA-45EF-8EA6-C28EDD658195}" dt="2018-11-22T15:23:31.167" v="408"/>
        <pc:sldMkLst>
          <pc:docMk/>
          <pc:sldMk cId="0" sldId="331"/>
        </pc:sldMkLst>
      </pc:sldChg>
      <pc:sldChg chg="del">
        <pc:chgData name="Amirtha Ganesan Ranganathan" userId="1bdc8f3209891566" providerId="Windows Live" clId="Web-{03A9709E-19AA-45EF-8EA6-C28EDD658195}" dt="2018-11-22T15:23:31.167" v="407"/>
        <pc:sldMkLst>
          <pc:docMk/>
          <pc:sldMk cId="0" sldId="332"/>
        </pc:sldMkLst>
      </pc:sldChg>
      <pc:sldChg chg="del">
        <pc:chgData name="Amirtha Ganesan Ranganathan" userId="1bdc8f3209891566" providerId="Windows Live" clId="Web-{03A9709E-19AA-45EF-8EA6-C28EDD658195}" dt="2018-11-22T14:43:49.123" v="359"/>
        <pc:sldMkLst>
          <pc:docMk/>
          <pc:sldMk cId="0" sldId="333"/>
        </pc:sldMkLst>
      </pc:sldChg>
      <pc:sldChg chg="del">
        <pc:chgData name="Amirtha Ganesan Ranganathan" userId="1bdc8f3209891566" providerId="Windows Live" clId="Web-{03A9709E-19AA-45EF-8EA6-C28EDD658195}" dt="2018-11-22T14:43:51.420" v="360"/>
        <pc:sldMkLst>
          <pc:docMk/>
          <pc:sldMk cId="0" sldId="334"/>
        </pc:sldMkLst>
      </pc:sldChg>
      <pc:sldChg chg="del">
        <pc:chgData name="Amirtha Ganesan Ranganathan" userId="1bdc8f3209891566" providerId="Windows Live" clId="Web-{03A9709E-19AA-45EF-8EA6-C28EDD658195}" dt="2018-11-22T14:42:30.228" v="357"/>
        <pc:sldMkLst>
          <pc:docMk/>
          <pc:sldMk cId="0" sldId="335"/>
        </pc:sldMkLst>
      </pc:sldChg>
      <pc:sldChg chg="del">
        <pc:chgData name="Amirtha Ganesan Ranganathan" userId="1bdc8f3209891566" providerId="Windows Live" clId="Web-{03A9709E-19AA-45EF-8EA6-C28EDD658195}" dt="2018-11-22T14:42:30.228" v="356"/>
        <pc:sldMkLst>
          <pc:docMk/>
          <pc:sldMk cId="0" sldId="336"/>
        </pc:sldMkLst>
      </pc:sldChg>
      <pc:sldChg chg="del">
        <pc:chgData name="Amirtha Ganesan Ranganathan" userId="1bdc8f3209891566" providerId="Windows Live" clId="Web-{03A9709E-19AA-45EF-8EA6-C28EDD658195}" dt="2018-11-22T14:42:30.213" v="355"/>
        <pc:sldMkLst>
          <pc:docMk/>
          <pc:sldMk cId="0" sldId="337"/>
        </pc:sldMkLst>
      </pc:sldChg>
      <pc:sldChg chg="new del">
        <pc:chgData name="Amirtha Ganesan Ranganathan" userId="1bdc8f3209891566" providerId="Windows Live" clId="Web-{03A9709E-19AA-45EF-8EA6-C28EDD658195}" dt="2018-11-22T12:47:29.283" v="22"/>
        <pc:sldMkLst>
          <pc:docMk/>
          <pc:sldMk cId="3023215080" sldId="338"/>
        </pc:sldMkLst>
      </pc:sldChg>
      <pc:sldChg chg="modSp add replId">
        <pc:chgData name="Amirtha Ganesan Ranganathan" userId="1bdc8f3209891566" providerId="Windows Live" clId="Web-{03A9709E-19AA-45EF-8EA6-C28EDD658195}" dt="2018-11-22T13:02:00.222" v="188" actId="20577"/>
        <pc:sldMkLst>
          <pc:docMk/>
          <pc:sldMk cId="1627086827" sldId="339"/>
        </pc:sldMkLst>
        <pc:spChg chg="mod">
          <ac:chgData name="Amirtha Ganesan Ranganathan" userId="1bdc8f3209891566" providerId="Windows Live" clId="Web-{03A9709E-19AA-45EF-8EA6-C28EDD658195}" dt="2018-11-22T13:01:55.409" v="185" actId="20577"/>
          <ac:spMkLst>
            <pc:docMk/>
            <pc:sldMk cId="1627086827" sldId="339"/>
            <ac:spMk id="5121" creationId="{3EAFE89D-68D4-41A6-89AE-FA238E17CB2C}"/>
          </ac:spMkLst>
        </pc:spChg>
        <pc:spChg chg="mod">
          <ac:chgData name="Amirtha Ganesan Ranganathan" userId="1bdc8f3209891566" providerId="Windows Live" clId="Web-{03A9709E-19AA-45EF-8EA6-C28EDD658195}" dt="2018-11-22T13:02:00.222" v="188" actId="20577"/>
          <ac:spMkLst>
            <pc:docMk/>
            <pc:sldMk cId="1627086827" sldId="339"/>
            <ac:spMk id="5124" creationId="{7AFBAA4C-5E72-400F-86D0-FAF3B14F656A}"/>
          </ac:spMkLst>
        </pc:spChg>
      </pc:sldChg>
      <pc:sldChg chg="modSp add replId">
        <pc:chgData name="Amirtha Ganesan Ranganathan" userId="1bdc8f3209891566" providerId="Windows Live" clId="Web-{03A9709E-19AA-45EF-8EA6-C28EDD658195}" dt="2018-11-22T13:02:43.567" v="199" actId="20577"/>
        <pc:sldMkLst>
          <pc:docMk/>
          <pc:sldMk cId="109894623" sldId="340"/>
        </pc:sldMkLst>
        <pc:spChg chg="mod">
          <ac:chgData name="Amirtha Ganesan Ranganathan" userId="1bdc8f3209891566" providerId="Windows Live" clId="Web-{03A9709E-19AA-45EF-8EA6-C28EDD658195}" dt="2018-11-22T13:02:43.567" v="199" actId="20577"/>
          <ac:spMkLst>
            <pc:docMk/>
            <pc:sldMk cId="109894623" sldId="340"/>
            <ac:spMk id="7169" creationId="{CC8CD021-99D7-4C9C-AE8F-9D842F34A687}"/>
          </ac:spMkLst>
        </pc:spChg>
        <pc:spChg chg="mod">
          <ac:chgData name="Amirtha Ganesan Ranganathan" userId="1bdc8f3209891566" providerId="Windows Live" clId="Web-{03A9709E-19AA-45EF-8EA6-C28EDD658195}" dt="2018-11-22T13:02:38.317" v="197" actId="20577"/>
          <ac:spMkLst>
            <pc:docMk/>
            <pc:sldMk cId="109894623" sldId="340"/>
            <ac:spMk id="7170" creationId="{1BFAAC7E-BEE9-4AF3-B018-000AD4CB633F}"/>
          </ac:spMkLst>
        </pc:spChg>
      </pc:sldChg>
      <pc:sldChg chg="add del replId">
        <pc:chgData name="Amirtha Ganesan Ranganathan" userId="1bdc8f3209891566" providerId="Windows Live" clId="Web-{03A9709E-19AA-45EF-8EA6-C28EDD658195}" dt="2018-11-22T13:59:45.266" v="257"/>
        <pc:sldMkLst>
          <pc:docMk/>
          <pc:sldMk cId="3068836028" sldId="341"/>
        </pc:sldMkLst>
      </pc:sldChg>
      <pc:sldChg chg="modSp add replId">
        <pc:chgData name="Amirtha Ganesan Ranganathan" userId="1bdc8f3209891566" providerId="Windows Live" clId="Web-{03A9709E-19AA-45EF-8EA6-C28EDD658195}" dt="2018-11-22T14:22:57.613" v="308" actId="20577"/>
        <pc:sldMkLst>
          <pc:docMk/>
          <pc:sldMk cId="3701126078" sldId="342"/>
        </pc:sldMkLst>
        <pc:spChg chg="mod">
          <ac:chgData name="Amirtha Ganesan Ranganathan" userId="1bdc8f3209891566" providerId="Windows Live" clId="Web-{03A9709E-19AA-45EF-8EA6-C28EDD658195}" dt="2018-11-22T14:22:57.613" v="308" actId="20577"/>
          <ac:spMkLst>
            <pc:docMk/>
            <pc:sldMk cId="3701126078" sldId="342"/>
            <ac:spMk id="30721" creationId="{81E85A07-4712-4CEC-A07B-ABE20EB9A028}"/>
          </ac:spMkLst>
        </pc:spChg>
        <pc:spChg chg="mod">
          <ac:chgData name="Amirtha Ganesan Ranganathan" userId="1bdc8f3209891566" providerId="Windows Live" clId="Web-{03A9709E-19AA-45EF-8EA6-C28EDD658195}" dt="2018-11-22T14:22:55.160" v="306" actId="20577"/>
          <ac:spMkLst>
            <pc:docMk/>
            <pc:sldMk cId="3701126078" sldId="342"/>
            <ac:spMk id="30722" creationId="{7ACB48C9-EA25-4829-BA99-7C526E59C6DB}"/>
          </ac:spMkLst>
        </pc:spChg>
      </pc:sldChg>
      <pc:sldChg chg="modSp add replId">
        <pc:chgData name="Amirtha Ganesan Ranganathan" userId="1bdc8f3209891566" providerId="Windows Live" clId="Web-{03A9709E-19AA-45EF-8EA6-C28EDD658195}" dt="2018-11-22T15:40:03.086" v="411" actId="20577"/>
        <pc:sldMkLst>
          <pc:docMk/>
          <pc:sldMk cId="33881781" sldId="343"/>
        </pc:sldMkLst>
        <pc:spChg chg="mod">
          <ac:chgData name="Amirtha Ganesan Ranganathan" userId="1bdc8f3209891566" providerId="Windows Live" clId="Web-{03A9709E-19AA-45EF-8EA6-C28EDD658195}" dt="2018-11-22T15:40:03.086" v="411" actId="20577"/>
          <ac:spMkLst>
            <pc:docMk/>
            <pc:sldMk cId="33881781" sldId="343"/>
            <ac:spMk id="81922" creationId="{9F50A60A-0001-419F-9DE1-D97589BF161B}"/>
          </ac:spMkLst>
        </pc:spChg>
      </pc:sldChg>
      <pc:sldChg chg="add replId">
        <pc:chgData name="Amirtha Ganesan Ranganathan" userId="1bdc8f3209891566" providerId="Windows Live" clId="Web-{03A9709E-19AA-45EF-8EA6-C28EDD658195}" dt="2018-11-22T15:23:24.979" v="406"/>
        <pc:sldMkLst>
          <pc:docMk/>
          <pc:sldMk cId="486650438" sldId="344"/>
        </pc:sldMkLst>
      </pc:sldChg>
      <pc:sldChg chg="addSp delSp modSp new">
        <pc:chgData name="Amirtha Ganesan Ranganathan" userId="1bdc8f3209891566" providerId="Windows Live" clId="Web-{03A9709E-19AA-45EF-8EA6-C28EDD658195}" dt="2018-11-22T15:43:28.939" v="434" actId="14100"/>
        <pc:sldMkLst>
          <pc:docMk/>
          <pc:sldMk cId="2728813932" sldId="345"/>
        </pc:sldMkLst>
        <pc:spChg chg="del">
          <ac:chgData name="Amirtha Ganesan Ranganathan" userId="1bdc8f3209891566" providerId="Windows Live" clId="Web-{03A9709E-19AA-45EF-8EA6-C28EDD658195}" dt="2018-11-22T15:43:17.329" v="427"/>
          <ac:spMkLst>
            <pc:docMk/>
            <pc:sldMk cId="2728813932" sldId="345"/>
            <ac:spMk id="3" creationId="{79292DA3-CDEE-4FA0-9909-665C4E413AED}"/>
          </ac:spMkLst>
        </pc:spChg>
        <pc:picChg chg="add mod">
          <ac:chgData name="Amirtha Ganesan Ranganathan" userId="1bdc8f3209891566" providerId="Windows Live" clId="Web-{03A9709E-19AA-45EF-8EA6-C28EDD658195}" dt="2018-11-22T15:43:28.939" v="434" actId="14100"/>
          <ac:picMkLst>
            <pc:docMk/>
            <pc:sldMk cId="2728813932" sldId="345"/>
            <ac:picMk id="5" creationId="{506E82CD-E4D6-46D9-858F-D21919EF2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6DCBC28-276A-459D-AF77-1F10DA59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7EE5803A-79F9-48C3-88F7-7865CABA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49005483-8117-461D-AD26-9FAA94B3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7F43592B-626F-4164-AA17-069ACC53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644198D5-AF65-46C0-A9A7-8B96FED9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9C70B727-4A44-44D4-A068-3DC00BE1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55AFF861-8AF3-4307-A18F-666D5C90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08C88157-034F-48FE-A065-5CE7A1ED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3660A98E-C982-48A0-93FB-11520945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B0064084-AC1F-4A69-9936-633E0B01E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4C6FDCC4-6B97-46D9-9542-A8A70264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E3966198-768D-4020-A273-A3267ACB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B5123854-E83E-4A85-BA28-30ABCBA8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A69B5030-06D0-48A8-BD07-4104ECF1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779F04D8-3CB4-4E91-996B-3CD159EA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C31997E8-7972-4380-8AC3-BA714B6BA4C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038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7A120C8C-1605-47C5-BB67-01024C0B448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2838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9B9007CC-7CEF-4BAD-B635-72428663EF5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80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693738C8-3116-46A8-A85B-9EB3FAF00AF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80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139C9BEC-DEBC-45FE-9672-42DD4BF5058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80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E3D0DCD8-BD53-4194-9496-D8EBDC81BA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6E219662-63F8-478A-B529-DCF5CA68D7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23A094BC-9032-49CB-B102-8CE812F880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3134D2-9C68-4123-AA4A-7EB4499A449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5D86515D-F5F9-4AB0-AC1D-98448BB1E6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38A2D67-DDE9-499A-8A41-46F0B38A7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D0AAB04A-9353-4A13-AE9E-8D5615EF71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5496A8-53F5-4472-9FA6-14D92ECE77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DF377FE6-BD88-44EA-A517-FE3C85E247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BF223AB-30B4-48E1-BB7C-F4114A2FFC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F4DD3CEF-A462-4FE7-970C-A82AD95396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318885-49F1-453F-ADA8-848937B126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4689" name="Rectangle 1">
            <a:extLst>
              <a:ext uri="{FF2B5EF4-FFF2-40B4-BE49-F238E27FC236}">
                <a16:creationId xmlns:a16="http://schemas.microsoft.com/office/drawing/2014/main" id="{AF43C2D7-C73A-4D71-9205-982B9E11F4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033BC52-252E-45C6-9365-6B11144DF9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24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3A224A39-0566-42C5-84ED-426DA856AD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B70668-F317-4F30-951E-8409C803BA6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0DBF1945-3835-436B-8910-E5C17F4B03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9278342-2178-4284-9C4E-304113B075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8138D359-694A-41CF-8497-8A330C8AD3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33B5DF-061C-4EEA-ABDE-F04611A056C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77DBDD3B-FFE5-48DB-ADB8-4FFB231199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3220BB4-D804-4E0E-82EB-DB868F446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E63858F0-6A7B-4292-A7EB-D7781A3B1B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FEDC94-FD7D-4A57-8E3A-4C220AF89AD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3665" name="Rectangle 1">
            <a:extLst>
              <a:ext uri="{FF2B5EF4-FFF2-40B4-BE49-F238E27FC236}">
                <a16:creationId xmlns:a16="http://schemas.microsoft.com/office/drawing/2014/main" id="{77410494-B79D-40AA-9827-53158668F7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9B0C05D-BAA5-429D-A49A-CBEDAEF75D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0F3EB5E3-2E9A-4113-B637-FAB7AC2421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EB14FA-1EDB-4DDE-8451-B07B1F54862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6737" name="Rectangle 1">
            <a:extLst>
              <a:ext uri="{FF2B5EF4-FFF2-40B4-BE49-F238E27FC236}">
                <a16:creationId xmlns:a16="http://schemas.microsoft.com/office/drawing/2014/main" id="{A90A6D74-9B11-42EE-91FD-C39599FE7F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507FAB0C-C29A-405E-B6BD-11582B3E1F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038E37AC-C865-46B3-B4C4-66BE3648DE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FAFC75-E6A5-4499-816E-AC74A2AD7D6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4865" name="Rectangle 1">
            <a:extLst>
              <a:ext uri="{FF2B5EF4-FFF2-40B4-BE49-F238E27FC236}">
                <a16:creationId xmlns:a16="http://schemas.microsoft.com/office/drawing/2014/main" id="{5F07EA6D-9343-4EBB-99AC-0C73F2ABE9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22BE3464-1550-4DA6-9ECB-B70B3E35C6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73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C48DB19F-6B0A-46B3-AE34-9699D4730F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46DEC0-B18B-48DA-9913-9AC08E970B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5889" name="Rectangle 1">
            <a:extLst>
              <a:ext uri="{FF2B5EF4-FFF2-40B4-BE49-F238E27FC236}">
                <a16:creationId xmlns:a16="http://schemas.microsoft.com/office/drawing/2014/main" id="{5895CD3A-3162-4E8D-877F-CB65112545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0EDE0484-6B32-425A-AFFE-C18A65819A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134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70EE4516-F1AF-43F5-942F-4DB07C0570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F44F2-5B53-440B-A0AA-9B5A5D8949B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4929" name="Rectangle 1">
            <a:extLst>
              <a:ext uri="{FF2B5EF4-FFF2-40B4-BE49-F238E27FC236}">
                <a16:creationId xmlns:a16="http://schemas.microsoft.com/office/drawing/2014/main" id="{B5DD89CB-8C03-4FB1-96DA-7E92A42B25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4B5E13A2-126A-4161-AD68-AA9A6CA9C8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7F10B54E-0F2B-4E99-A880-10568E32BE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D00E88-6EDD-4266-A7F1-B4F2B1D8EC7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5953" name="Rectangle 1">
            <a:extLst>
              <a:ext uri="{FF2B5EF4-FFF2-40B4-BE49-F238E27FC236}">
                <a16:creationId xmlns:a16="http://schemas.microsoft.com/office/drawing/2014/main" id="{7954DACC-E477-4141-8AA4-728370F905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ADA7E95-E39D-4D61-9CC1-B7DD3F23A0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659CC7FD-F0F0-48E2-B131-A8638A19DB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1CB12-B833-4254-ACC0-9E6B2335D97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52C030C3-45EA-46D1-8B8D-CC3ED40F4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F072D59-D8DE-4BAF-AF2D-DBAE1A6B57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DDA81133-E1A6-4038-ADEB-57FFB46FA4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BC89C3-C6C6-46B3-8093-0D79D425325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8001" name="Rectangle 1">
            <a:extLst>
              <a:ext uri="{FF2B5EF4-FFF2-40B4-BE49-F238E27FC236}">
                <a16:creationId xmlns:a16="http://schemas.microsoft.com/office/drawing/2014/main" id="{D11ECD66-571C-4EC1-8B20-24275D416B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5DB86C56-8576-428A-A422-4651452F4F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C59C88A5-D837-496B-BB1B-E7FFA148DF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9C91AF-6850-47F7-85F4-28D9BF40E2F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9025" name="Rectangle 1">
            <a:extLst>
              <a:ext uri="{FF2B5EF4-FFF2-40B4-BE49-F238E27FC236}">
                <a16:creationId xmlns:a16="http://schemas.microsoft.com/office/drawing/2014/main" id="{768A6978-67F3-46C8-972A-531B8E6978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2DEFCD31-B287-41BE-97F3-A148023B47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A754641A-1383-44C0-AA78-842C400776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998E4E-1C25-4731-A832-3393BFEBD38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30049" name="Rectangle 1">
            <a:extLst>
              <a:ext uri="{FF2B5EF4-FFF2-40B4-BE49-F238E27FC236}">
                <a16:creationId xmlns:a16="http://schemas.microsoft.com/office/drawing/2014/main" id="{9FFEA7FD-BE70-4DF0-9A3D-805F0742A2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63F9C83-17AD-4EC4-BD90-A0AE432E5B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9BE6F70B-B476-4B24-86FF-10178250DA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0C729-D87F-4043-9866-4A363EC7867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31073" name="Rectangle 1">
            <a:extLst>
              <a:ext uri="{FF2B5EF4-FFF2-40B4-BE49-F238E27FC236}">
                <a16:creationId xmlns:a16="http://schemas.microsoft.com/office/drawing/2014/main" id="{D23A949E-A68E-4F6B-8504-AACF4BA008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9CF233EB-6F88-462C-A60D-1725F57AB4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0CD8C12D-4A97-4E14-99A7-4A0B86F1FF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1B1ADE-A491-44EB-A2B3-5B9CA58B5FC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2097" name="Rectangle 1">
            <a:extLst>
              <a:ext uri="{FF2B5EF4-FFF2-40B4-BE49-F238E27FC236}">
                <a16:creationId xmlns:a16="http://schemas.microsoft.com/office/drawing/2014/main" id="{C66EB19C-CD93-419C-84B9-6DC6CE44A2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4F2AF0C-F16E-4C51-823B-BFF0E80542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7346CBAD-AD8B-4B47-9168-E959ED4CCC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B6480E-29CA-4BDB-B209-26D486B22D9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62817" name="Rectangle 1">
            <a:extLst>
              <a:ext uri="{FF2B5EF4-FFF2-40B4-BE49-F238E27FC236}">
                <a16:creationId xmlns:a16="http://schemas.microsoft.com/office/drawing/2014/main" id="{2E8156C3-FCF0-4CBC-9800-DEFD440288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FBC7AE05-3EFC-410B-ABFE-119F36AEEF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659CC7FD-F0F0-48E2-B131-A8638A19DB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1CB12-B833-4254-ACC0-9E6B2335D97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52C030C3-45EA-46D1-8B8D-CC3ED40F4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F072D59-D8DE-4BAF-AF2D-DBAE1A6B57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27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39637E30-8DFA-44E8-9AE5-451FD83DD2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F9E0D2-0654-47A8-B3C3-FCF343C948D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81F57E50-81A8-4B21-B4D0-54435AF23B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3289E68-DC7A-43C9-A066-2A32DB95B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AF2F736F-1DA4-4738-B002-558B85A9D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AA209-5BF4-4C01-8090-61618442DD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92D5E41-3367-4844-BE59-19CCC70AA6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62BC021-70DF-412F-830C-2B7856257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AF2F736F-1DA4-4738-B002-558B85A9D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AA209-5BF4-4C01-8090-61618442DD9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92D5E41-3367-4844-BE59-19CCC70AA6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62BC021-70DF-412F-830C-2B7856257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9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2D4F04C0-AE64-46F5-8424-40C3EA8DED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F4BA8-6141-4AAF-9A37-BF944FA592C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522D1D22-D928-46AA-BAA4-74BC1F3D2C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5E9D12AA-3C04-4351-B3C9-2F5F04ECFA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ABA95561-1B5B-43C6-B888-AF5D6BFB77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E2F3C8-01B6-4D77-AA53-12C966AA31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AA7C5594-F598-486D-AFDB-A8FC8056B4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8C7E577-3E38-4027-AE92-DC6289A2E7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>
            <a:extLst>
              <a:ext uri="{FF2B5EF4-FFF2-40B4-BE49-F238E27FC236}">
                <a16:creationId xmlns:a16="http://schemas.microsoft.com/office/drawing/2014/main" id="{638E7F41-E4C4-43FE-B383-60A1569C14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6BCBB1-AF5F-4571-9826-52B60802BC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EFE53E6A-3DC5-4937-9C2C-633A221E16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DE01C7B-5CE3-4D10-B4AD-951F3BF889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ECD8-168F-4495-9D89-95AA6E112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00BE9-036D-4A7F-B597-8DEF6436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0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7449-465D-440A-85D9-02851096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C5F6-214A-4956-9040-F8C047C69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30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2FD38-9DCF-480C-BC10-14618E9DB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4950" y="1604963"/>
            <a:ext cx="2076450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E56-86C6-4742-B451-5739AEE7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4013" y="1604963"/>
            <a:ext cx="6078537" cy="4500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08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1D13-9FB3-4EF0-ABB2-2BABE765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09B94-5151-49CC-84DF-F65CC54E6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244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22C-A34B-4E34-BE5F-C29D301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B7EB-ABC2-436E-B175-1FBF6531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5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4A61-B43A-4F62-B9F2-5D5C0289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BA2C-EDD1-409C-A596-132B0437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688B-90A3-400A-985A-0B4C6A4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DA6B-BAC2-4D1D-BD3C-3B41D14CA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914400"/>
            <a:ext cx="4124325" cy="4500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C15B4-B7AF-48A4-8021-E591EB99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914400"/>
            <a:ext cx="4125912" cy="4500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62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6859-DEB3-48F1-B6D8-7B79B5DD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099B-1B8E-458A-9766-2055A099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174E-6BFA-4F32-B591-A46B1010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5B75-CC14-46D6-8E32-1DDB0BE0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0CAE1-5745-4CA6-8A8B-B57B7852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42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544-349F-4D3D-B1AE-B1EBC4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54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47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29C5-188C-4EA6-8DE5-1588D23D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A1E5-640A-4D1C-B6FA-372C4612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B62F8-9C40-49F2-971F-FAA215E6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5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D1B8-7C0D-4EBC-A307-F549E55D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9D6E-E42E-4D64-AFED-1BF4493A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240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72C4-12CB-48FF-BBFF-B42BEB0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8C0EB-77C3-4E2D-9DDA-8D79743C9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7686B-399A-40BF-B8BA-A53E1F07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457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B40B-E0F4-44D0-B5FC-66F0066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18D6B-67CF-428B-9E3D-434BE99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424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F1116-20F8-4418-BDF7-08362E37C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3538" y="103188"/>
            <a:ext cx="2100262" cy="5311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CB9A-2E9F-4D9D-9A72-15D2D19EE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1163" y="103188"/>
            <a:ext cx="6149975" cy="5311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641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79DD-785F-4E31-8512-CEBC1E8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3188"/>
            <a:ext cx="7518400" cy="461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7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8C0-1D81-4CFD-9A04-8F8C1E95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9B1A-930D-4498-B4CC-49AC2224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9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006C-DB58-400C-97FB-7C6D709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B0C9-BA07-4007-92D8-5CEC3C723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5900" cy="4500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5220-6048-4D9C-A085-9BBD822E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0" y="1604963"/>
            <a:ext cx="4025900" cy="4500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6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DA31-C49A-4ADF-922F-30BED181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1A3B-499B-42DB-9EBA-82228703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79AC-DFCC-4A56-9498-C87AA3001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A5EEC-BAFB-4B91-91AB-AEA1E202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9A6F7-F0DA-4C92-BE1B-B28858AE6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1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1A8A-E462-4387-A552-40670DA7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0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FA05-61F4-4A43-B50D-201B0AFB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CFF6-2126-4EDA-9E69-B6323AF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8AED-E432-410C-8781-43159BD1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8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B97B-0247-426B-8ABC-A3755887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3D9CB-2BB7-4C37-9C59-5F1138951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5AC34-2E92-4A2A-9DD4-66125B177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50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2D71A4F-653B-48D4-8279-52664B7B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5D97C-6525-4703-BC61-F6D5B231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410" r="5467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376" t="20410" r="5467" b="93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8CD1F23-18C1-4D1A-9674-3998B4C9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524625"/>
            <a:ext cx="27352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100">
                <a:latin typeface="Myriad Pro" charset="0"/>
              </a:rPr>
              <a:t>TCS Internal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50079E-72C4-4037-9A38-0C08744C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t="20314" r="5388" b="9274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608" t="20314" r="5388" b="92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5">
            <a:extLst>
              <a:ext uri="{FF2B5EF4-FFF2-40B4-BE49-F238E27FC236}">
                <a16:creationId xmlns:a16="http://schemas.microsoft.com/office/drawing/2014/main" id="{61F6E87F-E153-4993-9B19-C2135DDDF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200400"/>
            <a:ext cx="774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A3C609-B74E-420F-A02B-0B7407991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042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42061EFF-E5F0-4927-A06A-B5AF8338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41F329-A131-456F-B28F-84AE6536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410" r="5467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376" t="20410" r="5467" b="93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4F222938-225F-4833-96DE-ABCB187E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524625"/>
            <a:ext cx="27352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100">
                <a:latin typeface="Myriad Pro" charset="0"/>
              </a:rPr>
              <a:t>TCS Internal Use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418369B-BB90-4EDA-98D5-4A88879D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03188"/>
            <a:ext cx="7518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111C0A2-6230-4B78-9197-A33DD4DD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914400"/>
            <a:ext cx="8402637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Myriad Pro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9D6A2F3A-84CA-475E-A653-36C6E225B1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573463"/>
            <a:ext cx="8856662" cy="1150937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JAVASCRIPT</a:t>
            </a:r>
            <a:b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en-US" altLang="en-US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A715D59-22FB-475D-A8EA-56B589134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OPERATOR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74BB432-EF02-4230-BDFB-CEC8C010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4524375"/>
          </a:xfrm>
          <a:ln/>
        </p:spPr>
        <p:txBody>
          <a:bodyPr/>
          <a:lstStyle/>
          <a:p>
            <a:pPr indent="-31877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Let us take a simple expression 4 + 5 is equal to 9. Here 4 and 5 are called operands and ‘+’ is called the operator. </a:t>
            </a:r>
            <a:endParaRPr lang="en-US"/>
          </a:p>
          <a:p>
            <a:pPr marL="0" indent="2349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JavaScript supports the following types of operators.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0500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Arithmetic Operators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0500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Comparison Operators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0500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Logical (or Relational) Operators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0500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Assignment Operators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0500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Conditional (or ternary) Operators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E85A07-4712-4CEC-A07B-ABE20EB9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FUNCTIONS</a:t>
            </a: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: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CB48C9-EA25-4829-BA99-7C526E59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4524375"/>
          </a:xfrm>
          <a:ln/>
        </p:spPr>
        <p:txBody>
          <a:bodyPr/>
          <a:lstStyle/>
          <a:p>
            <a:pPr indent="-31877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A function is a group of reusable code which can be called anywhere in your </a:t>
            </a:r>
            <a:r>
              <a:rPr lang="en-US" altLang="en-US" sz="1800" dirty="0">
                <a:latin typeface="Arial" panose="020B0604020202020204" pitchFamily="34" charset="0"/>
              </a:rPr>
              <a:t>program.</a:t>
            </a:r>
            <a:endParaRPr lang="en-US"/>
          </a:p>
          <a:p>
            <a:pPr marL="536575" indent="-5124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Functions allow a programmer to divide a big program into a number of small and manageable functions.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36575" indent="-5124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Nested functions are also available in java scripts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58800" indent="-534670"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Syntax</a:t>
            </a:r>
            <a:r>
              <a:rPr lang="en-US" altLang="en-US" sz="1800">
                <a:latin typeface="Arial" panose="020B0604020202020204" pitchFamily="34" charset="0"/>
              </a:rPr>
              <a:t>: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&lt;script type="text/javascript"&gt;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&lt;!--   </a:t>
            </a:r>
            <a:r>
              <a:rPr lang="en-US" altLang="en-US" sz="1800" b="1" i="1">
                <a:latin typeface="Arial" panose="020B0604020202020204" pitchFamily="34" charset="0"/>
              </a:rPr>
              <a:t>   function functionname(parameter-list)</a:t>
            </a:r>
            <a:endParaRPr lang="en-US" altLang="en-US" sz="1800" b="1" i="1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  {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     statements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  }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//--&gt;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&lt;/script&gt;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126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F0A2DB9C-DFEB-44EE-A6DD-9DBFAA85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9038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A3EDEBD-E2F0-455B-A183-90DCE6986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3275" cy="5688013"/>
          </a:xfrm>
          <a:ln/>
        </p:spPr>
        <p:txBody>
          <a:bodyPr/>
          <a:lstStyle/>
          <a:p>
            <a:pPr indent="-32194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Very often when you write code, you want to perform different actions for different decisions. You can use conditional statements in your code to do this.</a:t>
            </a:r>
            <a:endParaRPr lang="en-US"/>
          </a:p>
          <a:p>
            <a:pPr indent="-32194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In JavaScript we have the following conditional statements: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36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  if statement</a:t>
            </a:r>
            <a:r>
              <a:rPr lang="en-US" altLang="en-US" sz="1800">
                <a:latin typeface="Arial" panose="020B0604020202020204" pitchFamily="34" charset="0"/>
              </a:rPr>
              <a:t> - use this statement if you want to execute some code only if a specified condition is true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36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  if...else statement</a:t>
            </a:r>
            <a:r>
              <a:rPr lang="en-US" altLang="en-US" sz="1800">
                <a:latin typeface="Arial" panose="020B0604020202020204" pitchFamily="34" charset="0"/>
              </a:rPr>
              <a:t> - use this statement if you want to execute some code if the condition is true and another code if the condition is false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36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  if...else if....else statement</a:t>
            </a:r>
            <a:r>
              <a:rPr lang="en-US" altLang="en-US" sz="1800">
                <a:latin typeface="Arial" panose="020B0604020202020204" pitchFamily="34" charset="0"/>
              </a:rPr>
              <a:t> - use this statement if you want to select one of many blocks of code to be executed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3995" indent="-1936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  switch statement</a:t>
            </a:r>
            <a:r>
              <a:rPr lang="en-US" altLang="en-US" sz="1800">
                <a:latin typeface="Arial" panose="020B0604020202020204" pitchFamily="34" charset="0"/>
              </a:rPr>
              <a:t> - use this statement if you want to select one of many blocks of code to be executed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58800" indent="-537845"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8DAC8DFF-EDC5-4A5C-820C-B912843D9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LOOP</a:t>
            </a: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: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DA5FF87-D942-47D6-9F8A-FD6CF257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4524375"/>
          </a:xfrm>
          <a:ln/>
        </p:spPr>
        <p:txBody>
          <a:bodyPr/>
          <a:lstStyle/>
          <a:p>
            <a:pPr marL="481330" indent="-457200">
              <a:buClrTx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 panose="020B0604020202020204" pitchFamily="34" charset="0"/>
              </a:rPr>
              <a:t>FOR Loop</a:t>
            </a:r>
            <a:endParaRPr lang="en-US">
              <a:latin typeface="Calibri"/>
              <a:cs typeface="Calibri"/>
            </a:endParaRPr>
          </a:p>
          <a:p>
            <a:pPr marL="481330" indent="-457200">
              <a:buClrTx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/>
                <a:cs typeface="Arial"/>
              </a:rPr>
              <a:t>While Loop</a:t>
            </a:r>
            <a:endParaRPr lang="en-US" altLang="en-US" sz="2600" dirty="0">
              <a:latin typeface="Arial"/>
              <a:cs typeface="Arial"/>
            </a:endParaRPr>
          </a:p>
          <a:p>
            <a:pPr marL="481330" indent="-457200">
              <a:buClrTx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/>
                <a:cs typeface="Arial"/>
              </a:rPr>
              <a:t>Do While Loop</a:t>
            </a:r>
            <a:endParaRPr lang="en-US" altLang="en-US" sz="2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5271AE6-1E34-4A2B-8D05-0A255143A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LOOP CONTROL: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142E3EE-E685-472F-A806-69F2AE4A1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5114925"/>
          </a:xfrm>
          <a:ln/>
        </p:spPr>
        <p:txBody>
          <a:bodyPr/>
          <a:lstStyle/>
          <a:p>
            <a:pPr indent="-31877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The break Statement:</a:t>
            </a:r>
            <a:endParaRPr lang="en-US">
              <a:cs typeface="Calibri"/>
            </a:endParaRPr>
          </a:p>
          <a:p>
            <a:pPr marL="0" indent="2349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The break statement, which was briefly introduced with the switch statement, is used to exit a loop early, breaking out of the enclosing curly braces.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The continue Statement: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marL="0" indent="2349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The continue statement tells the interpreter to immediately start the next iteration of the loop and skip the remaining code block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Using Labels to Control the Flow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marL="0" indent="23495" algn="just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A label can be used with break and continue to control the flow more precisely. A label is simply an identifier followed by a colon (:) that is applied to a statement or a block of code.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EA9FFD-E574-4B4C-BD16-2024F8493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0625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EVENTS: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8B180DA-6C42-46AE-B889-2857C7AE3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4862" cy="4522788"/>
          </a:xfrm>
          <a:ln/>
        </p:spPr>
        <p:txBody>
          <a:bodyPr/>
          <a:lstStyle/>
          <a:p>
            <a:pPr indent="-32067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An </a:t>
            </a:r>
            <a:r>
              <a:rPr lang="en-US" altLang="en-US" sz="1800" b="1">
                <a:latin typeface="Arial" panose="020B0604020202020204" pitchFamily="34" charset="0"/>
              </a:rPr>
              <a:t>event</a:t>
            </a:r>
            <a:r>
              <a:rPr lang="en-US" altLang="en-US" sz="1800">
                <a:latin typeface="Arial" panose="020B0604020202020204" pitchFamily="34" charset="0"/>
              </a:rPr>
              <a:t> is a specific occurrence within the Web browser.  For example:</a:t>
            </a:r>
            <a:endParaRPr lang="en-US"/>
          </a:p>
          <a:p>
            <a:pPr marL="556895" indent="-5378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opening up a Web page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56895" indent="-5378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positioning the mouse pointer over a location on that page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222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Events are an important part of JavaScript programming, you can write scripts that run in response to the actions of the user, even after the Web page has been opened.</a:t>
            </a:r>
          </a:p>
          <a:p>
            <a:pPr indent="-32067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382D0E76-2B8B-48F1-89B7-C1A9E6746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5863" cy="6873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  <a:latin typeface="Calibri" panose="020F0502020204030204" pitchFamily="34" charset="0"/>
              </a:rPr>
              <a:t>JAVASCRIPT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C6798B0-3427-41C2-BBCC-802D94A9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0100" cy="5210175"/>
          </a:xfrm>
          <a:ln/>
        </p:spPr>
        <p:txBody>
          <a:bodyPr/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 panose="020B0604020202020204" pitchFamily="34" charset="0"/>
              </a:rPr>
              <a:t>ERROR HANDLING IN JAVA SCRIPT:</a:t>
            </a: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There are three types of errors in programming:</a:t>
            </a:r>
          </a:p>
          <a:p>
            <a:pPr marL="557213" indent="-541338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Syntax Errors</a:t>
            </a:r>
          </a:p>
          <a:p>
            <a:pPr marL="0" indent="174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Syntax errors, also called parsing errors, occur at compile time in traditional programming languages and at interpret time in JavaScript.</a:t>
            </a:r>
          </a:p>
          <a:p>
            <a:pPr marL="557213" indent="-541338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Runtime Errors</a:t>
            </a:r>
          </a:p>
          <a:p>
            <a:pPr marL="0" indent="174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Runtime errors, also called exceptions, occur during execution (after compilation/interpretation).</a:t>
            </a:r>
          </a:p>
          <a:p>
            <a:pPr marL="557213" indent="-541338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Logical Errors.</a:t>
            </a:r>
          </a:p>
          <a:p>
            <a:pPr marL="0" indent="1746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They occur when you make a mistake in the logic that drives your script and you do not get the result you expected.</a:t>
            </a: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50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D0A0EBD-0282-45AC-9058-9A24C4F03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5863" cy="6873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  <a:latin typeface="Calibri" panose="020F0502020204030204" pitchFamily="34" charset="0"/>
              </a:rPr>
              <a:t>JAVASCRIPT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F50A60A-0001-419F-9DE1-D97589BF1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0100" cy="4938713"/>
          </a:xfrm>
          <a:ln/>
        </p:spPr>
        <p:txBody>
          <a:bodyPr/>
          <a:lstStyle/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 panose="020B0604020202020204" pitchFamily="34" charset="0"/>
              </a:rPr>
              <a:t>ERROR HANDLING IN JAVA SCRIPT:</a:t>
            </a:r>
            <a:endParaRPr lang="en-US"/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The try...catch...finally Statement: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indent="-325120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You can catch programmer-generated and runtime exceptions, but you cannot catch JavaScript syntax errors.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25120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The throw Statement: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indent="-32512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You can use throw statement to raise your built-in exceptions or your customized exceptions. Later these exceptions can be captured and you can take an appropriate action.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25120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25120">
              <a:spcAft>
                <a:spcPts val="563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 dirty="0">
              <a:solidFill>
                <a:srgbClr val="CCCCFF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1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65AA312-CB95-4733-9A60-71226936D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5863" cy="6873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PAGE REDIRECTION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F60DD00-E085-4625-BC42-CFDD330FE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0100" cy="5178425"/>
          </a:xfrm>
          <a:ln/>
        </p:spPr>
        <p:txBody>
          <a:bodyPr/>
          <a:lstStyle/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 panose="020B0604020202020204" pitchFamily="34" charset="0"/>
              </a:rPr>
              <a:t>PAGE REDIRECTION:</a:t>
            </a:r>
            <a:endParaRPr lang="en-US"/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Reasons for page redirection: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marL="542925" indent="-5251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You did not like the name of your domain and you are moving to a new one. In such a scenario, you may want to direct all your visitors to the new site.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42925" indent="-5251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You have built-up various pages based on browser versions or their names or may be based on different countries.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542925" indent="-52514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While moving to another domain, you would not like to lose your visitors coming through search engines. So you can use client-side page redirection.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D0ED28C8-0C5E-4BD9-9834-04E8D09F8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5863" cy="6873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DIALOG BOXES:</a:t>
            </a:r>
            <a:endParaRPr lang="en-US" sz="4000">
              <a:latin typeface="Calibri" panose="020F0502020204030204" pitchFamily="34" charset="0"/>
              <a:cs typeface="Calibri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9E34077-4B4E-43C1-A67D-5B4E7529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0100" cy="5099050"/>
          </a:xfrm>
          <a:ln/>
        </p:spPr>
        <p:txBody>
          <a:bodyPr/>
          <a:lstStyle/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ALERT DIALOG BOX:</a:t>
            </a:r>
            <a:endParaRPr lang="en-US"/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An alert dialog box is mostly used to give a warning message to the users.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CONFIRMATION DIALOG BOX: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An alert dialog box is mostly used to give a warning message to the users.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Arial" panose="020B0604020202020204" pitchFamily="34" charset="0"/>
              </a:rPr>
              <a:t>PROMPT DIALOG BOX</a:t>
            </a:r>
            <a:endParaRPr lang="en-US" altLang="en-US" sz="1800" b="1">
              <a:latin typeface="Arial" panose="020B0604020202020204" pitchFamily="34" charset="0"/>
              <a:cs typeface="Arial"/>
            </a:endParaRPr>
          </a:p>
          <a:p>
            <a:pPr marL="0" indent="1714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The prompt dialog box is very useful when you want to pop-up a text box to get user input. Thus, it enables you to interact with the user.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ts val="263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 dirty="0">
              <a:solidFill>
                <a:srgbClr val="CCCCFF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EAFE89D-68D4-41A6-89AE-FA238E17C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>
                <a:latin typeface="Calibri" panose="020F0502020204030204" pitchFamily="34" charset="0"/>
              </a:rPr>
              <a:t>WHAT IS JAVASCRIPT</a:t>
            </a:r>
            <a:r>
              <a:rPr lang="en-US" sz="4000" dirty="0">
                <a:latin typeface="Calibri" panose="020F0502020204030204" pitchFamily="34" charset="0"/>
                <a:cs typeface="Calibri"/>
              </a:rPr>
              <a:t>?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1CEAEE7-4911-46D2-8D56-E933A022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C4004CD-DCBE-49DE-8B99-9E1A96CE7433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94560D3-DA60-4D2B-A1AF-1F64ED1C9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6963"/>
            <a:ext cx="26463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FBAA4C-5E72-400F-86D0-FAF3B14F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189038"/>
            <a:ext cx="7954963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 anchor="t"/>
          <a:lstStyle>
            <a:lvl1pPr marL="193675" indent="-192088"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JavaScript is a lightweight, interpreted programming language.</a:t>
            </a:r>
            <a:endParaRPr lang="en-US" altLang="en-US" dirty="0">
              <a:cs typeface="Arial"/>
            </a:endParaRPr>
          </a:p>
          <a:p>
            <a:pPr marL="213995" indent="-191770"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Designed for creating network-centric applications.</a:t>
            </a:r>
            <a:endParaRPr lang="en-US" altLang="en-US" dirty="0">
              <a:cs typeface="Arial"/>
            </a:endParaRPr>
          </a:p>
          <a:p>
            <a:pPr marL="213995" indent="-191770"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Complementary to and integrated with Java.</a:t>
            </a:r>
            <a:endParaRPr lang="en-US" altLang="en-US" dirty="0">
              <a:cs typeface="Arial"/>
            </a:endParaRPr>
          </a:p>
          <a:p>
            <a:pPr marL="213995" indent="-191770"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Complementary to and integrated with HTML.</a:t>
            </a:r>
            <a:endParaRPr lang="en-US" altLang="en-US" dirty="0">
              <a:cs typeface="Arial"/>
            </a:endParaRPr>
          </a:p>
          <a:p>
            <a:pPr marL="213995" indent="-191770"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Open and cross-platform</a:t>
            </a:r>
            <a:endParaRPr lang="en-US" altLang="en-US" dirty="0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5C7FDAC4-EAAD-4111-9218-D39F6A1B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35863" cy="6873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PRINT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CC7323D-A2FB-4573-A7AA-6735B5ED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0100" cy="4786313"/>
          </a:xfrm>
          <a:ln/>
        </p:spPr>
        <p:txBody>
          <a:bodyPr/>
          <a:lstStyle/>
          <a:p>
            <a:pPr indent="-32512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600">
                <a:latin typeface="Arial" panose="020B0604020202020204" pitchFamily="34" charset="0"/>
              </a:rPr>
              <a:t>PAGE PRINTING:</a:t>
            </a:r>
            <a:endParaRPr lang="en-US"/>
          </a:p>
          <a:p>
            <a:pPr marL="0" indent="17145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           </a:t>
            </a:r>
            <a:r>
              <a:rPr lang="en-US" altLang="en-US" sz="1800">
                <a:latin typeface="Arial" panose="020B0604020202020204" pitchFamily="34" charset="0"/>
              </a:rPr>
              <a:t>The JavaScript print function window.print() prints the current web page when executed. You can call this function directly using the onclick event 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 u="sng">
                <a:latin typeface="Arial" panose="020B0604020202020204" pitchFamily="34" charset="0"/>
              </a:rPr>
              <a:t>Example</a:t>
            </a:r>
            <a:r>
              <a:rPr lang="en-US" altLang="en-US" sz="1800">
                <a:latin typeface="Arial" panose="020B0604020202020204" pitchFamily="34" charset="0"/>
              </a:rPr>
              <a:t>: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&lt;body&gt;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  &lt;form&gt;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 i="1">
                <a:latin typeface="Arial" panose="020B0604020202020204" pitchFamily="34" charset="0"/>
              </a:rPr>
              <a:t>         &lt;input type="button" value="Print" onclick="window.print()" /&gt;</a:t>
            </a:r>
            <a:endParaRPr lang="en-US" altLang="en-US" sz="1800" b="1" i="1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  &lt;/form&gt;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   &lt;/body&gt;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0" indent="17145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indent="-318770">
              <a:spcAft>
                <a:spcPts val="263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b="1" dirty="0">
              <a:solidFill>
                <a:srgbClr val="CCCCFF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F0732B8-7417-4270-927E-C6694437E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OBJECTS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1DC15F6-2BEC-4E31-90F0-64F88E21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5479ED3-107F-4295-AFED-1A8333105C69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E3740146-2124-4D0D-8FD3-EA59F817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096963"/>
            <a:ext cx="26463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040" rIns="90000" bIns="45000"/>
          <a:lstStyle>
            <a:lvl1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2" algn="ctr">
              <a:buClrTx/>
              <a:buFontTx/>
              <a:buNone/>
            </a:pPr>
            <a:r>
              <a:rPr lang="en-US" altLang="en-US" sz="2600"/>
              <a:t>JAVASCRIPT OBJECTS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9E02C01F-848A-43FF-B956-70D84828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798638"/>
            <a:ext cx="8302625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190500" indent="-190500"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647700" algn="l"/>
                <a:tab pos="1104900" algn="l"/>
                <a:tab pos="1562100" algn="l"/>
                <a:tab pos="2019300" algn="l"/>
                <a:tab pos="2476500" algn="l"/>
                <a:tab pos="2933700" algn="l"/>
                <a:tab pos="3390900" algn="l"/>
                <a:tab pos="3848100" algn="l"/>
                <a:tab pos="4305300" algn="l"/>
                <a:tab pos="4762500" algn="l"/>
                <a:tab pos="5219700" algn="l"/>
                <a:tab pos="5676900" algn="l"/>
                <a:tab pos="6134100" algn="l"/>
                <a:tab pos="6591300" algn="l"/>
                <a:tab pos="7048500" algn="l"/>
                <a:tab pos="7505700" algn="l"/>
                <a:tab pos="7962900" algn="l"/>
                <a:tab pos="8420100" algn="l"/>
                <a:tab pos="8877300" algn="l"/>
                <a:tab pos="9334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Objects are composed of attributes.</a:t>
            </a:r>
          </a:p>
          <a:p>
            <a:pPr marL="215900">
              <a:buClrTx/>
              <a:buSzPct val="45000"/>
              <a:buFontTx/>
              <a:buNone/>
            </a:pPr>
            <a:endParaRPr lang="en-US" altLang="en-US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 If an attribute contains a function, it is considered to be a method of the object, otherwise the attribute is considered a property.</a:t>
            </a:r>
          </a:p>
          <a:p>
            <a:pPr marL="215900">
              <a:buClrTx/>
              <a:buSzPct val="45000"/>
              <a:buFontTx/>
              <a:buNone/>
            </a:pPr>
            <a:endParaRPr lang="en-US" altLang="en-US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Object properties can be any of the three primitive data types, or any of the abstract data types, such as another object</a:t>
            </a:r>
          </a:p>
          <a:p>
            <a:pPr marL="215900">
              <a:buClrTx/>
              <a:buSzPct val="45000"/>
              <a:buFontTx/>
              <a:buNone/>
            </a:pPr>
            <a:endParaRPr lang="en-US" altLang="en-US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A method is attached to an object and can be referenced by the this keyword.</a:t>
            </a:r>
          </a:p>
          <a:p>
            <a:pPr marL="215900">
              <a:buClrTx/>
              <a:buSzPct val="45000"/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36924881-577A-47AC-A15A-72924E67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OBJECTS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FFF3153-2570-408A-B8E8-750463B84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7A0D60E-2B7A-4A9B-94F6-774CD96CE38C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2F000572-ADEE-487C-9933-50E80DD6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096963"/>
            <a:ext cx="26463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0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600"/>
              <a:t>         OBJECTS PROPERTIES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EB8DAACE-7045-4D1A-9B55-B6A84091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762125"/>
            <a:ext cx="78644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The syntax for adding a property to an object is: 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   </a:t>
            </a:r>
            <a:r>
              <a:rPr lang="en-US" altLang="en-US" b="1" i="1"/>
              <a:t>objectName.objectProperty = propertyValue;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For example:</a:t>
            </a:r>
          </a:p>
          <a:p>
            <a:pPr>
              <a:buClrTx/>
              <a:buFontTx/>
              <a:buNone/>
            </a:pPr>
            <a:r>
              <a:rPr lang="en-US" altLang="en-US"/>
              <a:t> </a:t>
            </a:r>
          </a:p>
          <a:p>
            <a:pPr>
              <a:buClrTx/>
              <a:buFontTx/>
              <a:buNone/>
            </a:pPr>
            <a:r>
              <a:rPr lang="en-US" altLang="en-US"/>
              <a:t>The following code gets the document title using the "title" property of the document object.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			</a:t>
            </a:r>
            <a:r>
              <a:rPr lang="en-US" altLang="en-US" b="1" i="1"/>
              <a:t>var str = document.title;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EBC5E94-641F-4398-A53A-0A7F771BB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OBJECTS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646E01E-5BCE-4586-BA08-01F0B6AF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B97503A-773C-4F08-B42D-BF188EE12AF8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D48F18ED-3D04-4070-9FAB-5BCF2109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6963"/>
            <a:ext cx="26463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0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600"/>
              <a:t>     OBJECTS METHODS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8250CA9B-64CE-4ECA-A114-7C349912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014538"/>
            <a:ext cx="7954963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For example 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Following is a simple example to show how to use the write() method of document object to write any content on the document.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			</a:t>
            </a:r>
            <a:r>
              <a:rPr lang="en-US" altLang="en-US" b="1" i="1"/>
              <a:t>document.write("This is test");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BE687FDA-6ABD-42F3-9EA0-24452C1CD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NATIVE OBJECTS</a:t>
            </a:r>
            <a:endParaRPr lang="en-US" altLang="en-US" sz="400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91B6467-518B-44FC-B4E3-429331AA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B62F707-AC38-4A34-85C3-22F3D7642F77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CDC154F-B918-4C5D-B7B1-2DB8BF764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749425"/>
            <a:ext cx="59436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19208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Number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Boolean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String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Array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Date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Math Object</a:t>
            </a:r>
          </a:p>
          <a:p>
            <a:pPr>
              <a:buClrTx/>
              <a:buSzPct val="45000"/>
              <a:buFontTx/>
              <a:buNone/>
            </a:pPr>
            <a:endParaRPr lang="en-US" altLang="en-US"/>
          </a:p>
          <a:p>
            <a:pPr marL="192088" indent="-16827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JavaScript RegExp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D31B70DA-5181-4E33-9306-163EC0E3D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 algn="ctr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JAVASCRIPT</a:t>
            </a:r>
            <a:r>
              <a:rPr lang="en-US" sz="4000">
                <a:latin typeface="Calibri" panose="020F0502020204030204" pitchFamily="34" charset="0"/>
                <a:cs typeface="Calibri"/>
              </a:rPr>
              <a:t> DOM OBJECTS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A75A2EA-B14A-4051-A307-C47AA7F3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3369E92-1399-4E38-8E83-2DAAA8F0F7B4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0EFC3C71-DD45-4E27-A5D2-C68892F1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36600"/>
            <a:ext cx="26463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040" rIns="90000" bIns="450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endParaRPr lang="en-US" altLang="en-US" sz="2600" dirty="0">
              <a:cs typeface="Arial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F1C10910-AFBC-4BD6-8CDA-EF07B366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46238"/>
            <a:ext cx="8982075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9500" indent="-192088"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36700" indent="-19208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93900" indent="-19208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51100" indent="-19208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8300" indent="-19208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  <a:tab pos="9766300" algn="l"/>
                <a:tab pos="10223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4">
              <a:buClrTx/>
              <a:buSzPct val="45000"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		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457B305B-5058-432D-8D98-322932AA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0563" y="1463675"/>
            <a:ext cx="9102726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071563" indent="-211138"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1528763" indent="-21113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1985963" indent="-21113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443163" indent="-21113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2900363" indent="-211138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71563" algn="l"/>
                <a:tab pos="1528763" algn="l"/>
                <a:tab pos="1985963" algn="l"/>
                <a:tab pos="2443163" algn="l"/>
                <a:tab pos="2900363" algn="l"/>
                <a:tab pos="3357563" algn="l"/>
                <a:tab pos="3814763" algn="l"/>
                <a:tab pos="4271963" algn="l"/>
                <a:tab pos="4729163" algn="l"/>
                <a:tab pos="5186363" algn="l"/>
                <a:tab pos="5643563" algn="l"/>
                <a:tab pos="6100763" algn="l"/>
                <a:tab pos="6557963" algn="l"/>
                <a:tab pos="7015163" algn="l"/>
                <a:tab pos="7472363" algn="l"/>
                <a:tab pos="7929563" algn="l"/>
                <a:tab pos="8386763" algn="l"/>
                <a:tab pos="8843963" algn="l"/>
                <a:tab pos="9301163" algn="l"/>
                <a:tab pos="9758363" algn="l"/>
                <a:tab pos="10215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4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A Document object represents the HTML document that is displayed in that window. </a:t>
            </a:r>
          </a:p>
          <a:p>
            <a:pPr marL="1077913" lvl="4" indent="-209550">
              <a:buClrTx/>
              <a:buSzPct val="45000"/>
              <a:buFontTx/>
              <a:buNone/>
            </a:pPr>
            <a:endParaRPr lang="en-US" altLang="en-US"/>
          </a:p>
          <a:p>
            <a:pPr lvl="4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The Document object has various properties that refer to other objects which allow access to and modification of document content.</a:t>
            </a:r>
          </a:p>
          <a:p>
            <a:pPr marL="1077913" lvl="4" indent="-209550">
              <a:buClrTx/>
              <a:buSzPct val="45000"/>
              <a:buFontTx/>
              <a:buNone/>
            </a:pPr>
            <a:endParaRPr lang="en-US" altLang="en-US"/>
          </a:p>
          <a:p>
            <a:pPr lvl="4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The way a document content is accessed and modified is called the Document Object Model, or DOM.</a:t>
            </a:r>
          </a:p>
          <a:p>
            <a:pPr marL="1077913" lvl="4" indent="-209550">
              <a:buClrTx/>
              <a:buSzPct val="45000"/>
              <a:buFontTx/>
              <a:buNone/>
            </a:pPr>
            <a:endParaRPr lang="en-US" altLang="en-US"/>
          </a:p>
          <a:p>
            <a:pPr marL="1073150" lvl="4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The Objects are organized in a hierarchy. This hierarchical structure applies to the organization of objects in a Web document.</a:t>
            </a:r>
          </a:p>
          <a:p>
            <a:pPr marL="1079500" lvl="4" indent="-209550">
              <a:buClrTx/>
              <a:buSzPct val="45000"/>
              <a:buFontTx/>
              <a:buNone/>
            </a:pPr>
            <a:endParaRPr lang="en-US" altLang="en-US"/>
          </a:p>
          <a:p>
            <a:pPr marL="1073150" lvl="4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Window object </a:t>
            </a:r>
          </a:p>
          <a:p>
            <a:pPr marL="1073150" lvl="4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Document object 	</a:t>
            </a:r>
          </a:p>
          <a:p>
            <a:pPr marL="1073150" lvl="4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Form object </a:t>
            </a:r>
          </a:p>
          <a:p>
            <a:pPr marL="1073150" lvl="4" indent="-212725"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Form control elements </a:t>
            </a:r>
          </a:p>
          <a:p>
            <a:pPr>
              <a:buClrTx/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5EB-D24E-45CC-843A-37FC3F60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6E82CD-E4D6-46D9-858F-D21919EF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146968"/>
            <a:ext cx="7243312" cy="45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EAFE89D-68D4-41A6-89AE-FA238E17C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913" y="61913"/>
            <a:ext cx="7543800" cy="487362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>
                <a:latin typeface="Calibri" panose="020F0502020204030204" pitchFamily="34" charset="0"/>
              </a:rPr>
              <a:t>WHY STUDYJAVASCRIPT?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1CEAEE7-4911-46D2-8D56-E933A022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6356350"/>
            <a:ext cx="425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C4004CD-DCBE-49DE-8B99-9E1A96CE7433}" type="slidenum">
              <a:rPr lang="en-US" altLang="en-US" sz="1400"/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94560D3-DA60-4D2B-A1AF-1F64ED1C9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6963"/>
            <a:ext cx="26463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FBAA4C-5E72-400F-86D0-FAF3B14F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189038"/>
            <a:ext cx="7954963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 anchor="t"/>
          <a:lstStyle>
            <a:lvl1pPr marL="193675" indent="-192088"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3675" algn="l"/>
                <a:tab pos="650875" algn="l"/>
                <a:tab pos="1108075" algn="l"/>
                <a:tab pos="1565275" algn="l"/>
                <a:tab pos="2022475" algn="l"/>
                <a:tab pos="2479675" algn="l"/>
                <a:tab pos="2936875" algn="l"/>
                <a:tab pos="3394075" algn="l"/>
                <a:tab pos="3851275" algn="l"/>
                <a:tab pos="4308475" algn="l"/>
                <a:tab pos="4765675" algn="l"/>
                <a:tab pos="5222875" algn="l"/>
                <a:tab pos="5680075" algn="l"/>
                <a:tab pos="6137275" algn="l"/>
                <a:tab pos="6594475" algn="l"/>
                <a:tab pos="7051675" algn="l"/>
                <a:tab pos="7508875" algn="l"/>
                <a:tab pos="7966075" algn="l"/>
                <a:tab pos="8423275" algn="l"/>
                <a:tab pos="8880475" algn="l"/>
                <a:tab pos="9337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7020" indent="-285750">
              <a:buClrTx/>
              <a:buFont typeface="Arial" panose="02020603050405020304" pitchFamily="18" charset="0"/>
              <a:buChar char="•"/>
            </a:pPr>
            <a:r>
              <a:rPr lang="en-US" altLang="en-US" dirty="0"/>
              <a:t>JavaScript is one of the 3 languages all web developers must learn:</a:t>
            </a:r>
            <a:endParaRPr lang="en-US" altLang="en-US" dirty="0">
              <a:cs typeface="Arial"/>
            </a:endParaRP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Arial"/>
              </a:rPr>
              <a:t>HTML to define the content of web pages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Arial"/>
              </a:rPr>
              <a:t>CSS to specify the layout of web pages</a:t>
            </a:r>
            <a:endParaRPr lang="en-US" altLang="en-US" dirty="0"/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Arial"/>
              </a:rPr>
              <a:t>JavaScript to program the behavior of web pages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endParaRPr lang="en-US" altLang="en-US" dirty="0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Arial"/>
              </a:rPr>
              <a:t>Web pages are not the only place where JavaScript is used.</a:t>
            </a: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endParaRPr lang="en-US" altLang="en-US" dirty="0">
              <a:cs typeface="Arial"/>
            </a:endParaRPr>
          </a:p>
          <a:p>
            <a:pPr marL="191770" indent="-190500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Arial"/>
              </a:rPr>
              <a:t>Many Desktops and server programs use JavaScript.</a:t>
            </a:r>
            <a:endParaRPr lang="en-US" dirty="0"/>
          </a:p>
          <a:p>
            <a:pPr marL="1270" indent="0">
              <a:buClrTx/>
              <a:buSzPct val="45000"/>
            </a:pPr>
            <a:endParaRPr lang="en-US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086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3ADF6107-3EF7-4BB0-8724-33E3DF2B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0"/>
            <a:ext cx="754221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buClrTx/>
            </a:pPr>
            <a:r>
              <a:rPr lang="en-US" sz="4000" dirty="0">
                <a:latin typeface="Calibri" panose="020F0502020204030204" pitchFamily="34" charset="0"/>
              </a:rPr>
              <a:t>HOW DOES IT WORK?</a:t>
            </a:r>
            <a:endParaRPr lang="en-US" sz="4000" dirty="0">
              <a:latin typeface="Calibri" panose="020F0502020204030204" pitchFamily="34" charset="0"/>
              <a:cs typeface="Calibri"/>
            </a:endParaRPr>
          </a:p>
          <a:p>
            <a:pPr hangingPunct="1">
              <a:lnSpc>
                <a:spcPct val="98000"/>
              </a:lnSpc>
              <a:buClrTx/>
              <a:buFontTx/>
              <a:buNone/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7541D027-8C19-4F06-BD7F-1A68C12C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308100"/>
            <a:ext cx="8491538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3995" indent="-212725" hangingPunct="1">
              <a:lnSpc>
                <a:spcPct val="98000"/>
              </a:lnSpc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Embedded within HTML page - View source</a:t>
            </a:r>
            <a:endParaRPr lang="en-US"/>
          </a:p>
          <a:p>
            <a:pPr indent="-213995" hangingPunct="1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213995" indent="-212725" hangingPunct="1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Executes on client - Fast, no connection needed once loaded</a:t>
            </a:r>
            <a:endParaRPr lang="en-US" altLang="en-US" dirty="0">
              <a:cs typeface="Arial"/>
            </a:endParaRPr>
          </a:p>
          <a:p>
            <a:pPr indent="-213995" hangingPunct="1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213995" indent="-212725" hangingPunct="1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Simple programming statements combined with HTML tags - Interpreted (not compiled)</a:t>
            </a:r>
            <a:endParaRPr lang="en-US" altLang="en-US" dirty="0">
              <a:cs typeface="Arial"/>
            </a:endParaRPr>
          </a:p>
          <a:p>
            <a:pPr indent="-213995" hangingPunct="1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Tx/>
              <a:buSzPct val="45000"/>
              <a:buFontTx/>
              <a:buNone/>
            </a:pPr>
            <a:endParaRPr lang="en-US" altLang="en-US">
              <a:cs typeface="Arial"/>
            </a:endParaRPr>
          </a:p>
          <a:p>
            <a:pPr marL="213995" indent="-212725" hangingPunct="1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/>
              <a:t>No special tools required</a:t>
            </a:r>
            <a:endParaRPr lang="en-US" altLang="en-US" dirty="0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C8CD021-99D7-4C9C-AE8F-9D842F34A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>
                <a:latin typeface="Calibri" panose="020F0502020204030204" pitchFamily="34" charset="0"/>
              </a:rPr>
              <a:t>PLACEMENT: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BFAAC7E-BEE9-4AF3-B018-000AD4CB6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13806488"/>
          </a:xfrm>
          <a:ln/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3175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There is a flexibility given to include JavaScript code anywhere in an HTML document. However the most preferred ways to include JavaScript in an HTML file are as follows :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213995" indent="-21399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   Script in &lt;head&gt;...&lt;/head&gt; section.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213995" indent="-21399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   Script in &lt;body&gt;...&lt;/body&gt; section.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213995" indent="-21399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   Script in &lt;body&gt;...&lt;/body&gt; and &lt;head&gt;...&lt;/head&gt; sections.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213995" indent="-21399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   Script in an external file and then include in &lt;head&gt;...&lt;/head&gt; section.</a:t>
            </a:r>
            <a:r>
              <a:rPr lang="en-US" altLang="en-US" b="1" i="1" dirty="0">
                <a:latin typeface="Arial" panose="020B0604020202020204" pitchFamily="34" charset="0"/>
              </a:rPr>
              <a:t>  </a:t>
            </a:r>
            <a:endParaRPr lang="en-US" altLang="en-US" b="1" i="1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C8CD021-99D7-4C9C-AE8F-9D842F34A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>
                <a:latin typeface="Calibri" panose="020F0502020204030204" pitchFamily="34" charset="0"/>
              </a:rPr>
              <a:t>OUTPUT: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BFAAC7E-BEE9-4AF3-B018-000AD4CB6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13806488"/>
          </a:xfrm>
          <a:ln/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buClrTx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latin typeface="Arial" panose="020B0604020202020204" pitchFamily="34" charset="0"/>
              </a:rPr>
              <a:t>JavaScript can "display" data in different ways:</a:t>
            </a:r>
            <a:endParaRPr lang="en-US" dirty="0">
              <a:cs typeface="Calibri"/>
            </a:endParaRPr>
          </a:p>
          <a:p>
            <a:pPr>
              <a:buSzPct val="4500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latin typeface="Arial" panose="020B0604020202020204" pitchFamily="34" charset="0"/>
              </a:rPr>
              <a:t>Writing into an HTML element, using </a:t>
            </a:r>
            <a:r>
              <a:rPr lang="en-US" sz="1800" b="1" dirty="0" err="1">
                <a:latin typeface="Arial" panose="020B0604020202020204" pitchFamily="34" charset="0"/>
              </a:rPr>
              <a:t>innerHTML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dirty="0"/>
          </a:p>
          <a:p>
            <a:pPr>
              <a:buSzPct val="4500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latin typeface="Arial" panose="020B0604020202020204" pitchFamily="34" charset="0"/>
              </a:rPr>
              <a:t>Writing into the HTML output using </a:t>
            </a:r>
            <a:r>
              <a:rPr lang="en-US" sz="1800" b="1" dirty="0" err="1">
                <a:latin typeface="Arial" panose="020B0604020202020204" pitchFamily="34" charset="0"/>
              </a:rPr>
              <a:t>document.</a:t>
            </a:r>
            <a:r>
              <a:rPr lang="en-US" sz="1800" b="1" dirty="0" err="1">
                <a:latin typeface="Arial" panose="020B0604020202020204" pitchFamily="34" charset="0"/>
                <a:cs typeface="Arial"/>
              </a:rPr>
              <a:t>write</a:t>
            </a:r>
            <a:r>
              <a:rPr lang="en-US" sz="1800" b="1" dirty="0">
                <a:latin typeface="Arial" panose="020B0604020202020204" pitchFamily="34" charset="0"/>
                <a:cs typeface="Arial"/>
              </a:rPr>
              <a:t>()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dirty="0"/>
          </a:p>
          <a:p>
            <a:pPr>
              <a:buSzPct val="4500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latin typeface="Arial" panose="020B0604020202020204" pitchFamily="34" charset="0"/>
              </a:rPr>
              <a:t>Writing into an alert box, using </a:t>
            </a:r>
            <a:r>
              <a:rPr lang="en-US" sz="1800" b="1" dirty="0" err="1">
                <a:latin typeface="Arial" panose="020B0604020202020204" pitchFamily="34" charset="0"/>
              </a:rPr>
              <a:t>window.</a:t>
            </a:r>
            <a:r>
              <a:rPr lang="en-US" sz="1800" b="1" dirty="0" err="1">
                <a:latin typeface="Arial" panose="020B0604020202020204" pitchFamily="34" charset="0"/>
                <a:cs typeface="Arial"/>
              </a:rPr>
              <a:t>alert</a:t>
            </a:r>
            <a:r>
              <a:rPr lang="en-US" sz="1800" b="1" dirty="0">
                <a:latin typeface="Arial" panose="020B0604020202020204" pitchFamily="34" charset="0"/>
                <a:cs typeface="Arial"/>
              </a:rPr>
              <a:t>()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dirty="0"/>
          </a:p>
          <a:p>
            <a:pPr>
              <a:buSzPct val="45000"/>
              <a:buChar char="•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800" dirty="0">
                <a:latin typeface="Arial" panose="020B0604020202020204" pitchFamily="34" charset="0"/>
              </a:rPr>
              <a:t>Writing into the browser console, using </a:t>
            </a:r>
            <a:r>
              <a:rPr lang="en-US" sz="1800" b="1" dirty="0">
                <a:latin typeface="Arial" panose="020B0604020202020204" pitchFamily="34" charset="0"/>
              </a:rPr>
              <a:t>console.</a:t>
            </a:r>
            <a:r>
              <a:rPr lang="en-US" sz="1800" b="1" dirty="0">
                <a:latin typeface="Arial" panose="020B0604020202020204" pitchFamily="34" charset="0"/>
                <a:cs typeface="Arial"/>
              </a:rPr>
              <a:t>log()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360DE10-0377-420B-8025-3C790BF2B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COMMENTS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64454B-045B-48B2-9D00-6C8C2E87B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25" y="1096963"/>
            <a:ext cx="8426450" cy="4524375"/>
          </a:xfrm>
          <a:ln/>
        </p:spPr>
        <p:txBody>
          <a:bodyPr/>
          <a:lstStyle/>
          <a:p>
            <a:pPr marL="556895" indent="-5365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JavaScript supports both C-style and C++-style comments, Thus :</a:t>
            </a:r>
            <a:endParaRPr lang="en-US" dirty="0"/>
          </a:p>
          <a:p>
            <a:pPr marL="556895" indent="-5365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Any text between a</a:t>
            </a:r>
            <a:r>
              <a:rPr lang="en-US" altLang="en-US" sz="1800" b="1" dirty="0">
                <a:latin typeface="Arial" panose="020B0604020202020204" pitchFamily="34" charset="0"/>
              </a:rPr>
              <a:t> // </a:t>
            </a:r>
            <a:r>
              <a:rPr lang="en-US" altLang="en-US" sz="1800" dirty="0">
                <a:latin typeface="Arial" panose="020B0604020202020204" pitchFamily="34" charset="0"/>
              </a:rPr>
              <a:t>and the end of a line is treated as a comment and is ignored by JavaScript.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556895" indent="-5365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Any text between the characters</a:t>
            </a:r>
            <a:r>
              <a:rPr lang="en-US" altLang="en-US" sz="1800" b="1" dirty="0">
                <a:latin typeface="Arial" panose="020B0604020202020204" pitchFamily="34" charset="0"/>
              </a:rPr>
              <a:t> /*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latin typeface="Arial" panose="020B0604020202020204" pitchFamily="34" charset="0"/>
              </a:rPr>
              <a:t>*/ </a:t>
            </a:r>
            <a:r>
              <a:rPr lang="en-US" altLang="en-US" sz="1800" dirty="0">
                <a:latin typeface="Arial" panose="020B0604020202020204" pitchFamily="34" charset="0"/>
              </a:rPr>
              <a:t>is treated as a comment. This may span multiple lines.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556895" indent="-5365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JavaScript also recognizes the HTML comment opening sequence </a:t>
            </a:r>
            <a:r>
              <a:rPr lang="en-US" altLang="en-US" sz="1800" b="1" dirty="0">
                <a:latin typeface="Arial" panose="020B0604020202020204" pitchFamily="34" charset="0"/>
              </a:rPr>
              <a:t>&lt;!--.</a:t>
            </a:r>
            <a:r>
              <a:rPr lang="en-US" altLang="en-US" sz="1800" dirty="0">
                <a:latin typeface="Arial" panose="020B0604020202020204" pitchFamily="34" charset="0"/>
              </a:rPr>
              <a:t> JavaScript treats this as a single-line comment, just as it does the </a:t>
            </a:r>
            <a:r>
              <a:rPr lang="en-US" altLang="en-US" sz="1800" b="1" dirty="0">
                <a:latin typeface="Arial" panose="020B0604020202020204" pitchFamily="34" charset="0"/>
              </a:rPr>
              <a:t>//</a:t>
            </a:r>
            <a:r>
              <a:rPr lang="en-US" altLang="en-US" sz="1800" dirty="0">
                <a:latin typeface="Arial" panose="020B0604020202020204" pitchFamily="34" charset="0"/>
              </a:rPr>
              <a:t> comment.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  <a:p>
            <a:pPr marL="556895" indent="-536575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The HTML comment closing sequence </a:t>
            </a:r>
            <a:r>
              <a:rPr lang="en-US" altLang="en-US" sz="1800" b="1" dirty="0">
                <a:latin typeface="Arial" panose="020B0604020202020204" pitchFamily="34" charset="0"/>
              </a:rPr>
              <a:t>--&gt;</a:t>
            </a:r>
            <a:r>
              <a:rPr lang="en-US" altLang="en-US" sz="1800" dirty="0">
                <a:latin typeface="Arial" panose="020B0604020202020204" pitchFamily="34" charset="0"/>
              </a:rPr>
              <a:t> is not recognized by JavaScript so it should be written as</a:t>
            </a:r>
            <a:r>
              <a:rPr lang="en-US" altLang="en-US" sz="1800" b="1" dirty="0">
                <a:latin typeface="Arial" panose="020B0604020202020204" pitchFamily="34" charset="0"/>
              </a:rPr>
              <a:t> //--&gt;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884B06CB-5406-435B-9E5F-C9CDCC253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latin typeface="Calibri" panose="020F0502020204030204" pitchFamily="34" charset="0"/>
              </a:rPr>
              <a:t>VARIABLES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4000" dirty="0">
              <a:solidFill>
                <a:srgbClr val="FFFFFF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4B182B6-B797-4828-9410-EACB0E7C4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3570288"/>
          </a:xfrm>
          <a:ln/>
        </p:spPr>
        <p:txBody>
          <a:bodyPr/>
          <a:lstStyle/>
          <a:p>
            <a:pPr marL="772795" indent="-750570">
              <a:buClrTx/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Variables can be thought of as named containers. </a:t>
            </a:r>
            <a:endParaRPr lang="en-US"/>
          </a:p>
          <a:p>
            <a:pPr marL="772795" indent="-750570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We can place data into these containers and then refer to the data simply by naming the container.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772795" indent="-750570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Before you use a variable in a JavaScript program, we must declare it.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772795" indent="-750570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JavaScript is untyped language.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772795" indent="-750570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This means that a JavaScript variable can hold a value of any data type. 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772795" indent="-750570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1800">
                <a:latin typeface="Arial" panose="020B0604020202020204" pitchFamily="34" charset="0"/>
              </a:rPr>
              <a:t> Example for usage of variables:</a:t>
            </a:r>
            <a:endParaRPr lang="en-US" altLang="en-US" sz="1800">
              <a:latin typeface="Arial" panose="020B0604020202020204" pitchFamily="34" charset="0"/>
              <a:cs typeface="Arial"/>
            </a:endParaRPr>
          </a:p>
          <a:p>
            <a:pPr marL="215900" indent="-213995">
              <a:spcAft>
                <a:spcPts val="1438"/>
              </a:spcAft>
              <a:buClrTx/>
              <a:buSzPct val="45000"/>
              <a:buFontTx/>
              <a:buNone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1800">
              <a:latin typeface="Arial" panose="020B0604020202020204" pitchFamily="34" charset="0"/>
              <a:cs typeface="Arial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0B8DC845-BA00-403D-A60C-F7EF0721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84688"/>
            <a:ext cx="4572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390E14B3-DD3B-4220-A553-54EA2A30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03188"/>
            <a:ext cx="7542213" cy="700087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DATA TYPES</a:t>
            </a:r>
            <a:endParaRPr lang="en-US" altLang="en-US" sz="4000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630AD68-5787-4AF8-9188-1CDD36CF1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6450" cy="4524375"/>
          </a:xfrm>
          <a:ln/>
        </p:spPr>
        <p:txBody>
          <a:bodyPr/>
          <a:lstStyle/>
          <a:p>
            <a:pPr indent="-31877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>
                <a:latin typeface="Arial" panose="020B0604020202020204" pitchFamily="34" charset="0"/>
              </a:rPr>
              <a:t>In</a:t>
            </a:r>
            <a:r>
              <a:rPr lang="en-US" sz="2600" dirty="0">
                <a:latin typeface="Arial" panose="020B0604020202020204" pitchFamily="34" charset="0"/>
              </a:rPr>
              <a:t> JavaScript there are 5 different data types </a:t>
            </a:r>
            <a:r>
              <a:rPr lang="en-US" sz="2600" dirty="0">
                <a:latin typeface="Arial" panose="020B0604020202020204" pitchFamily="34" charset="0"/>
                <a:cs typeface="Arial"/>
              </a:rPr>
              <a:t>that can contain values:</a:t>
            </a:r>
            <a:endParaRPr lang="en-US" dirty="0"/>
          </a:p>
          <a:p>
            <a:pPr>
              <a:buSzPct val="45000"/>
              <a:buFontTx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Arial" panose="020B0604020202020204" pitchFamily="34" charset="0"/>
              </a:rPr>
              <a:t>string</a:t>
            </a:r>
            <a:r>
              <a:rPr lang="en-US" sz="2600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 panose="020B0604020202020204" pitchFamily="34" charset="0"/>
              </a:rPr>
              <a:t> number</a:t>
            </a:r>
            <a:r>
              <a:rPr lang="en-US" sz="2600" dirty="0">
                <a:latin typeface="Arial"/>
                <a:cs typeface="Arial"/>
              </a:rPr>
              <a:t>, </a:t>
            </a:r>
            <a:r>
              <a:rPr lang="en-US" sz="2600" dirty="0" err="1">
                <a:latin typeface="Arial" panose="020B0604020202020204" pitchFamily="34" charset="0"/>
              </a:rPr>
              <a:t>boolean</a:t>
            </a:r>
            <a:r>
              <a:rPr lang="en-US" sz="2600" dirty="0">
                <a:latin typeface="Arial"/>
                <a:cs typeface="Arial"/>
              </a:rPr>
              <a:t>, </a:t>
            </a:r>
            <a:r>
              <a:rPr lang="en-US" sz="2600" dirty="0">
                <a:latin typeface="Arial" panose="020B0604020202020204" pitchFamily="34" charset="0"/>
              </a:rPr>
              <a:t>object</a:t>
            </a:r>
            <a:r>
              <a:rPr lang="en-US" sz="2600" dirty="0">
                <a:latin typeface="Arial"/>
                <a:cs typeface="Arial"/>
              </a:rPr>
              <a:t>, </a:t>
            </a:r>
            <a:r>
              <a:rPr lang="en-US" sz="2600" dirty="0">
                <a:latin typeface="Arial" panose="020B0604020202020204" pitchFamily="34" charset="0"/>
              </a:rPr>
              <a:t>function</a:t>
            </a:r>
            <a:endParaRPr lang="en-US" dirty="0"/>
          </a:p>
          <a:p>
            <a:pPr indent="0">
              <a:buClrTx/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Arial" panose="020B0604020202020204" pitchFamily="34" charset="0"/>
              </a:rPr>
              <a:t>There are 3 types of objects:</a:t>
            </a:r>
            <a:endParaRPr lang="en-US" sz="2600" dirty="0"/>
          </a:p>
          <a:p>
            <a:pPr>
              <a:buSzPct val="45000"/>
              <a:buFontTx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Arial" panose="020B0604020202020204" pitchFamily="34" charset="0"/>
              </a:rPr>
              <a:t>Object</a:t>
            </a:r>
            <a:r>
              <a:rPr lang="en-US" sz="2600" dirty="0">
                <a:latin typeface="Arial"/>
                <a:cs typeface="Arial"/>
              </a:rPr>
              <a:t>, </a:t>
            </a:r>
            <a:r>
              <a:rPr lang="en-US" sz="2600" dirty="0">
                <a:latin typeface="Arial" panose="020B0604020202020204" pitchFamily="34" charset="0"/>
              </a:rPr>
              <a:t>Date</a:t>
            </a:r>
            <a:r>
              <a:rPr lang="en-US" sz="2600" dirty="0">
                <a:latin typeface="Arial"/>
                <a:cs typeface="Arial"/>
              </a:rPr>
              <a:t>, </a:t>
            </a:r>
            <a:r>
              <a:rPr lang="en-US" sz="2600" dirty="0">
                <a:latin typeface="Arial" panose="020B0604020202020204" pitchFamily="34" charset="0"/>
              </a:rPr>
              <a:t>Array</a:t>
            </a:r>
            <a:endParaRPr lang="en-US" dirty="0"/>
          </a:p>
          <a:p>
            <a:pPr indent="0"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Arial" panose="020B0604020202020204" pitchFamily="34" charset="0"/>
              </a:rPr>
              <a:t>And 2 data types that cannot contain values:</a:t>
            </a:r>
            <a:endParaRPr lang="en-US" dirty="0"/>
          </a:p>
          <a:p>
            <a:pPr>
              <a:buSzPct val="45000"/>
              <a:buFontTx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Arial" panose="020B0604020202020204" pitchFamily="34" charset="0"/>
              </a:rPr>
              <a:t>null, undefined</a:t>
            </a:r>
            <a:endParaRPr lang="en-US" sz="2600" dirty="0"/>
          </a:p>
          <a:p>
            <a:pPr>
              <a:buSzPct val="45000"/>
              <a:buFontTx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  <a:p>
            <a:pPr indent="-318770"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indent="-318770"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yriad Pro"/>
        <a:ea typeface="Microsoft YaHei"/>
        <a:cs typeface=""/>
      </a:majorFont>
      <a:minorFont>
        <a:latin typeface="Myriad Pro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yriad Pro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BAC9B37CE77A4B978FF17FC1A8F4E1" ma:contentTypeVersion="0" ma:contentTypeDescription="Create a new document." ma:contentTypeScope="" ma:versionID="f1a48871a3ec82ed7fd94e409e9b8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11540-F658-4D5A-A407-463959D99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4C3C6-41D5-468B-8BB2-230FD753D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Application>Microsoft Office PowerPoint</Application>
  <PresentationFormat>On-screen Show (4:3)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  JAVASCRIPT    </vt:lpstr>
      <vt:lpstr>WHAT IS JAVASCRIPT? </vt:lpstr>
      <vt:lpstr>WHY STUDYJAVASCRIPT? </vt:lpstr>
      <vt:lpstr>PowerPoint Presentation</vt:lpstr>
      <vt:lpstr>PLACEMENT: </vt:lpstr>
      <vt:lpstr>OUTPUT: </vt:lpstr>
      <vt:lpstr>COMMENTS</vt:lpstr>
      <vt:lpstr>VARIABLES </vt:lpstr>
      <vt:lpstr>DATA TYPES</vt:lpstr>
      <vt:lpstr>OPERATOR</vt:lpstr>
      <vt:lpstr>FUNCTIONS:</vt:lpstr>
      <vt:lpstr>CONDITIONAL STATEMENTS</vt:lpstr>
      <vt:lpstr>LOOP:</vt:lpstr>
      <vt:lpstr>LOOP CONTROL: </vt:lpstr>
      <vt:lpstr>EVENTS: </vt:lpstr>
      <vt:lpstr>JAVASCRIPT </vt:lpstr>
      <vt:lpstr>JAVASCRIPT </vt:lpstr>
      <vt:lpstr>PAGE REDIRECTION </vt:lpstr>
      <vt:lpstr>DIALOG BOXES: </vt:lpstr>
      <vt:lpstr>PRINT</vt:lpstr>
      <vt:lpstr>OBJECTS</vt:lpstr>
      <vt:lpstr>OBJECTS</vt:lpstr>
      <vt:lpstr>OBJECTS</vt:lpstr>
      <vt:lpstr>NATIVE OBJECTS</vt:lpstr>
      <vt:lpstr>JAVASCRIPT DOM OBJECTS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JAVASCRIPT    </dc:title>
  <cp:revision>239</cp:revision>
  <cp:lastPrinted>1601-01-01T00:00:00Z</cp:lastPrinted>
  <dcterms:created xsi:type="dcterms:W3CDTF">1601-01-01T00:00:00Z</dcterms:created>
  <dcterms:modified xsi:type="dcterms:W3CDTF">2018-11-22T15:45:31Z</dcterms:modified>
</cp:coreProperties>
</file>