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  <p:embeddedFontLst>
    <p:embeddedFont>
      <p:font typeface="JHLCDK+Calibri-Light"/>
      <p:regular r:id="rId13"/>
    </p:embeddedFont>
    <p:embeddedFont>
      <p:font typeface="MTAWCW+Calibri-Light,Bold"/>
      <p:regular r:id="rId14"/>
    </p:embeddedFont>
    <p:embeddedFont>
      <p:font typeface="ERJSAL+ArialMT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font" Target="fonts/font1.fntdata" /><Relationship Id="rId14" Type="http://schemas.openxmlformats.org/officeDocument/2006/relationships/font" Target="fonts/font2.fntdata" /><Relationship Id="rId15" Type="http://schemas.openxmlformats.org/officeDocument/2006/relationships/font" Target="fonts/font3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05932" y="3224357"/>
            <a:ext cx="3631417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ff0000"/>
                </a:solidFill>
                <a:latin typeface="JHLCDK+Calibri-Light"/>
                <a:cs typeface="JHLCDK+Calibri-Light"/>
              </a:rPr>
              <a:t>MICROSOFT</a:t>
            </a:r>
            <a:r>
              <a:rPr dirty="0" sz="3600" spc="-8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ff0000"/>
                </a:solidFill>
                <a:latin typeface="JHLCDK+Calibri-Light"/>
                <a:cs typeface="JHLCDK+Calibri-Light"/>
              </a:rPr>
              <a:t>POINT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1228" y="1040543"/>
            <a:ext cx="3718454" cy="28416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ede7c2"/>
                </a:solidFill>
                <a:latin typeface="MTAWCW+Calibri-Light,Bold"/>
                <a:cs typeface="MTAWCW+Calibri-Light,Bold"/>
              </a:rPr>
              <a:t>THE</a:t>
            </a:r>
            <a:r>
              <a:rPr dirty="0" sz="3600" spc="-88">
                <a:solidFill>
                  <a:srgbClr val="ede7c2"/>
                </a:solidFill>
                <a:latin typeface="MTAWCW+Calibri-Light,Bold"/>
                <a:cs typeface="MTAWCW+Calibri-Light,Bold"/>
              </a:rPr>
              <a:t> </a:t>
            </a:r>
            <a:r>
              <a:rPr dirty="0" sz="3600">
                <a:solidFill>
                  <a:srgbClr val="ede7c2"/>
                </a:solidFill>
                <a:latin typeface="MTAWCW+Calibri-Light,Bold"/>
                <a:cs typeface="MTAWCW+Calibri-Light,Bold"/>
              </a:rPr>
              <a:t>THINGS</a:t>
            </a:r>
            <a:r>
              <a:rPr dirty="0" sz="3600" spc="-88">
                <a:solidFill>
                  <a:srgbClr val="ede7c2"/>
                </a:solidFill>
                <a:latin typeface="MTAWCW+Calibri-Light,Bold"/>
                <a:cs typeface="MTAWCW+Calibri-Light,Bold"/>
              </a:rPr>
              <a:t> </a:t>
            </a:r>
            <a:r>
              <a:rPr dirty="0" sz="3600">
                <a:solidFill>
                  <a:srgbClr val="ede7c2"/>
                </a:solidFill>
                <a:latin typeface="MTAWCW+Calibri-Light,Bold"/>
                <a:cs typeface="MTAWCW+Calibri-Light,Bold"/>
              </a:rPr>
              <a:t>I</a:t>
            </a:r>
            <a:r>
              <a:rPr dirty="0" sz="3600" spc="-87">
                <a:solidFill>
                  <a:srgbClr val="ede7c2"/>
                </a:solidFill>
                <a:latin typeface="MTAWCW+Calibri-Light,Bold"/>
                <a:cs typeface="MTAWCW+Calibri-Light,Bold"/>
              </a:rPr>
              <a:t> </a:t>
            </a:r>
            <a:r>
              <a:rPr dirty="0" sz="3600">
                <a:solidFill>
                  <a:srgbClr val="ede7c2"/>
                </a:solidFill>
                <a:latin typeface="MTAWCW+Calibri-Light,Bold"/>
                <a:cs typeface="MTAWCW+Calibri-Light,Bold"/>
              </a:rPr>
              <a:t>HAVE</a:t>
            </a:r>
          </a:p>
          <a:p>
            <a:pPr marL="0" marR="0">
              <a:lnSpc>
                <a:spcPts val="3600"/>
              </a:lnSpc>
              <a:spcBef>
                <a:spcPts val="288"/>
              </a:spcBef>
              <a:spcAft>
                <a:spcPts val="0"/>
              </a:spcAft>
            </a:pPr>
            <a:r>
              <a:rPr dirty="0" sz="3600">
                <a:solidFill>
                  <a:srgbClr val="ede7c2"/>
                </a:solidFill>
                <a:latin typeface="MTAWCW+Calibri-Light,Bold"/>
                <a:cs typeface="MTAWCW+Calibri-Light,Bold"/>
              </a:rPr>
              <a:t>LEARNT?</a:t>
            </a:r>
          </a:p>
          <a:p>
            <a:pPr marL="0" marR="0">
              <a:lnSpc>
                <a:spcPts val="4077"/>
              </a:lnSpc>
              <a:spcBef>
                <a:spcPts val="607"/>
              </a:spcBef>
              <a:spcAft>
                <a:spcPts val="0"/>
              </a:spcAft>
            </a:pPr>
            <a:r>
              <a:rPr dirty="0" sz="3650">
                <a:solidFill>
                  <a:srgbClr val="000000"/>
                </a:solidFill>
                <a:latin typeface="ERJSAL+ArialMT"/>
                <a:cs typeface="ERJSAL+ArialMT"/>
              </a:rPr>
              <a:t>•</a:t>
            </a:r>
            <a:r>
              <a:rPr dirty="0" sz="3650" spc="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Transitions</a:t>
            </a:r>
          </a:p>
          <a:p>
            <a:pPr marL="0" marR="0">
              <a:lnSpc>
                <a:spcPts val="4077"/>
              </a:lnSpc>
              <a:spcBef>
                <a:spcPts val="633"/>
              </a:spcBef>
              <a:spcAft>
                <a:spcPts val="0"/>
              </a:spcAft>
            </a:pPr>
            <a:r>
              <a:rPr dirty="0" sz="3650">
                <a:solidFill>
                  <a:srgbClr val="000000"/>
                </a:solidFill>
                <a:latin typeface="ERJSAL+ArialMT"/>
                <a:cs typeface="ERJSAL+ArialMT"/>
              </a:rPr>
              <a:t>•</a:t>
            </a:r>
            <a:r>
              <a:rPr dirty="0" sz="3650" spc="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Comments</a:t>
            </a:r>
          </a:p>
          <a:p>
            <a:pPr marL="0" marR="0">
              <a:lnSpc>
                <a:spcPts val="4077"/>
              </a:lnSpc>
              <a:spcBef>
                <a:spcPts val="683"/>
              </a:spcBef>
              <a:spcAft>
                <a:spcPts val="0"/>
              </a:spcAft>
            </a:pPr>
            <a:r>
              <a:rPr dirty="0" sz="3650">
                <a:solidFill>
                  <a:srgbClr val="000000"/>
                </a:solidFill>
                <a:latin typeface="ERJSAL+ArialMT"/>
                <a:cs typeface="ERJSAL+ArialMT"/>
              </a:rPr>
              <a:t>•</a:t>
            </a:r>
            <a:r>
              <a:rPr dirty="0" sz="3650" spc="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Eyedropper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1228" y="3930953"/>
            <a:ext cx="2369541" cy="1065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77"/>
              </a:lnSpc>
              <a:spcBef>
                <a:spcPts val="0"/>
              </a:spcBef>
              <a:spcAft>
                <a:spcPts val="0"/>
              </a:spcAft>
            </a:pPr>
            <a:r>
              <a:rPr dirty="0" sz="3650">
                <a:solidFill>
                  <a:srgbClr val="000000"/>
                </a:solidFill>
                <a:latin typeface="ERJSAL+ArialMT"/>
                <a:cs typeface="ERJSAL+ArialMT"/>
              </a:rPr>
              <a:t>•</a:t>
            </a:r>
            <a:r>
              <a:rPr dirty="0" sz="3650" spc="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Advance</a:t>
            </a:r>
          </a:p>
          <a:p>
            <a:pPr marL="285750" marR="0">
              <a:lnSpc>
                <a:spcPts val="3600"/>
              </a:lnSpc>
              <a:spcBef>
                <a:spcPts val="288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Animation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2075" y="1066373"/>
            <a:ext cx="3783031" cy="352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576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ede7c2"/>
                </a:solidFill>
                <a:latin typeface="MTAWCW+Calibri-Light,Bold"/>
                <a:cs typeface="MTAWCW+Calibri-Light,Bold"/>
              </a:rPr>
              <a:t>THE</a:t>
            </a:r>
            <a:r>
              <a:rPr dirty="0" sz="3600" spc="-88">
                <a:solidFill>
                  <a:srgbClr val="ede7c2"/>
                </a:solidFill>
                <a:latin typeface="MTAWCW+Calibri-Light,Bold"/>
                <a:cs typeface="MTAWCW+Calibri-Light,Bold"/>
              </a:rPr>
              <a:t> </a:t>
            </a:r>
            <a:r>
              <a:rPr dirty="0" sz="3600">
                <a:solidFill>
                  <a:srgbClr val="ede7c2"/>
                </a:solidFill>
                <a:latin typeface="MTAWCW+Calibri-Light,Bold"/>
                <a:cs typeface="MTAWCW+Calibri-Light,Bold"/>
              </a:rPr>
              <a:t>THINGS</a:t>
            </a:r>
            <a:r>
              <a:rPr dirty="0" sz="3600" spc="-88">
                <a:solidFill>
                  <a:srgbClr val="ede7c2"/>
                </a:solidFill>
                <a:latin typeface="MTAWCW+Calibri-Light,Bold"/>
                <a:cs typeface="MTAWCW+Calibri-Light,Bold"/>
              </a:rPr>
              <a:t> </a:t>
            </a:r>
            <a:r>
              <a:rPr dirty="0" sz="3600">
                <a:solidFill>
                  <a:srgbClr val="ede7c2"/>
                </a:solidFill>
                <a:latin typeface="MTAWCW+Calibri-Light,Bold"/>
                <a:cs typeface="MTAWCW+Calibri-Light,Bold"/>
              </a:rPr>
              <a:t>I</a:t>
            </a:r>
            <a:r>
              <a:rPr dirty="0" sz="3600" spc="-87">
                <a:solidFill>
                  <a:srgbClr val="ede7c2"/>
                </a:solidFill>
                <a:latin typeface="MTAWCW+Calibri-Light,Bold"/>
                <a:cs typeface="MTAWCW+Calibri-Light,Bold"/>
              </a:rPr>
              <a:t> </a:t>
            </a:r>
            <a:r>
              <a:rPr dirty="0" sz="3600">
                <a:solidFill>
                  <a:srgbClr val="ede7c2"/>
                </a:solidFill>
                <a:latin typeface="MTAWCW+Calibri-Light,Bold"/>
                <a:cs typeface="MTAWCW+Calibri-Light,Bold"/>
              </a:rPr>
              <a:t>HAVE</a:t>
            </a:r>
          </a:p>
          <a:p>
            <a:pPr marL="64576" marR="0">
              <a:lnSpc>
                <a:spcPts val="3600"/>
              </a:lnSpc>
              <a:spcBef>
                <a:spcPts val="287"/>
              </a:spcBef>
              <a:spcAft>
                <a:spcPts val="0"/>
              </a:spcAft>
            </a:pPr>
            <a:r>
              <a:rPr dirty="0" sz="3600">
                <a:solidFill>
                  <a:srgbClr val="ede7c2"/>
                </a:solidFill>
                <a:latin typeface="MTAWCW+Calibri-Light,Bold"/>
                <a:cs typeface="MTAWCW+Calibri-Light,Bold"/>
              </a:rPr>
              <a:t>LEARNT?</a:t>
            </a:r>
          </a:p>
          <a:p>
            <a:pPr marL="0" marR="0">
              <a:lnSpc>
                <a:spcPts val="4524"/>
              </a:lnSpc>
              <a:spcBef>
                <a:spcPts val="378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ERJSAL+ArialMT"/>
                <a:cs typeface="ERJSAL+ArialMT"/>
              </a:rPr>
              <a:t>•</a:t>
            </a:r>
            <a:r>
              <a:rPr dirty="0" sz="4050" spc="-1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Calibri"/>
                <a:cs typeface="Calibri"/>
              </a:rPr>
              <a:t>Repeat</a:t>
            </a:r>
          </a:p>
          <a:p>
            <a:pPr marL="285750" marR="0">
              <a:lnSpc>
                <a:spcPts val="40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Calibri"/>
                <a:cs typeface="Calibri"/>
              </a:rPr>
              <a:t>Animation</a:t>
            </a:r>
          </a:p>
          <a:p>
            <a:pPr marL="0" marR="0">
              <a:lnSpc>
                <a:spcPts val="4524"/>
              </a:lnSpc>
              <a:spcBef>
                <a:spcPts val="653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ERJSAL+ArialMT"/>
                <a:cs typeface="ERJSAL+ArialMT"/>
              </a:rPr>
              <a:t>•</a:t>
            </a:r>
            <a:r>
              <a:rPr dirty="0" sz="4050" spc="-1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Calibri"/>
                <a:cs typeface="Calibri"/>
              </a:rPr>
              <a:t>Bounce</a:t>
            </a:r>
            <a:r>
              <a:rPr dirty="0" sz="4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000000"/>
                </a:solidFill>
                <a:latin typeface="Calibri"/>
                <a:cs typeface="Calibri"/>
              </a:rPr>
              <a:t>Effect</a:t>
            </a:r>
          </a:p>
          <a:p>
            <a:pPr marL="0" marR="0">
              <a:lnSpc>
                <a:spcPts val="4524"/>
              </a:lnSpc>
              <a:spcBef>
                <a:spcPts val="653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ERJSAL+ArialMT"/>
                <a:cs typeface="ERJSAL+ArialMT"/>
              </a:rPr>
              <a:t>•</a:t>
            </a:r>
            <a:r>
              <a:rPr dirty="0" sz="4050" spc="-1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Calibri"/>
                <a:cs typeface="Calibri"/>
              </a:rPr>
              <a:t>Animation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7825" y="4598619"/>
            <a:ext cx="2109043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Calibri"/>
                <a:cs typeface="Calibri"/>
              </a:rPr>
              <a:t>Sequenc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1228" y="1171407"/>
            <a:ext cx="3322226" cy="42482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b4c7e7"/>
                </a:solidFill>
                <a:latin typeface="MTAWCW+Calibri-Light,Bold"/>
                <a:cs typeface="MTAWCW+Calibri-Light,Bold"/>
              </a:rPr>
              <a:t>THE</a:t>
            </a:r>
            <a:r>
              <a:rPr dirty="0" sz="3200" spc="-78">
                <a:solidFill>
                  <a:srgbClr val="b4c7e7"/>
                </a:solidFill>
                <a:latin typeface="MTAWCW+Calibri-Light,Bold"/>
                <a:cs typeface="MTAWCW+Calibri-Light,Bold"/>
              </a:rPr>
              <a:t> </a:t>
            </a:r>
            <a:r>
              <a:rPr dirty="0" sz="3200">
                <a:solidFill>
                  <a:srgbClr val="b4c7e7"/>
                </a:solidFill>
                <a:latin typeface="MTAWCW+Calibri-Light,Bold"/>
                <a:cs typeface="MTAWCW+Calibri-Light,Bold"/>
              </a:rPr>
              <a:t>THINGS</a:t>
            </a:r>
            <a:r>
              <a:rPr dirty="0" sz="3200" spc="-77">
                <a:solidFill>
                  <a:srgbClr val="b4c7e7"/>
                </a:solidFill>
                <a:latin typeface="MTAWCW+Calibri-Light,Bold"/>
                <a:cs typeface="MTAWCW+Calibri-Light,Bold"/>
              </a:rPr>
              <a:t> </a:t>
            </a:r>
            <a:r>
              <a:rPr dirty="0" sz="3200">
                <a:solidFill>
                  <a:srgbClr val="b4c7e7"/>
                </a:solidFill>
                <a:latin typeface="MTAWCW+Calibri-Light,Bold"/>
                <a:cs typeface="MTAWCW+Calibri-Light,Bold"/>
              </a:rPr>
              <a:t>I</a:t>
            </a:r>
            <a:r>
              <a:rPr dirty="0" sz="3200" spc="-77">
                <a:solidFill>
                  <a:srgbClr val="b4c7e7"/>
                </a:solidFill>
                <a:latin typeface="MTAWCW+Calibri-Light,Bold"/>
                <a:cs typeface="MTAWCW+Calibri-Light,Bold"/>
              </a:rPr>
              <a:t> </a:t>
            </a:r>
            <a:r>
              <a:rPr dirty="0" sz="3200">
                <a:solidFill>
                  <a:srgbClr val="b4c7e7"/>
                </a:solidFill>
                <a:latin typeface="MTAWCW+Calibri-Light,Bold"/>
                <a:cs typeface="MTAWCW+Calibri-Light,Bold"/>
              </a:rPr>
              <a:t>HAVE</a:t>
            </a:r>
          </a:p>
          <a:p>
            <a:pPr marL="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dirty="0" sz="3200">
                <a:solidFill>
                  <a:srgbClr val="b4c7e7"/>
                </a:solidFill>
                <a:latin typeface="MTAWCW+Calibri-Light,Bold"/>
                <a:cs typeface="MTAWCW+Calibri-Light,Bold"/>
              </a:rPr>
              <a:t>LEARNT?</a:t>
            </a:r>
          </a:p>
          <a:p>
            <a:pPr marL="0" marR="0">
              <a:lnSpc>
                <a:spcPts val="4971"/>
              </a:lnSpc>
              <a:spcBef>
                <a:spcPts val="308"/>
              </a:spcBef>
              <a:spcAft>
                <a:spcPts val="0"/>
              </a:spcAft>
            </a:pPr>
            <a:r>
              <a:rPr dirty="0" sz="4450">
                <a:solidFill>
                  <a:srgbClr val="000000"/>
                </a:solidFill>
                <a:latin typeface="ERJSAL+ArialMT"/>
                <a:cs typeface="ERJSAL+ArialMT"/>
              </a:rPr>
              <a:t>•</a:t>
            </a:r>
            <a:r>
              <a:rPr dirty="0" sz="4450" spc="-4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Screen</a:t>
            </a:r>
          </a:p>
          <a:p>
            <a:pPr marL="285750" marR="0">
              <a:lnSpc>
                <a:spcPts val="4400"/>
              </a:lnSpc>
              <a:spcBef>
                <a:spcPts val="302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Recording</a:t>
            </a:r>
          </a:p>
          <a:p>
            <a:pPr marL="0" marR="0">
              <a:lnSpc>
                <a:spcPts val="4971"/>
              </a:lnSpc>
              <a:spcBef>
                <a:spcPts val="623"/>
              </a:spcBef>
              <a:spcAft>
                <a:spcPts val="0"/>
              </a:spcAft>
            </a:pPr>
            <a:r>
              <a:rPr dirty="0" sz="4450">
                <a:solidFill>
                  <a:srgbClr val="000000"/>
                </a:solidFill>
                <a:latin typeface="ERJSAL+ArialMT"/>
                <a:cs typeface="ERJSAL+ArialMT"/>
              </a:rPr>
              <a:t>•</a:t>
            </a:r>
            <a:r>
              <a:rPr dirty="0" sz="4450" spc="-4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Hyperlink</a:t>
            </a:r>
          </a:p>
          <a:p>
            <a:pPr marL="0" marR="0">
              <a:lnSpc>
                <a:spcPts val="4971"/>
              </a:lnSpc>
              <a:spcBef>
                <a:spcPts val="623"/>
              </a:spcBef>
              <a:spcAft>
                <a:spcPts val="0"/>
              </a:spcAft>
            </a:pPr>
            <a:r>
              <a:rPr dirty="0" sz="4450">
                <a:solidFill>
                  <a:srgbClr val="000000"/>
                </a:solidFill>
                <a:latin typeface="ERJSAL+ArialMT"/>
                <a:cs typeface="ERJSAL+ArialMT"/>
              </a:rPr>
              <a:t>•</a:t>
            </a:r>
            <a:r>
              <a:rPr dirty="0" sz="4450" spc="-4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Trigger</a:t>
            </a:r>
          </a:p>
          <a:p>
            <a:pPr marL="285750" marR="0">
              <a:lnSpc>
                <a:spcPts val="4400"/>
              </a:lnSpc>
              <a:spcBef>
                <a:spcPts val="352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Animation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1228" y="1145577"/>
            <a:ext cx="3322226" cy="34505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808080"/>
                </a:solidFill>
                <a:latin typeface="MTAWCW+Calibri-Light,Bold"/>
                <a:cs typeface="MTAWCW+Calibri-Light,Bold"/>
              </a:rPr>
              <a:t>THE</a:t>
            </a:r>
            <a:r>
              <a:rPr dirty="0" sz="3200" spc="-78">
                <a:solidFill>
                  <a:srgbClr val="808080"/>
                </a:solidFill>
                <a:latin typeface="MTAWCW+Calibri-Light,Bold"/>
                <a:cs typeface="MTAWCW+Calibri-Light,Bold"/>
              </a:rPr>
              <a:t> </a:t>
            </a:r>
            <a:r>
              <a:rPr dirty="0" sz="3200">
                <a:solidFill>
                  <a:srgbClr val="808080"/>
                </a:solidFill>
                <a:latin typeface="MTAWCW+Calibri-Light,Bold"/>
                <a:cs typeface="MTAWCW+Calibri-Light,Bold"/>
              </a:rPr>
              <a:t>THINGS</a:t>
            </a:r>
            <a:r>
              <a:rPr dirty="0" sz="3200" spc="-77">
                <a:solidFill>
                  <a:srgbClr val="808080"/>
                </a:solidFill>
                <a:latin typeface="MTAWCW+Calibri-Light,Bold"/>
                <a:cs typeface="MTAWCW+Calibri-Light,Bold"/>
              </a:rPr>
              <a:t> </a:t>
            </a:r>
            <a:r>
              <a:rPr dirty="0" sz="3200">
                <a:solidFill>
                  <a:srgbClr val="808080"/>
                </a:solidFill>
                <a:latin typeface="MTAWCW+Calibri-Light,Bold"/>
                <a:cs typeface="MTAWCW+Calibri-Light,Bold"/>
              </a:rPr>
              <a:t>I</a:t>
            </a:r>
            <a:r>
              <a:rPr dirty="0" sz="3200" spc="-77">
                <a:solidFill>
                  <a:srgbClr val="808080"/>
                </a:solidFill>
                <a:latin typeface="MTAWCW+Calibri-Light,Bold"/>
                <a:cs typeface="MTAWCW+Calibri-Light,Bold"/>
              </a:rPr>
              <a:t> </a:t>
            </a:r>
            <a:r>
              <a:rPr dirty="0" sz="3200">
                <a:solidFill>
                  <a:srgbClr val="808080"/>
                </a:solidFill>
                <a:latin typeface="MTAWCW+Calibri-Light,Bold"/>
                <a:cs typeface="MTAWCW+Calibri-Light,Bold"/>
              </a:rPr>
              <a:t>HAVE</a:t>
            </a:r>
          </a:p>
          <a:p>
            <a:pPr marL="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dirty="0" sz="3200">
                <a:solidFill>
                  <a:srgbClr val="808080"/>
                </a:solidFill>
                <a:latin typeface="MTAWCW+Calibri-Light,Bold"/>
                <a:cs typeface="MTAWCW+Calibri-Light,Bold"/>
              </a:rPr>
              <a:t>LEARNT?</a:t>
            </a:r>
          </a:p>
          <a:p>
            <a:pPr marL="0" marR="0">
              <a:lnSpc>
                <a:spcPts val="4524"/>
              </a:lnSpc>
              <a:spcBef>
                <a:spcPts val="586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ERJSAL+ArialMT"/>
                <a:cs typeface="ERJSAL+ArialMT"/>
              </a:rPr>
              <a:t>•</a:t>
            </a:r>
            <a:r>
              <a:rPr dirty="0" sz="4050" spc="-1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Calibri"/>
                <a:cs typeface="Calibri"/>
              </a:rPr>
              <a:t>Exporting</a:t>
            </a:r>
          </a:p>
          <a:p>
            <a:pPr marL="0" marR="0">
              <a:lnSpc>
                <a:spcPts val="4524"/>
              </a:lnSpc>
              <a:spcBef>
                <a:spcPts val="603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ERJSAL+ArialMT"/>
                <a:cs typeface="ERJSAL+ArialMT"/>
              </a:rPr>
              <a:t>•</a:t>
            </a:r>
            <a:r>
              <a:rPr dirty="0" sz="4050" spc="-1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Calibri"/>
                <a:cs typeface="Calibri"/>
              </a:rPr>
              <a:t>Uploading</a:t>
            </a:r>
          </a:p>
          <a:p>
            <a:pPr marL="0" marR="0">
              <a:lnSpc>
                <a:spcPts val="4524"/>
              </a:lnSpc>
              <a:spcBef>
                <a:spcPts val="653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ERJSAL+ArialMT"/>
                <a:cs typeface="ERJSAL+ArialMT"/>
              </a:rPr>
              <a:t>•</a:t>
            </a:r>
            <a:r>
              <a:rPr dirty="0" sz="4050" spc="-17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Calibri"/>
                <a:cs typeface="Calibri"/>
              </a:rPr>
              <a:t>Sharing</a:t>
            </a:r>
            <a:r>
              <a:rPr dirty="0" sz="4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285750" marR="0">
              <a:lnSpc>
                <a:spcPts val="40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Calibri"/>
                <a:cs typeface="Calibri"/>
              </a:rPr>
              <a:t>presentation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1228" y="1171407"/>
            <a:ext cx="3784836" cy="36983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ed7d31"/>
                </a:solidFill>
                <a:latin typeface="MTAWCW+Calibri-Light,Bold"/>
                <a:cs typeface="MTAWCW+Calibri-Light,Bold"/>
              </a:rPr>
              <a:t>THE</a:t>
            </a:r>
            <a:r>
              <a:rPr dirty="0" sz="3200" spc="-78">
                <a:solidFill>
                  <a:srgbClr val="ed7d31"/>
                </a:solidFill>
                <a:latin typeface="MTAWCW+Calibri-Light,Bold"/>
                <a:cs typeface="MTAWCW+Calibri-Light,Bold"/>
              </a:rPr>
              <a:t> </a:t>
            </a:r>
            <a:r>
              <a:rPr dirty="0" sz="3200">
                <a:solidFill>
                  <a:srgbClr val="ed7d31"/>
                </a:solidFill>
                <a:latin typeface="MTAWCW+Calibri-Light,Bold"/>
                <a:cs typeface="MTAWCW+Calibri-Light,Bold"/>
              </a:rPr>
              <a:t>THINGS</a:t>
            </a:r>
            <a:r>
              <a:rPr dirty="0" sz="3200" spc="-77">
                <a:solidFill>
                  <a:srgbClr val="ed7d31"/>
                </a:solidFill>
                <a:latin typeface="MTAWCW+Calibri-Light,Bold"/>
                <a:cs typeface="MTAWCW+Calibri-Light,Bold"/>
              </a:rPr>
              <a:t> </a:t>
            </a:r>
            <a:r>
              <a:rPr dirty="0" sz="3200">
                <a:solidFill>
                  <a:srgbClr val="ed7d31"/>
                </a:solidFill>
                <a:latin typeface="MTAWCW+Calibri-Light,Bold"/>
                <a:cs typeface="MTAWCW+Calibri-Light,Bold"/>
              </a:rPr>
              <a:t>I</a:t>
            </a:r>
            <a:r>
              <a:rPr dirty="0" sz="3200" spc="-77">
                <a:solidFill>
                  <a:srgbClr val="ed7d31"/>
                </a:solidFill>
                <a:latin typeface="MTAWCW+Calibri-Light,Bold"/>
                <a:cs typeface="MTAWCW+Calibri-Light,Bold"/>
              </a:rPr>
              <a:t> </a:t>
            </a:r>
            <a:r>
              <a:rPr dirty="0" sz="3200">
                <a:solidFill>
                  <a:srgbClr val="ed7d31"/>
                </a:solidFill>
                <a:latin typeface="MTAWCW+Calibri-Light,Bold"/>
                <a:cs typeface="MTAWCW+Calibri-Light,Bold"/>
              </a:rPr>
              <a:t>HAVE</a:t>
            </a:r>
          </a:p>
          <a:p>
            <a:pPr marL="0" marR="0">
              <a:lnSpc>
                <a:spcPts val="3200"/>
              </a:lnSpc>
              <a:spcBef>
                <a:spcPts val="255"/>
              </a:spcBef>
              <a:spcAft>
                <a:spcPts val="0"/>
              </a:spcAft>
            </a:pPr>
            <a:r>
              <a:rPr dirty="0" sz="3200">
                <a:solidFill>
                  <a:srgbClr val="ed7d31"/>
                </a:solidFill>
                <a:latin typeface="MTAWCW+Calibri-Light,Bold"/>
                <a:cs typeface="MTAWCW+Calibri-Light,Bold"/>
              </a:rPr>
              <a:t>LEARNT?</a:t>
            </a:r>
          </a:p>
          <a:p>
            <a:pPr marL="0" marR="0">
              <a:lnSpc>
                <a:spcPts val="4077"/>
              </a:lnSpc>
              <a:spcBef>
                <a:spcPts val="358"/>
              </a:spcBef>
              <a:spcAft>
                <a:spcPts val="0"/>
              </a:spcAft>
            </a:pPr>
            <a:r>
              <a:rPr dirty="0" sz="3650">
                <a:solidFill>
                  <a:srgbClr val="000000"/>
                </a:solidFill>
                <a:latin typeface="ERJSAL+ArialMT"/>
                <a:cs typeface="ERJSAL+ArialMT"/>
              </a:rPr>
              <a:t>•</a:t>
            </a:r>
            <a:r>
              <a:rPr dirty="0" sz="3650" spc="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Creating</a:t>
            </a: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SmartArt</a:t>
            </a:r>
          </a:p>
          <a:p>
            <a:pPr marL="0" marR="0">
              <a:lnSpc>
                <a:spcPts val="4077"/>
              </a:lnSpc>
              <a:spcBef>
                <a:spcPts val="683"/>
              </a:spcBef>
              <a:spcAft>
                <a:spcPts val="0"/>
              </a:spcAft>
            </a:pPr>
            <a:r>
              <a:rPr dirty="0" sz="3650">
                <a:solidFill>
                  <a:srgbClr val="000000"/>
                </a:solidFill>
                <a:latin typeface="ERJSAL+ArialMT"/>
                <a:cs typeface="ERJSAL+ArialMT"/>
              </a:rPr>
              <a:t>•</a:t>
            </a:r>
            <a:r>
              <a:rPr dirty="0" sz="3650" spc="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Modifying</a:t>
            </a:r>
          </a:p>
          <a:p>
            <a:pPr marL="0" marR="0">
              <a:lnSpc>
                <a:spcPts val="4077"/>
              </a:lnSpc>
              <a:spcBef>
                <a:spcPts val="683"/>
              </a:spcBef>
              <a:spcAft>
                <a:spcPts val="0"/>
              </a:spcAft>
            </a:pPr>
            <a:r>
              <a:rPr dirty="0" sz="3650">
                <a:solidFill>
                  <a:srgbClr val="000000"/>
                </a:solidFill>
                <a:latin typeface="ERJSAL+ArialMT"/>
                <a:cs typeface="ERJSAL+ArialMT"/>
              </a:rPr>
              <a:t>•</a:t>
            </a:r>
            <a:r>
              <a:rPr dirty="0" sz="3650" spc="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Creating</a:t>
            </a: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285750" marR="0">
              <a:lnSpc>
                <a:spcPts val="3600"/>
              </a:lnSpc>
              <a:spcBef>
                <a:spcPts val="288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Flowchart</a:t>
            </a: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</a:p>
          <a:p>
            <a:pPr marL="285750" marR="0">
              <a:lnSpc>
                <a:spcPts val="3600"/>
              </a:lnSpc>
              <a:spcBef>
                <a:spcPts val="238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Calibri"/>
                <a:cs typeface="Calibri"/>
              </a:rPr>
              <a:t>SmartArt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34207" y="916582"/>
            <a:ext cx="823772" cy="134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150">
                <a:solidFill>
                  <a:srgbClr val="000000"/>
                </a:solidFill>
                <a:latin typeface="JHLCDK+Calibri-Light"/>
                <a:cs typeface="JHLCDK+Calibri-Light"/>
              </a:rPr>
              <a:t>CEO</a:t>
            </a:r>
          </a:p>
          <a:p>
            <a:pPr marL="134140" marR="0">
              <a:lnSpc>
                <a:spcPts val="3150"/>
              </a:lnSpc>
              <a:spcBef>
                <a:spcPts val="3955"/>
              </a:spcBef>
              <a:spcAft>
                <a:spcPts val="0"/>
              </a:spcAft>
            </a:pPr>
            <a:r>
              <a:rPr dirty="0" sz="3150">
                <a:solidFill>
                  <a:srgbClr val="000000"/>
                </a:solidFill>
                <a:latin typeface="JHLCDK+Calibri-Light"/>
                <a:cs typeface="JHLCDK+Calibri-Light"/>
              </a:rPr>
              <a:t>PA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7467" y="2721273"/>
            <a:ext cx="2954240" cy="2242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150">
                <a:solidFill>
                  <a:srgbClr val="000000"/>
                </a:solidFill>
                <a:latin typeface="JHLCDK+Calibri-Light"/>
                <a:cs typeface="JHLCDK+Calibri-Light"/>
              </a:rPr>
              <a:t>General</a:t>
            </a:r>
            <a:r>
              <a:rPr dirty="0" sz="3150" spc="-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150">
                <a:solidFill>
                  <a:srgbClr val="000000"/>
                </a:solidFill>
                <a:latin typeface="JHLCDK+Calibri-Light"/>
                <a:cs typeface="JHLCDK+Calibri-Light"/>
              </a:rPr>
              <a:t>Manager</a:t>
            </a:r>
          </a:p>
          <a:p>
            <a:pPr marL="677130" marR="0">
              <a:lnSpc>
                <a:spcPts val="3150"/>
              </a:lnSpc>
              <a:spcBef>
                <a:spcPts val="3955"/>
              </a:spcBef>
              <a:spcAft>
                <a:spcPts val="0"/>
              </a:spcAft>
            </a:pPr>
            <a:r>
              <a:rPr dirty="0" sz="3150">
                <a:solidFill>
                  <a:srgbClr val="000000"/>
                </a:solidFill>
                <a:latin typeface="JHLCDK+Calibri-Light"/>
                <a:cs typeface="JHLCDK+Calibri-Light"/>
              </a:rPr>
              <a:t>Manager</a:t>
            </a:r>
          </a:p>
          <a:p>
            <a:pPr marL="1169378" marR="0">
              <a:lnSpc>
                <a:spcPts val="3150"/>
              </a:lnSpc>
              <a:spcBef>
                <a:spcPts val="3905"/>
              </a:spcBef>
              <a:spcAft>
                <a:spcPts val="0"/>
              </a:spcAft>
            </a:pPr>
            <a:r>
              <a:rPr dirty="0" sz="3150">
                <a:solidFill>
                  <a:srgbClr val="000000"/>
                </a:solidFill>
                <a:latin typeface="JHLCDK+Calibri-Light"/>
                <a:cs typeface="JHLCDK+Calibri-Light"/>
              </a:rPr>
              <a:t>HR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8914" y="5428309"/>
            <a:ext cx="1895586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150">
                <a:solidFill>
                  <a:srgbClr val="000000"/>
                </a:solidFill>
                <a:latin typeface="JHLCDK+Calibri-Light"/>
                <a:cs typeface="JHLCDK+Calibri-Light"/>
              </a:rPr>
              <a:t>Employees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2023-07-25T01:21:40-05:00</dcterms:modified>
</cp:coreProperties>
</file>