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9" name="Google Shape;25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62" name="Google Shape;26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3" name="Google Shape;26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8" name="Shape 268"/>
        <p:cNvGrpSpPr/>
        <p:nvPr/>
      </p:nvGrpSpPr>
      <p:grpSpPr>
        <a:xfrm>
          <a:off x="0" y="0"/>
          <a:ext cx="0" cy="0"/>
          <a:chOff x="0" y="0"/>
          <a:chExt cx="0" cy="0"/>
        </a:xfrm>
      </p:grpSpPr>
      <p:sp>
        <p:nvSpPr>
          <p:cNvPr id="269" name="Google Shape;269;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270" name="Google Shape;270;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1" name="Google Shape;271;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3" name="Shape 303"/>
        <p:cNvGrpSpPr/>
        <p:nvPr/>
      </p:nvGrpSpPr>
      <p:grpSpPr>
        <a:xfrm>
          <a:off x="0" y="0"/>
          <a:ext cx="0" cy="0"/>
          <a:chOff x="0" y="0"/>
          <a:chExt cx="0" cy="0"/>
        </a:xfrm>
      </p:grpSpPr>
      <p:sp>
        <p:nvSpPr>
          <p:cNvPr id="304" name="Google Shape;304;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305" name="Google Shape;305;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306" name="Google Shape;30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7" name="Shape 307"/>
        <p:cNvGrpSpPr/>
        <p:nvPr/>
      </p:nvGrpSpPr>
      <p:grpSpPr>
        <a:xfrm>
          <a:off x="0" y="0"/>
          <a:ext cx="0" cy="0"/>
          <a:chOff x="0" y="0"/>
          <a:chExt cx="0" cy="0"/>
        </a:xfrm>
      </p:grpSpPr>
      <p:sp>
        <p:nvSpPr>
          <p:cNvPr id="308" name="Google Shape;30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309" name="Shape 309"/>
        <p:cNvGrpSpPr/>
        <p:nvPr/>
      </p:nvGrpSpPr>
      <p:grpSpPr>
        <a:xfrm>
          <a:off x="0" y="0"/>
          <a:ext cx="0" cy="0"/>
          <a:chOff x="0" y="0"/>
          <a:chExt cx="0" cy="0"/>
        </a:xfrm>
      </p:grpSpPr>
      <p:sp>
        <p:nvSpPr>
          <p:cNvPr id="310" name="Google Shape;310;p13"/>
          <p:cNvSpPr/>
          <p:nvPr>
            <p:ph idx="2" type="pic"/>
          </p:nvPr>
        </p:nvSpPr>
        <p:spPr>
          <a:xfrm>
            <a:off x="0" y="0"/>
            <a:ext cx="121920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lt1"/>
                </a:solidFill>
                <a:latin typeface="Gill Sans"/>
                <a:ea typeface="Gill Sans"/>
                <a:cs typeface="Gill Sans"/>
                <a:sym typeface="Gill Sans"/>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311" name="Google Shape;311;p13"/>
          <p:cNvSpPr txBox="1"/>
          <p:nvPr>
            <p:ph type="ctrTitle"/>
          </p:nvPr>
        </p:nvSpPr>
        <p:spPr>
          <a:xfrm>
            <a:off x="1408176" y="1463040"/>
            <a:ext cx="6327600" cy="21804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1"/>
              </a:buClr>
              <a:buSzPts val="4800"/>
              <a:buFont typeface="Libre Baskerville"/>
              <a:buNone/>
              <a:defRPr sz="48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12" name="Google Shape;312;p13"/>
          <p:cNvSpPr txBox="1"/>
          <p:nvPr>
            <p:ph idx="1" type="subTitle"/>
          </p:nvPr>
        </p:nvSpPr>
        <p:spPr>
          <a:xfrm>
            <a:off x="1911096" y="3995928"/>
            <a:ext cx="5321700" cy="8244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1000"/>
              </a:spcBef>
              <a:spcAft>
                <a:spcPts val="0"/>
              </a:spcAft>
              <a:buSzPts val="2400"/>
              <a:buNone/>
              <a:defRPr sz="2400">
                <a:solidFill>
                  <a:schemeClr val="lt1"/>
                </a:solidFill>
              </a:defRPr>
            </a:lvl1pPr>
            <a:lvl2pPr lvl="1" rtl="0" algn="ctr">
              <a:lnSpc>
                <a:spcPct val="90000"/>
              </a:lnSpc>
              <a:spcBef>
                <a:spcPts val="1600"/>
              </a:spcBef>
              <a:spcAft>
                <a:spcPts val="0"/>
              </a:spcAft>
              <a:buSzPts val="2000"/>
              <a:buNone/>
              <a:defRPr sz="2000"/>
            </a:lvl2pPr>
            <a:lvl3pPr lvl="2" rtl="0" algn="ctr">
              <a:lnSpc>
                <a:spcPct val="90000"/>
              </a:lnSpc>
              <a:spcBef>
                <a:spcPts val="1600"/>
              </a:spcBef>
              <a:spcAft>
                <a:spcPts val="0"/>
              </a:spcAft>
              <a:buSzPts val="1800"/>
              <a:buNone/>
              <a:defRPr sz="1800"/>
            </a:lvl3pPr>
            <a:lvl4pPr lvl="3" rtl="0" algn="ctr">
              <a:lnSpc>
                <a:spcPct val="90000"/>
              </a:lnSpc>
              <a:spcBef>
                <a:spcPts val="1600"/>
              </a:spcBef>
              <a:spcAft>
                <a:spcPts val="0"/>
              </a:spcAft>
              <a:buSzPts val="1600"/>
              <a:buNone/>
              <a:defRPr sz="1600"/>
            </a:lvl4pPr>
            <a:lvl5pPr lvl="4" rtl="0" algn="ctr">
              <a:lnSpc>
                <a:spcPct val="90000"/>
              </a:lnSpc>
              <a:spcBef>
                <a:spcPts val="1600"/>
              </a:spcBef>
              <a:spcAft>
                <a:spcPts val="0"/>
              </a:spcAft>
              <a:buSzPts val="1600"/>
              <a:buNone/>
              <a:defRPr sz="1600"/>
            </a:lvl5pPr>
            <a:lvl6pPr lvl="5" rtl="0" algn="ctr">
              <a:lnSpc>
                <a:spcPct val="90000"/>
              </a:lnSpc>
              <a:spcBef>
                <a:spcPts val="1600"/>
              </a:spcBef>
              <a:spcAft>
                <a:spcPts val="0"/>
              </a:spcAft>
              <a:buClr>
                <a:schemeClr val="dk1"/>
              </a:buClr>
              <a:buSzPts val="1600"/>
              <a:buNone/>
              <a:defRPr sz="1600"/>
            </a:lvl6pPr>
            <a:lvl7pPr lvl="6" rtl="0" algn="ctr">
              <a:lnSpc>
                <a:spcPct val="90000"/>
              </a:lnSpc>
              <a:spcBef>
                <a:spcPts val="1600"/>
              </a:spcBef>
              <a:spcAft>
                <a:spcPts val="0"/>
              </a:spcAft>
              <a:buClr>
                <a:schemeClr val="dk1"/>
              </a:buClr>
              <a:buSzPts val="1600"/>
              <a:buNone/>
              <a:defRPr sz="1600"/>
            </a:lvl7pPr>
            <a:lvl8pPr lvl="7" rtl="0" algn="ctr">
              <a:lnSpc>
                <a:spcPct val="90000"/>
              </a:lnSpc>
              <a:spcBef>
                <a:spcPts val="1600"/>
              </a:spcBef>
              <a:spcAft>
                <a:spcPts val="0"/>
              </a:spcAft>
              <a:buClr>
                <a:schemeClr val="dk1"/>
              </a:buClr>
              <a:buSzPts val="1600"/>
              <a:buNone/>
              <a:defRPr sz="1600"/>
            </a:lvl8pPr>
            <a:lvl9pPr lvl="8" rtl="0" algn="ctr">
              <a:lnSpc>
                <a:spcPct val="90000"/>
              </a:lnSpc>
              <a:spcBef>
                <a:spcPts val="1600"/>
              </a:spcBef>
              <a:spcAft>
                <a:spcPts val="160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lt1"/>
        </a:solidFill>
      </p:bgPr>
    </p:bg>
    <p:spTree>
      <p:nvGrpSpPr>
        <p:cNvPr id="313" name="Shape 313"/>
        <p:cNvGrpSpPr/>
        <p:nvPr/>
      </p:nvGrpSpPr>
      <p:grpSpPr>
        <a:xfrm>
          <a:off x="0" y="0"/>
          <a:ext cx="0" cy="0"/>
          <a:chOff x="0" y="0"/>
          <a:chExt cx="0" cy="0"/>
        </a:xfrm>
      </p:grpSpPr>
      <p:sp>
        <p:nvSpPr>
          <p:cNvPr id="314" name="Google Shape;314;p14"/>
          <p:cNvSpPr/>
          <p:nvPr>
            <p:ph idx="2" type="pic"/>
          </p:nvPr>
        </p:nvSpPr>
        <p:spPr>
          <a:xfrm>
            <a:off x="0" y="0"/>
            <a:ext cx="121920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lt1"/>
                </a:solidFill>
                <a:latin typeface="Gill Sans"/>
                <a:ea typeface="Gill Sans"/>
                <a:cs typeface="Gill Sans"/>
                <a:sym typeface="Gill Sans"/>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315" name="Google Shape;315;p14"/>
          <p:cNvSpPr txBox="1"/>
          <p:nvPr>
            <p:ph type="ctrTitle"/>
          </p:nvPr>
        </p:nvSpPr>
        <p:spPr>
          <a:xfrm>
            <a:off x="1581912" y="2185416"/>
            <a:ext cx="9052500" cy="2487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4800"/>
              <a:buFont typeface="Libre Baskerville"/>
              <a:buNone/>
              <a:defRPr sz="48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spTree>
      <p:nvGrpSpPr>
        <p:cNvPr id="316" name="Shape 316"/>
        <p:cNvGrpSpPr/>
        <p:nvPr/>
      </p:nvGrpSpPr>
      <p:grpSpPr>
        <a:xfrm>
          <a:off x="0" y="0"/>
          <a:ext cx="0" cy="0"/>
          <a:chOff x="0" y="0"/>
          <a:chExt cx="0" cy="0"/>
        </a:xfrm>
      </p:grpSpPr>
      <p:pic>
        <p:nvPicPr>
          <p:cNvPr id="317" name="Google Shape;317;p15"/>
          <p:cNvPicPr preferRelativeResize="0"/>
          <p:nvPr/>
        </p:nvPicPr>
        <p:blipFill rotWithShape="1">
          <a:blip r:embed="rId2">
            <a:alphaModFix/>
          </a:blip>
          <a:srcRect b="0" l="26133" r="0" t="6120"/>
          <a:stretch/>
        </p:blipFill>
        <p:spPr>
          <a:xfrm rot="5400000">
            <a:off x="7528785" y="-1437954"/>
            <a:ext cx="3225261" cy="6101169"/>
          </a:xfrm>
          <a:prstGeom prst="rect">
            <a:avLst/>
          </a:prstGeom>
          <a:noFill/>
          <a:ln>
            <a:noFill/>
          </a:ln>
        </p:spPr>
      </p:pic>
      <p:sp>
        <p:nvSpPr>
          <p:cNvPr id="318" name="Google Shape;318;p15"/>
          <p:cNvSpPr/>
          <p:nvPr/>
        </p:nvSpPr>
        <p:spPr>
          <a:xfrm>
            <a:off x="0" y="0"/>
            <a:ext cx="4791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19" name="Google Shape;319;p15"/>
          <p:cNvPicPr preferRelativeResize="0"/>
          <p:nvPr/>
        </p:nvPicPr>
        <p:blipFill rotWithShape="1">
          <a:blip r:embed="rId3">
            <a:alphaModFix/>
          </a:blip>
          <a:srcRect b="32290" l="0" r="0" t="0"/>
          <a:stretch/>
        </p:blipFill>
        <p:spPr>
          <a:xfrm>
            <a:off x="602251" y="4944272"/>
            <a:ext cx="3848748" cy="1913727"/>
          </a:xfrm>
          <a:prstGeom prst="rect">
            <a:avLst/>
          </a:prstGeom>
          <a:noFill/>
          <a:ln>
            <a:noFill/>
          </a:ln>
        </p:spPr>
      </p:pic>
      <p:sp>
        <p:nvSpPr>
          <p:cNvPr id="320" name="Google Shape;320;p15"/>
          <p:cNvSpPr txBox="1"/>
          <p:nvPr>
            <p:ph type="title"/>
          </p:nvPr>
        </p:nvSpPr>
        <p:spPr>
          <a:xfrm>
            <a:off x="932688" y="1408176"/>
            <a:ext cx="3392400" cy="4014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Libre Baskerville"/>
              <a:buNone/>
              <a:defRPr>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21" name="Google Shape;321;p15"/>
          <p:cNvSpPr txBox="1"/>
          <p:nvPr>
            <p:ph idx="1" type="body"/>
          </p:nvPr>
        </p:nvSpPr>
        <p:spPr>
          <a:xfrm>
            <a:off x="5724144" y="1536192"/>
            <a:ext cx="5696700" cy="3758100"/>
          </a:xfrm>
          <a:prstGeom prst="rect">
            <a:avLst/>
          </a:prstGeom>
          <a:noFill/>
          <a:ln>
            <a:noFill/>
          </a:ln>
        </p:spPr>
        <p:txBody>
          <a:bodyPr anchorCtr="0" anchor="t" bIns="45700" lIns="91425" spcFirstLastPara="1" rIns="91425" wrap="square" tIns="45700">
            <a:normAutofit/>
          </a:bodyPr>
          <a:lstStyle>
            <a:lvl1pPr indent="-368300" lvl="0" marL="457200" rtl="0" algn="l">
              <a:lnSpc>
                <a:spcPct val="90000"/>
              </a:lnSpc>
              <a:spcBef>
                <a:spcPts val="1000"/>
              </a:spcBef>
              <a:spcAft>
                <a:spcPts val="0"/>
              </a:spcAft>
              <a:buClr>
                <a:schemeClr val="accent2"/>
              </a:buClr>
              <a:buSzPts val="2200"/>
              <a:buChar char="●"/>
              <a:defRPr sz="2200"/>
            </a:lvl1pPr>
            <a:lvl2pPr indent="-355600" lvl="1" marL="914400" rtl="0" algn="l">
              <a:lnSpc>
                <a:spcPct val="90000"/>
              </a:lnSpc>
              <a:spcBef>
                <a:spcPts val="600"/>
              </a:spcBef>
              <a:spcAft>
                <a:spcPts val="0"/>
              </a:spcAft>
              <a:buClr>
                <a:schemeClr val="accent2"/>
              </a:buClr>
              <a:buSzPts val="2000"/>
              <a:buChar char="○"/>
              <a:defRPr sz="2000"/>
            </a:lvl2pPr>
            <a:lvl3pPr indent="-342900" lvl="2" marL="1371600" rtl="0" algn="l">
              <a:lnSpc>
                <a:spcPct val="90000"/>
              </a:lnSpc>
              <a:spcBef>
                <a:spcPts val="1600"/>
              </a:spcBef>
              <a:spcAft>
                <a:spcPts val="0"/>
              </a:spcAft>
              <a:buClr>
                <a:schemeClr val="accent2"/>
              </a:buClr>
              <a:buSzPts val="1800"/>
              <a:buChar char="■"/>
              <a:defRPr sz="1800"/>
            </a:lvl3pPr>
            <a:lvl4pPr indent="-330200" lvl="3" marL="1828800" rtl="0" algn="l">
              <a:lnSpc>
                <a:spcPct val="90000"/>
              </a:lnSpc>
              <a:spcBef>
                <a:spcPts val="1600"/>
              </a:spcBef>
              <a:spcAft>
                <a:spcPts val="0"/>
              </a:spcAft>
              <a:buClr>
                <a:schemeClr val="accent2"/>
              </a:buClr>
              <a:buSzPts val="1600"/>
              <a:buChar char="●"/>
              <a:defRPr sz="1600"/>
            </a:lvl4pPr>
            <a:lvl5pPr indent="-317500" lvl="4" marL="2286000" rtl="0" algn="l">
              <a:lnSpc>
                <a:spcPct val="90000"/>
              </a:lnSpc>
              <a:spcBef>
                <a:spcPts val="1600"/>
              </a:spcBef>
              <a:spcAft>
                <a:spcPts val="0"/>
              </a:spcAft>
              <a:buClr>
                <a:schemeClr val="accent2"/>
              </a:buClr>
              <a:buSzPts val="1400"/>
              <a:buChar char="○"/>
              <a:defRPr sz="1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22" name="Google Shape;322;p15"/>
          <p:cNvSpPr txBox="1"/>
          <p:nvPr>
            <p:ph idx="11" type="ftr"/>
          </p:nvPr>
        </p:nvSpPr>
        <p:spPr>
          <a:xfrm>
            <a:off x="5724144"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3" name="Google Shape;323;p15"/>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4" name="Google Shape;324;p15"/>
          <p:cNvSpPr/>
          <p:nvPr/>
        </p:nvSpPr>
        <p:spPr>
          <a:xfrm rot="5400000">
            <a:off x="1361830" y="3406203"/>
            <a:ext cx="6858000" cy="45600"/>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spTree>
      <p:nvGrpSpPr>
        <p:cNvPr id="325" name="Shape 325"/>
        <p:cNvGrpSpPr/>
        <p:nvPr/>
      </p:nvGrpSpPr>
      <p:grpSpPr>
        <a:xfrm>
          <a:off x="0" y="0"/>
          <a:ext cx="0" cy="0"/>
          <a:chOff x="0" y="0"/>
          <a:chExt cx="0" cy="0"/>
        </a:xfrm>
      </p:grpSpPr>
      <p:sp>
        <p:nvSpPr>
          <p:cNvPr id="326" name="Google Shape;326;p16"/>
          <p:cNvSpPr/>
          <p:nvPr/>
        </p:nvSpPr>
        <p:spPr>
          <a:xfrm>
            <a:off x="-1" y="0"/>
            <a:ext cx="12189000" cy="20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7" name="Google Shape;327;p16"/>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Libre Baskerville"/>
              <a:buNone/>
              <a:defRPr>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28" name="Google Shape;328;p16"/>
          <p:cNvSpPr txBox="1"/>
          <p:nvPr>
            <p:ph idx="1" type="body"/>
          </p:nvPr>
        </p:nvSpPr>
        <p:spPr>
          <a:xfrm>
            <a:off x="932688" y="2523744"/>
            <a:ext cx="4864500" cy="3694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2"/>
              </a:buClr>
              <a:buSzPts val="2400"/>
              <a:buNone/>
              <a:defRPr sz="2400">
                <a:solidFill>
                  <a:srgbClr val="2C3C39"/>
                </a:solidFill>
              </a:defRPr>
            </a:lvl1pPr>
            <a:lvl2pPr indent="-381000" lvl="1" marL="914400" rtl="0" algn="l">
              <a:lnSpc>
                <a:spcPct val="90000"/>
              </a:lnSpc>
              <a:spcBef>
                <a:spcPts val="1000"/>
              </a:spcBef>
              <a:spcAft>
                <a:spcPts val="0"/>
              </a:spcAft>
              <a:buClr>
                <a:schemeClr val="accent2"/>
              </a:buClr>
              <a:buSzPts val="2400"/>
              <a:buChar char="○"/>
              <a:defRPr sz="2400">
                <a:solidFill>
                  <a:srgbClr val="2C3C39"/>
                </a:solidFill>
              </a:defRPr>
            </a:lvl2pPr>
            <a:lvl3pPr indent="-355600" lvl="2" marL="1371600" rtl="0" algn="l">
              <a:lnSpc>
                <a:spcPct val="90000"/>
              </a:lnSpc>
              <a:spcBef>
                <a:spcPts val="1600"/>
              </a:spcBef>
              <a:spcAft>
                <a:spcPts val="0"/>
              </a:spcAft>
              <a:buClr>
                <a:schemeClr val="accent2"/>
              </a:buClr>
              <a:buSzPts val="2000"/>
              <a:buChar char="■"/>
              <a:defRPr sz="2000">
                <a:solidFill>
                  <a:srgbClr val="2C3C39"/>
                </a:solidFill>
              </a:defRPr>
            </a:lvl3pPr>
            <a:lvl4pPr indent="-342900" lvl="3" marL="1828800" rtl="0" algn="l">
              <a:lnSpc>
                <a:spcPct val="90000"/>
              </a:lnSpc>
              <a:spcBef>
                <a:spcPts val="1600"/>
              </a:spcBef>
              <a:spcAft>
                <a:spcPts val="0"/>
              </a:spcAft>
              <a:buClr>
                <a:schemeClr val="accent2"/>
              </a:buClr>
              <a:buSzPts val="1800"/>
              <a:buChar char="●"/>
              <a:defRPr sz="1800">
                <a:solidFill>
                  <a:srgbClr val="2C3C39"/>
                </a:solidFill>
              </a:defRPr>
            </a:lvl4pPr>
            <a:lvl5pPr indent="-330200" lvl="4" marL="2286000" rtl="0" algn="l">
              <a:lnSpc>
                <a:spcPct val="90000"/>
              </a:lnSpc>
              <a:spcBef>
                <a:spcPts val="1600"/>
              </a:spcBef>
              <a:spcAft>
                <a:spcPts val="0"/>
              </a:spcAft>
              <a:buClr>
                <a:schemeClr val="accent2"/>
              </a:buClr>
              <a:buSzPts val="1600"/>
              <a:buChar cha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29" name="Google Shape;329;p16"/>
          <p:cNvSpPr txBox="1"/>
          <p:nvPr>
            <p:ph idx="2" type="body"/>
          </p:nvPr>
        </p:nvSpPr>
        <p:spPr>
          <a:xfrm>
            <a:off x="6684264" y="2523744"/>
            <a:ext cx="4864500" cy="3694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2"/>
              </a:buClr>
              <a:buSzPts val="2400"/>
              <a:buNone/>
              <a:defRPr sz="2400">
                <a:solidFill>
                  <a:srgbClr val="2C3C39"/>
                </a:solidFill>
              </a:defRPr>
            </a:lvl1pPr>
            <a:lvl2pPr indent="-381000" lvl="1" marL="914400" rtl="0" algn="l">
              <a:lnSpc>
                <a:spcPct val="90000"/>
              </a:lnSpc>
              <a:spcBef>
                <a:spcPts val="1000"/>
              </a:spcBef>
              <a:spcAft>
                <a:spcPts val="0"/>
              </a:spcAft>
              <a:buClr>
                <a:schemeClr val="accent2"/>
              </a:buClr>
              <a:buSzPts val="2400"/>
              <a:buChar char="○"/>
              <a:defRPr sz="2400">
                <a:solidFill>
                  <a:srgbClr val="2C3C39"/>
                </a:solidFill>
              </a:defRPr>
            </a:lvl2pPr>
            <a:lvl3pPr indent="-355600" lvl="2" marL="1371600" rtl="0" algn="l">
              <a:lnSpc>
                <a:spcPct val="90000"/>
              </a:lnSpc>
              <a:spcBef>
                <a:spcPts val="1600"/>
              </a:spcBef>
              <a:spcAft>
                <a:spcPts val="0"/>
              </a:spcAft>
              <a:buClr>
                <a:schemeClr val="accent2"/>
              </a:buClr>
              <a:buSzPts val="2000"/>
              <a:buChar char="■"/>
              <a:defRPr sz="2000">
                <a:solidFill>
                  <a:srgbClr val="2C3C39"/>
                </a:solidFill>
              </a:defRPr>
            </a:lvl3pPr>
            <a:lvl4pPr indent="-342900" lvl="3" marL="1828800" rtl="0" algn="l">
              <a:lnSpc>
                <a:spcPct val="90000"/>
              </a:lnSpc>
              <a:spcBef>
                <a:spcPts val="1600"/>
              </a:spcBef>
              <a:spcAft>
                <a:spcPts val="0"/>
              </a:spcAft>
              <a:buClr>
                <a:schemeClr val="accent2"/>
              </a:buClr>
              <a:buSzPts val="1800"/>
              <a:buChar char="●"/>
              <a:defRPr sz="1800">
                <a:solidFill>
                  <a:srgbClr val="2C3C39"/>
                </a:solidFill>
              </a:defRPr>
            </a:lvl4pPr>
            <a:lvl5pPr indent="-330200" lvl="4" marL="2286000" rtl="0" algn="l">
              <a:lnSpc>
                <a:spcPct val="90000"/>
              </a:lnSpc>
              <a:spcBef>
                <a:spcPts val="1600"/>
              </a:spcBef>
              <a:spcAft>
                <a:spcPts val="0"/>
              </a:spcAft>
              <a:buClr>
                <a:schemeClr val="accent2"/>
              </a:buClr>
              <a:buSzPts val="1600"/>
              <a:buChar cha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30" name="Google Shape;330;p16"/>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1" name="Google Shape;331;p16"/>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32" name="Google Shape;332;p16"/>
          <p:cNvPicPr preferRelativeResize="0"/>
          <p:nvPr/>
        </p:nvPicPr>
        <p:blipFill rotWithShape="1">
          <a:blip r:embed="rId2">
            <a:alphaModFix/>
          </a:blip>
          <a:srcRect b="32290" l="0" r="0" t="0"/>
          <a:stretch/>
        </p:blipFill>
        <p:spPr>
          <a:xfrm>
            <a:off x="8472405" y="132047"/>
            <a:ext cx="3848748" cy="1913727"/>
          </a:xfrm>
          <a:prstGeom prst="rect">
            <a:avLst/>
          </a:prstGeom>
          <a:noFill/>
          <a:ln>
            <a:noFill/>
          </a:ln>
        </p:spPr>
      </p:pic>
      <p:sp>
        <p:nvSpPr>
          <p:cNvPr id="333" name="Google Shape;333;p16"/>
          <p:cNvSpPr/>
          <p:nvPr/>
        </p:nvSpPr>
        <p:spPr>
          <a:xfrm>
            <a:off x="0" y="2022420"/>
            <a:ext cx="12192000" cy="45600"/>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334" name="Shape 334"/>
        <p:cNvGrpSpPr/>
        <p:nvPr/>
      </p:nvGrpSpPr>
      <p:grpSpPr>
        <a:xfrm>
          <a:off x="0" y="0"/>
          <a:ext cx="0" cy="0"/>
          <a:chOff x="0" y="0"/>
          <a:chExt cx="0" cy="0"/>
        </a:xfrm>
      </p:grpSpPr>
      <p:pic>
        <p:nvPicPr>
          <p:cNvPr id="335" name="Google Shape;335;p17"/>
          <p:cNvPicPr preferRelativeResize="0"/>
          <p:nvPr/>
        </p:nvPicPr>
        <p:blipFill rotWithShape="1">
          <a:blip r:embed="rId2">
            <a:alphaModFix/>
          </a:blip>
          <a:srcRect b="36175" l="37421" r="0" t="0"/>
          <a:stretch/>
        </p:blipFill>
        <p:spPr>
          <a:xfrm>
            <a:off x="0" y="2510651"/>
            <a:ext cx="2841745" cy="4347351"/>
          </a:xfrm>
          <a:prstGeom prst="rect">
            <a:avLst/>
          </a:prstGeom>
          <a:noFill/>
          <a:ln>
            <a:noFill/>
          </a:ln>
        </p:spPr>
      </p:pic>
      <p:sp>
        <p:nvSpPr>
          <p:cNvPr id="336" name="Google Shape;336;p17"/>
          <p:cNvSpPr/>
          <p:nvPr/>
        </p:nvSpPr>
        <p:spPr>
          <a:xfrm>
            <a:off x="7397496" y="0"/>
            <a:ext cx="4791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37" name="Google Shape;337;p17"/>
          <p:cNvSpPr txBox="1"/>
          <p:nvPr>
            <p:ph type="title"/>
          </p:nvPr>
        </p:nvSpPr>
        <p:spPr>
          <a:xfrm>
            <a:off x="8101584" y="1408176"/>
            <a:ext cx="3392400" cy="4014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Libre Baskerville"/>
              <a:buNone/>
              <a:defRPr>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38" name="Google Shape;338;p17"/>
          <p:cNvSpPr txBox="1"/>
          <p:nvPr>
            <p:ph idx="1" type="body"/>
          </p:nvPr>
        </p:nvSpPr>
        <p:spPr>
          <a:xfrm>
            <a:off x="932688" y="685800"/>
            <a:ext cx="5276100" cy="15636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1000"/>
              </a:spcBef>
              <a:spcAft>
                <a:spcPts val="0"/>
              </a:spcAft>
              <a:buClr>
                <a:schemeClr val="accent2"/>
              </a:buClr>
              <a:buSzPts val="2400"/>
              <a:buFont typeface="Libre Baskerville"/>
              <a:buAutoNum type="arabicPeriod"/>
              <a:defRPr sz="2400">
                <a:solidFill>
                  <a:srgbClr val="2C3C39"/>
                </a:solidFill>
              </a:defRPr>
            </a:lvl1pPr>
            <a:lvl2pPr indent="-381000" lvl="1" marL="914400" rtl="0" algn="l">
              <a:lnSpc>
                <a:spcPct val="90000"/>
              </a:lnSpc>
              <a:spcBef>
                <a:spcPts val="500"/>
              </a:spcBef>
              <a:spcAft>
                <a:spcPts val="0"/>
              </a:spcAft>
              <a:buClr>
                <a:schemeClr val="accent2"/>
              </a:buClr>
              <a:buSzPts val="2400"/>
              <a:buFont typeface="Libre Baskerville"/>
              <a:buAutoNum type="alphaLcPeriod"/>
              <a:defRPr sz="2400">
                <a:solidFill>
                  <a:srgbClr val="2C3C39"/>
                </a:solidFill>
              </a:defRPr>
            </a:lvl2pPr>
            <a:lvl3pPr indent="-355600" lvl="2" marL="1371600" rtl="0" algn="l">
              <a:lnSpc>
                <a:spcPct val="90000"/>
              </a:lnSpc>
              <a:spcBef>
                <a:spcPts val="1600"/>
              </a:spcBef>
              <a:spcAft>
                <a:spcPts val="0"/>
              </a:spcAft>
              <a:buClr>
                <a:schemeClr val="accent2"/>
              </a:buClr>
              <a:buSzPts val="2000"/>
              <a:buFont typeface="Libre Baskerville"/>
              <a:buAutoNum type="romanLcPeriod"/>
              <a:defRPr sz="2000">
                <a:solidFill>
                  <a:srgbClr val="2C3C39"/>
                </a:solidFill>
              </a:defRPr>
            </a:lvl3pPr>
            <a:lvl4pPr indent="-342900" lvl="3" marL="1828800" rtl="0" algn="l">
              <a:lnSpc>
                <a:spcPct val="90000"/>
              </a:lnSpc>
              <a:spcBef>
                <a:spcPts val="1600"/>
              </a:spcBef>
              <a:spcAft>
                <a:spcPts val="0"/>
              </a:spcAft>
              <a:buClr>
                <a:schemeClr val="accent2"/>
              </a:buClr>
              <a:buSzPts val="1800"/>
              <a:buFont typeface="Libre Baskerville"/>
              <a:buAutoNum type="arabicParenR"/>
              <a:defRPr sz="1800">
                <a:solidFill>
                  <a:srgbClr val="2C3C39"/>
                </a:solidFill>
              </a:defRPr>
            </a:lvl4pPr>
            <a:lvl5pPr indent="-330200" lvl="4" marL="2286000" rtl="0" algn="l">
              <a:lnSpc>
                <a:spcPct val="90000"/>
              </a:lnSpc>
              <a:spcBef>
                <a:spcPts val="1600"/>
              </a:spcBef>
              <a:spcAft>
                <a:spcPts val="0"/>
              </a:spcAft>
              <a:buClr>
                <a:schemeClr val="accent2"/>
              </a:buClr>
              <a:buSzPts val="1600"/>
              <a:buFont typeface="Libre Baskerville"/>
              <a:buAutoNum type="alphaLcParen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39" name="Google Shape;339;p17"/>
          <p:cNvSpPr txBox="1"/>
          <p:nvPr>
            <p:ph idx="2" type="body"/>
          </p:nvPr>
        </p:nvSpPr>
        <p:spPr>
          <a:xfrm>
            <a:off x="932688" y="2697480"/>
            <a:ext cx="5276100" cy="3483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2"/>
              </a:buClr>
              <a:buSzPts val="2400"/>
              <a:buNone/>
              <a:defRPr sz="2400">
                <a:solidFill>
                  <a:srgbClr val="2C3C39"/>
                </a:solidFill>
              </a:defRPr>
            </a:lvl1pPr>
            <a:lvl2pPr indent="-381000" lvl="1" marL="914400" rtl="0" algn="l">
              <a:lnSpc>
                <a:spcPct val="90000"/>
              </a:lnSpc>
              <a:spcBef>
                <a:spcPts val="1000"/>
              </a:spcBef>
              <a:spcAft>
                <a:spcPts val="0"/>
              </a:spcAft>
              <a:buClr>
                <a:schemeClr val="accent2"/>
              </a:buClr>
              <a:buSzPts val="2400"/>
              <a:buChar char="○"/>
              <a:defRPr sz="2400">
                <a:solidFill>
                  <a:srgbClr val="2C3C39"/>
                </a:solidFill>
              </a:defRPr>
            </a:lvl2pPr>
            <a:lvl3pPr indent="-342900" lvl="2" marL="1371600" rtl="0" algn="l">
              <a:lnSpc>
                <a:spcPct val="90000"/>
              </a:lnSpc>
              <a:spcBef>
                <a:spcPts val="1600"/>
              </a:spcBef>
              <a:spcAft>
                <a:spcPts val="0"/>
              </a:spcAft>
              <a:buClr>
                <a:schemeClr val="accent2"/>
              </a:buClr>
              <a:buSzPts val="1800"/>
              <a:buChar char="■"/>
              <a:defRPr sz="1800">
                <a:solidFill>
                  <a:srgbClr val="2C3C39"/>
                </a:solidFill>
              </a:defRPr>
            </a:lvl3pPr>
            <a:lvl4pPr indent="-330200" lvl="3" marL="1828800" rtl="0" algn="l">
              <a:lnSpc>
                <a:spcPct val="90000"/>
              </a:lnSpc>
              <a:spcBef>
                <a:spcPts val="1600"/>
              </a:spcBef>
              <a:spcAft>
                <a:spcPts val="0"/>
              </a:spcAft>
              <a:buClr>
                <a:schemeClr val="accent2"/>
              </a:buClr>
              <a:buSzPts val="1600"/>
              <a:buChar char="●"/>
              <a:defRPr sz="1600">
                <a:solidFill>
                  <a:srgbClr val="2C3C39"/>
                </a:solidFill>
              </a:defRPr>
            </a:lvl4pPr>
            <a:lvl5pPr indent="-317500" lvl="4" marL="2286000" rtl="0" algn="l">
              <a:lnSpc>
                <a:spcPct val="90000"/>
              </a:lnSpc>
              <a:spcBef>
                <a:spcPts val="1600"/>
              </a:spcBef>
              <a:spcAft>
                <a:spcPts val="0"/>
              </a:spcAft>
              <a:buClr>
                <a:schemeClr val="accent2"/>
              </a:buClr>
              <a:buSzPts val="1400"/>
              <a:buChar char="○"/>
              <a:defRPr sz="14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40" name="Google Shape;340;p17"/>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1" name="Google Shape;341;p17"/>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chemeClr val="lt1"/>
                </a:solidFill>
                <a:latin typeface="Gill Sans"/>
                <a:ea typeface="Gill Sans"/>
                <a:cs typeface="Gill Sans"/>
                <a:sym typeface="Gill Sans"/>
              </a:defRPr>
            </a:lvl1pPr>
            <a:lvl2pPr indent="0" lvl="1" marL="0" rtl="0" algn="r">
              <a:spcBef>
                <a:spcPts val="0"/>
              </a:spcBef>
              <a:buNone/>
              <a:defRPr b="0" i="0" sz="1200" u="none" cap="none" strike="noStrike">
                <a:solidFill>
                  <a:schemeClr val="lt1"/>
                </a:solidFill>
                <a:latin typeface="Gill Sans"/>
                <a:ea typeface="Gill Sans"/>
                <a:cs typeface="Gill Sans"/>
                <a:sym typeface="Gill Sans"/>
              </a:defRPr>
            </a:lvl2pPr>
            <a:lvl3pPr indent="0" lvl="2" marL="0" rtl="0" algn="r">
              <a:spcBef>
                <a:spcPts val="0"/>
              </a:spcBef>
              <a:buNone/>
              <a:defRPr b="0" i="0" sz="1200" u="none" cap="none" strike="noStrike">
                <a:solidFill>
                  <a:schemeClr val="lt1"/>
                </a:solidFill>
                <a:latin typeface="Gill Sans"/>
                <a:ea typeface="Gill Sans"/>
                <a:cs typeface="Gill Sans"/>
                <a:sym typeface="Gill Sans"/>
              </a:defRPr>
            </a:lvl3pPr>
            <a:lvl4pPr indent="0" lvl="3" marL="0" rtl="0" algn="r">
              <a:spcBef>
                <a:spcPts val="0"/>
              </a:spcBef>
              <a:buNone/>
              <a:defRPr b="0" i="0" sz="1200" u="none" cap="none" strike="noStrike">
                <a:solidFill>
                  <a:schemeClr val="lt1"/>
                </a:solidFill>
                <a:latin typeface="Gill Sans"/>
                <a:ea typeface="Gill Sans"/>
                <a:cs typeface="Gill Sans"/>
                <a:sym typeface="Gill Sans"/>
              </a:defRPr>
            </a:lvl4pPr>
            <a:lvl5pPr indent="0" lvl="4" marL="0" rtl="0" algn="r">
              <a:spcBef>
                <a:spcPts val="0"/>
              </a:spcBef>
              <a:buNone/>
              <a:defRPr b="0" i="0" sz="1200" u="none" cap="none" strike="noStrike">
                <a:solidFill>
                  <a:schemeClr val="lt1"/>
                </a:solidFill>
                <a:latin typeface="Gill Sans"/>
                <a:ea typeface="Gill Sans"/>
                <a:cs typeface="Gill Sans"/>
                <a:sym typeface="Gill Sans"/>
              </a:defRPr>
            </a:lvl5pPr>
            <a:lvl6pPr indent="0" lvl="5" marL="0" rtl="0" algn="r">
              <a:spcBef>
                <a:spcPts val="0"/>
              </a:spcBef>
              <a:buNone/>
              <a:defRPr b="0" i="0" sz="1200" u="none" cap="none" strike="noStrike">
                <a:solidFill>
                  <a:schemeClr val="lt1"/>
                </a:solidFill>
                <a:latin typeface="Gill Sans"/>
                <a:ea typeface="Gill Sans"/>
                <a:cs typeface="Gill Sans"/>
                <a:sym typeface="Gill Sans"/>
              </a:defRPr>
            </a:lvl6pPr>
            <a:lvl7pPr indent="0" lvl="6" marL="0" rtl="0" algn="r">
              <a:spcBef>
                <a:spcPts val="0"/>
              </a:spcBef>
              <a:buNone/>
              <a:defRPr b="0" i="0" sz="1200" u="none" cap="none" strike="noStrike">
                <a:solidFill>
                  <a:schemeClr val="lt1"/>
                </a:solidFill>
                <a:latin typeface="Gill Sans"/>
                <a:ea typeface="Gill Sans"/>
                <a:cs typeface="Gill Sans"/>
                <a:sym typeface="Gill Sans"/>
              </a:defRPr>
            </a:lvl7pPr>
            <a:lvl8pPr indent="0" lvl="7" marL="0" rtl="0" algn="r">
              <a:spcBef>
                <a:spcPts val="0"/>
              </a:spcBef>
              <a:buNone/>
              <a:defRPr b="0" i="0" sz="1200" u="none" cap="none" strike="noStrike">
                <a:solidFill>
                  <a:schemeClr val="lt1"/>
                </a:solidFill>
                <a:latin typeface="Gill Sans"/>
                <a:ea typeface="Gill Sans"/>
                <a:cs typeface="Gill Sans"/>
                <a:sym typeface="Gill Sans"/>
              </a:defRPr>
            </a:lvl8pPr>
            <a:lvl9pPr indent="0" lvl="8" marL="0" rtl="0" algn="r">
              <a:spcBef>
                <a:spcPts val="0"/>
              </a:spcBef>
              <a:buNone/>
              <a:defRPr b="0" i="0" sz="12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id="342" name="Google Shape;342;p17"/>
          <p:cNvPicPr preferRelativeResize="0"/>
          <p:nvPr/>
        </p:nvPicPr>
        <p:blipFill rotWithShape="1">
          <a:blip r:embed="rId3">
            <a:alphaModFix/>
          </a:blip>
          <a:srcRect b="32290" l="0" r="0" t="0"/>
          <a:stretch/>
        </p:blipFill>
        <p:spPr>
          <a:xfrm>
            <a:off x="8001534" y="4944272"/>
            <a:ext cx="3848748" cy="1913727"/>
          </a:xfrm>
          <a:prstGeom prst="rect">
            <a:avLst/>
          </a:prstGeom>
          <a:noFill/>
          <a:ln>
            <a:noFill/>
          </a:ln>
        </p:spPr>
      </p:pic>
      <p:sp>
        <p:nvSpPr>
          <p:cNvPr id="343" name="Google Shape;343;p17"/>
          <p:cNvSpPr/>
          <p:nvPr/>
        </p:nvSpPr>
        <p:spPr>
          <a:xfrm rot="5400000">
            <a:off x="3949259" y="3406203"/>
            <a:ext cx="6858000" cy="45600"/>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344" name="Shape 344"/>
        <p:cNvGrpSpPr/>
        <p:nvPr/>
      </p:nvGrpSpPr>
      <p:grpSpPr>
        <a:xfrm>
          <a:off x="0" y="0"/>
          <a:ext cx="0" cy="0"/>
          <a:chOff x="0" y="0"/>
          <a:chExt cx="0" cy="0"/>
        </a:xfrm>
      </p:grpSpPr>
      <p:pic>
        <p:nvPicPr>
          <p:cNvPr id="345" name="Google Shape;345;p18"/>
          <p:cNvPicPr preferRelativeResize="0"/>
          <p:nvPr/>
        </p:nvPicPr>
        <p:blipFill rotWithShape="1">
          <a:blip r:embed="rId2">
            <a:alphaModFix/>
          </a:blip>
          <a:srcRect b="22709" l="0" r="47396" t="2119"/>
          <a:stretch/>
        </p:blipFill>
        <p:spPr>
          <a:xfrm flipH="1">
            <a:off x="4448831" y="805912"/>
            <a:ext cx="1464735" cy="4961436"/>
          </a:xfrm>
          <a:prstGeom prst="rect">
            <a:avLst/>
          </a:prstGeom>
          <a:noFill/>
          <a:ln>
            <a:noFill/>
          </a:ln>
        </p:spPr>
      </p:pic>
      <p:sp>
        <p:nvSpPr>
          <p:cNvPr id="346" name="Google Shape;346;p18"/>
          <p:cNvSpPr/>
          <p:nvPr/>
        </p:nvSpPr>
        <p:spPr>
          <a:xfrm>
            <a:off x="4434840" y="0"/>
            <a:ext cx="45600" cy="6858000"/>
          </a:xfrm>
          <a:prstGeom prst="rect">
            <a:avLst/>
          </a:prstGeom>
          <a:solidFill>
            <a:srgbClr val="2C3C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47" name="Google Shape;347;p18"/>
          <p:cNvSpPr txBox="1"/>
          <p:nvPr>
            <p:ph type="title"/>
          </p:nvPr>
        </p:nvSpPr>
        <p:spPr>
          <a:xfrm>
            <a:off x="5193792" y="557784"/>
            <a:ext cx="6419100" cy="19293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accent3"/>
              </a:buClr>
              <a:buSzPts val="4400"/>
              <a:buFont typeface="Libre Baskerville"/>
              <a:buNone/>
              <a:defRPr sz="44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48" name="Google Shape;348;p18"/>
          <p:cNvSpPr/>
          <p:nvPr>
            <p:ph idx="2" type="pic"/>
          </p:nvPr>
        </p:nvSpPr>
        <p:spPr>
          <a:xfrm>
            <a:off x="0" y="0"/>
            <a:ext cx="44346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accent3"/>
                </a:solidFill>
                <a:latin typeface="Gill Sans"/>
                <a:ea typeface="Gill Sans"/>
                <a:cs typeface="Gill Sans"/>
                <a:sym typeface="Gill Sans"/>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349" name="Google Shape;349;p18"/>
          <p:cNvSpPr txBox="1"/>
          <p:nvPr>
            <p:ph idx="1" type="body"/>
          </p:nvPr>
        </p:nvSpPr>
        <p:spPr>
          <a:xfrm>
            <a:off x="5193792" y="3328416"/>
            <a:ext cx="6419100" cy="2441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accent2"/>
              </a:buClr>
              <a:buSzPts val="2400"/>
              <a:buNone/>
              <a:defRPr sz="2400">
                <a:solidFill>
                  <a:srgbClr val="2C3C39"/>
                </a:solidFill>
              </a:defRPr>
            </a:lvl1pPr>
            <a:lvl2pPr indent="-355600" lvl="1" marL="914400" rtl="0" algn="ctr">
              <a:lnSpc>
                <a:spcPct val="90000"/>
              </a:lnSpc>
              <a:spcBef>
                <a:spcPts val="1200"/>
              </a:spcBef>
              <a:spcAft>
                <a:spcPts val="0"/>
              </a:spcAft>
              <a:buClr>
                <a:schemeClr val="accent2"/>
              </a:buClr>
              <a:buSzPts val="2000"/>
              <a:buChar char="○"/>
              <a:defRPr sz="2000">
                <a:solidFill>
                  <a:srgbClr val="2C3C39"/>
                </a:solidFill>
              </a:defRPr>
            </a:lvl2pPr>
            <a:lvl3pPr indent="-342900" lvl="2" marL="1371600" rtl="0" algn="ctr">
              <a:lnSpc>
                <a:spcPct val="90000"/>
              </a:lnSpc>
              <a:spcBef>
                <a:spcPts val="1600"/>
              </a:spcBef>
              <a:spcAft>
                <a:spcPts val="0"/>
              </a:spcAft>
              <a:buClr>
                <a:schemeClr val="accent2"/>
              </a:buClr>
              <a:buSzPts val="1800"/>
              <a:buChar char="■"/>
              <a:defRPr sz="1800">
                <a:solidFill>
                  <a:srgbClr val="2C3C39"/>
                </a:solidFill>
              </a:defRPr>
            </a:lvl3pPr>
            <a:lvl4pPr indent="-330200" lvl="3" marL="1828800" rtl="0" algn="ctr">
              <a:lnSpc>
                <a:spcPct val="90000"/>
              </a:lnSpc>
              <a:spcBef>
                <a:spcPts val="1600"/>
              </a:spcBef>
              <a:spcAft>
                <a:spcPts val="0"/>
              </a:spcAft>
              <a:buClr>
                <a:schemeClr val="accent2"/>
              </a:buClr>
              <a:buSzPts val="1600"/>
              <a:buChar char="●"/>
              <a:defRPr sz="1600">
                <a:solidFill>
                  <a:srgbClr val="2C3C39"/>
                </a:solidFill>
              </a:defRPr>
            </a:lvl4pPr>
            <a:lvl5pPr indent="-317500" lvl="4" marL="2286000" rtl="0" algn="ctr">
              <a:lnSpc>
                <a:spcPct val="90000"/>
              </a:lnSpc>
              <a:spcBef>
                <a:spcPts val="1600"/>
              </a:spcBef>
              <a:spcAft>
                <a:spcPts val="0"/>
              </a:spcAft>
              <a:buClr>
                <a:schemeClr val="accent2"/>
              </a:buClr>
              <a:buSzPts val="1400"/>
              <a:buChar char="○"/>
              <a:defRPr sz="14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50" name="Google Shape;350;p18"/>
          <p:cNvSpPr txBox="1"/>
          <p:nvPr>
            <p:ph idx="11" type="ftr"/>
          </p:nvPr>
        </p:nvSpPr>
        <p:spPr>
          <a:xfrm>
            <a:off x="5193792"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1" name="Google Shape;351;p18"/>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2" name="Google Shape;352;p18"/>
          <p:cNvCxnSpPr/>
          <p:nvPr/>
        </p:nvCxnSpPr>
        <p:spPr>
          <a:xfrm>
            <a:off x="6174481" y="2843389"/>
            <a:ext cx="4376400" cy="0"/>
          </a:xfrm>
          <a:prstGeom prst="straightConnector1">
            <a:avLst/>
          </a:prstGeom>
          <a:noFill/>
          <a:ln cap="flat" cmpd="sng" w="12700">
            <a:solidFill>
              <a:schemeClr val="accent5"/>
            </a:solidFill>
            <a:prstDash val="solid"/>
            <a:miter lim="800000"/>
            <a:headEnd len="sm" w="sm" type="none"/>
            <a:tailEnd len="sm" w="sm" type="none"/>
          </a:ln>
        </p:spPr>
      </p:cxnSp>
      <p:pic>
        <p:nvPicPr>
          <p:cNvPr descr="A picture containing text&#10;&#10;Description automatically generated" id="353" name="Google Shape;353;p18"/>
          <p:cNvPicPr preferRelativeResize="0"/>
          <p:nvPr/>
        </p:nvPicPr>
        <p:blipFill rotWithShape="1">
          <a:blip r:embed="rId3">
            <a:alphaModFix/>
          </a:blip>
          <a:srcRect b="0" l="0" r="0" t="0"/>
          <a:stretch/>
        </p:blipFill>
        <p:spPr>
          <a:xfrm>
            <a:off x="7914042" y="2702904"/>
            <a:ext cx="972078" cy="28538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 3">
    <p:spTree>
      <p:nvGrpSpPr>
        <p:cNvPr id="354" name="Shape 354"/>
        <p:cNvGrpSpPr/>
        <p:nvPr/>
      </p:nvGrpSpPr>
      <p:grpSpPr>
        <a:xfrm>
          <a:off x="0" y="0"/>
          <a:ext cx="0" cy="0"/>
          <a:chOff x="0" y="0"/>
          <a:chExt cx="0" cy="0"/>
        </a:xfrm>
      </p:grpSpPr>
      <p:sp>
        <p:nvSpPr>
          <p:cNvPr id="355" name="Google Shape;355;p19"/>
          <p:cNvSpPr/>
          <p:nvPr/>
        </p:nvSpPr>
        <p:spPr>
          <a:xfrm>
            <a:off x="-1" y="0"/>
            <a:ext cx="12189000" cy="20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6" name="Google Shape;356;p19"/>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Libre Baskerville"/>
              <a:buNone/>
              <a:defRPr>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57" name="Google Shape;357;p19"/>
          <p:cNvSpPr txBox="1"/>
          <p:nvPr>
            <p:ph idx="1" type="body"/>
          </p:nvPr>
        </p:nvSpPr>
        <p:spPr>
          <a:xfrm>
            <a:off x="932688" y="2432304"/>
            <a:ext cx="6163200" cy="37398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accent2"/>
              </a:buClr>
              <a:buSzPts val="2400"/>
              <a:buFont typeface="Arial"/>
              <a:buChar char="•"/>
              <a:defRPr sz="2400">
                <a:solidFill>
                  <a:srgbClr val="2C3C39"/>
                </a:solidFill>
              </a:defRPr>
            </a:lvl1pPr>
            <a:lvl2pPr indent="-381000" lvl="1" marL="914400" rtl="0" algn="l">
              <a:lnSpc>
                <a:spcPct val="90000"/>
              </a:lnSpc>
              <a:spcBef>
                <a:spcPts val="500"/>
              </a:spcBef>
              <a:spcAft>
                <a:spcPts val="0"/>
              </a:spcAft>
              <a:buClr>
                <a:schemeClr val="accent2"/>
              </a:buClr>
              <a:buSzPts val="2400"/>
              <a:buChar char="○"/>
              <a:defRPr sz="2400">
                <a:solidFill>
                  <a:srgbClr val="2C3C39"/>
                </a:solidFill>
              </a:defRPr>
            </a:lvl2pPr>
            <a:lvl3pPr indent="-355600" lvl="2" marL="1371600" rtl="0" algn="l">
              <a:lnSpc>
                <a:spcPct val="90000"/>
              </a:lnSpc>
              <a:spcBef>
                <a:spcPts val="1600"/>
              </a:spcBef>
              <a:spcAft>
                <a:spcPts val="0"/>
              </a:spcAft>
              <a:buClr>
                <a:schemeClr val="accent2"/>
              </a:buClr>
              <a:buSzPts val="2000"/>
              <a:buChar char="■"/>
              <a:defRPr sz="2000">
                <a:solidFill>
                  <a:srgbClr val="2C3C39"/>
                </a:solidFill>
              </a:defRPr>
            </a:lvl3pPr>
            <a:lvl4pPr indent="-342900" lvl="3" marL="1828800" rtl="0" algn="l">
              <a:lnSpc>
                <a:spcPct val="90000"/>
              </a:lnSpc>
              <a:spcBef>
                <a:spcPts val="1600"/>
              </a:spcBef>
              <a:spcAft>
                <a:spcPts val="0"/>
              </a:spcAft>
              <a:buClr>
                <a:schemeClr val="accent2"/>
              </a:buClr>
              <a:buSzPts val="1800"/>
              <a:buChar char="●"/>
              <a:defRPr sz="1800">
                <a:solidFill>
                  <a:srgbClr val="2C3C39"/>
                </a:solidFill>
              </a:defRPr>
            </a:lvl4pPr>
            <a:lvl5pPr indent="-330200" lvl="4" marL="2286000" rtl="0" algn="l">
              <a:lnSpc>
                <a:spcPct val="90000"/>
              </a:lnSpc>
              <a:spcBef>
                <a:spcPts val="1600"/>
              </a:spcBef>
              <a:spcAft>
                <a:spcPts val="0"/>
              </a:spcAft>
              <a:buClr>
                <a:schemeClr val="accent2"/>
              </a:buClr>
              <a:buSzPts val="1600"/>
              <a:buChar cha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58" name="Google Shape;358;p19"/>
          <p:cNvSpPr txBox="1"/>
          <p:nvPr>
            <p:ph idx="2" type="body"/>
          </p:nvPr>
        </p:nvSpPr>
        <p:spPr>
          <a:xfrm>
            <a:off x="7424928" y="2441448"/>
            <a:ext cx="4169700" cy="3703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2"/>
              </a:buClr>
              <a:buSzPts val="2400"/>
              <a:buNone/>
              <a:defRPr sz="2400">
                <a:solidFill>
                  <a:srgbClr val="2C3C39"/>
                </a:solidFill>
              </a:defRPr>
            </a:lvl1pPr>
            <a:lvl2pPr indent="-381000" lvl="1" marL="914400" rtl="0" algn="l">
              <a:lnSpc>
                <a:spcPct val="90000"/>
              </a:lnSpc>
              <a:spcBef>
                <a:spcPts val="1000"/>
              </a:spcBef>
              <a:spcAft>
                <a:spcPts val="0"/>
              </a:spcAft>
              <a:buClr>
                <a:schemeClr val="accent2"/>
              </a:buClr>
              <a:buSzPts val="2400"/>
              <a:buChar char="○"/>
              <a:defRPr sz="2400">
                <a:solidFill>
                  <a:srgbClr val="2C3C39"/>
                </a:solidFill>
              </a:defRPr>
            </a:lvl2pPr>
            <a:lvl3pPr indent="-355600" lvl="2" marL="1371600" rtl="0" algn="l">
              <a:lnSpc>
                <a:spcPct val="90000"/>
              </a:lnSpc>
              <a:spcBef>
                <a:spcPts val="1600"/>
              </a:spcBef>
              <a:spcAft>
                <a:spcPts val="0"/>
              </a:spcAft>
              <a:buClr>
                <a:schemeClr val="accent2"/>
              </a:buClr>
              <a:buSzPts val="2000"/>
              <a:buChar char="■"/>
              <a:defRPr sz="2000">
                <a:solidFill>
                  <a:srgbClr val="2C3C39"/>
                </a:solidFill>
              </a:defRPr>
            </a:lvl3pPr>
            <a:lvl4pPr indent="-342900" lvl="3" marL="1828800" rtl="0" algn="l">
              <a:lnSpc>
                <a:spcPct val="90000"/>
              </a:lnSpc>
              <a:spcBef>
                <a:spcPts val="1600"/>
              </a:spcBef>
              <a:spcAft>
                <a:spcPts val="0"/>
              </a:spcAft>
              <a:buClr>
                <a:schemeClr val="accent2"/>
              </a:buClr>
              <a:buSzPts val="1800"/>
              <a:buChar char="●"/>
              <a:defRPr sz="1800">
                <a:solidFill>
                  <a:srgbClr val="2C3C39"/>
                </a:solidFill>
              </a:defRPr>
            </a:lvl4pPr>
            <a:lvl5pPr indent="-330200" lvl="4" marL="2286000" rtl="0" algn="l">
              <a:lnSpc>
                <a:spcPct val="90000"/>
              </a:lnSpc>
              <a:spcBef>
                <a:spcPts val="1600"/>
              </a:spcBef>
              <a:spcAft>
                <a:spcPts val="0"/>
              </a:spcAft>
              <a:buClr>
                <a:schemeClr val="accent2"/>
              </a:buClr>
              <a:buSzPts val="1600"/>
              <a:buChar cha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59" name="Google Shape;359;p19"/>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0" name="Google Shape;360;p19"/>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61" name="Google Shape;361;p19"/>
          <p:cNvPicPr preferRelativeResize="0"/>
          <p:nvPr/>
        </p:nvPicPr>
        <p:blipFill rotWithShape="1">
          <a:blip r:embed="rId2">
            <a:alphaModFix/>
          </a:blip>
          <a:srcRect b="32290" l="0" r="0" t="0"/>
          <a:stretch/>
        </p:blipFill>
        <p:spPr>
          <a:xfrm>
            <a:off x="8472405" y="132047"/>
            <a:ext cx="3848748" cy="1913727"/>
          </a:xfrm>
          <a:prstGeom prst="rect">
            <a:avLst/>
          </a:prstGeom>
          <a:noFill/>
          <a:ln>
            <a:noFill/>
          </a:ln>
        </p:spPr>
      </p:pic>
      <p:sp>
        <p:nvSpPr>
          <p:cNvPr id="362" name="Google Shape;362;p19"/>
          <p:cNvSpPr/>
          <p:nvPr/>
        </p:nvSpPr>
        <p:spPr>
          <a:xfrm>
            <a:off x="0" y="2022420"/>
            <a:ext cx="12192000" cy="45600"/>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63" name="Google Shape;363;p19"/>
          <p:cNvPicPr preferRelativeResize="0"/>
          <p:nvPr/>
        </p:nvPicPr>
        <p:blipFill rotWithShape="1">
          <a:blip r:embed="rId3">
            <a:alphaModFix/>
          </a:blip>
          <a:srcRect b="52049" l="0" r="0" t="0"/>
          <a:stretch/>
        </p:blipFill>
        <p:spPr>
          <a:xfrm>
            <a:off x="4629335" y="1815780"/>
            <a:ext cx="5586492" cy="504222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364" name="Shape 364"/>
        <p:cNvGrpSpPr/>
        <p:nvPr/>
      </p:nvGrpSpPr>
      <p:grpSpPr>
        <a:xfrm>
          <a:off x="0" y="0"/>
          <a:ext cx="0" cy="0"/>
          <a:chOff x="0" y="0"/>
          <a:chExt cx="0" cy="0"/>
        </a:xfrm>
      </p:grpSpPr>
      <p:sp>
        <p:nvSpPr>
          <p:cNvPr id="365" name="Google Shape;365;p20"/>
          <p:cNvSpPr/>
          <p:nvPr/>
        </p:nvSpPr>
        <p:spPr>
          <a:xfrm>
            <a:off x="-1" y="0"/>
            <a:ext cx="12189000" cy="20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6" name="Google Shape;366;p20"/>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400"/>
              <a:buFont typeface="Libre Baskerville"/>
              <a:buNone/>
              <a:defRPr>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67" name="Google Shape;367;p20"/>
          <p:cNvSpPr txBox="1"/>
          <p:nvPr>
            <p:ph idx="1" type="body"/>
          </p:nvPr>
        </p:nvSpPr>
        <p:spPr>
          <a:xfrm>
            <a:off x="841248" y="2770632"/>
            <a:ext cx="10515600" cy="339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2"/>
              </a:buClr>
              <a:buSzPts val="2400"/>
              <a:buNone/>
              <a:defRPr sz="2400">
                <a:solidFill>
                  <a:srgbClr val="2C3C39"/>
                </a:solidFill>
              </a:defRPr>
            </a:lvl1pPr>
            <a:lvl2pPr indent="-381000" lvl="1" marL="914400" rtl="0" algn="l">
              <a:lnSpc>
                <a:spcPct val="90000"/>
              </a:lnSpc>
              <a:spcBef>
                <a:spcPts val="1000"/>
              </a:spcBef>
              <a:spcAft>
                <a:spcPts val="0"/>
              </a:spcAft>
              <a:buClr>
                <a:schemeClr val="accent2"/>
              </a:buClr>
              <a:buSzPts val="2400"/>
              <a:buChar char="○"/>
              <a:defRPr sz="2400">
                <a:solidFill>
                  <a:srgbClr val="2C3C39"/>
                </a:solidFill>
              </a:defRPr>
            </a:lvl2pPr>
            <a:lvl3pPr indent="-355600" lvl="2" marL="1371600" rtl="0" algn="l">
              <a:lnSpc>
                <a:spcPct val="90000"/>
              </a:lnSpc>
              <a:spcBef>
                <a:spcPts val="1600"/>
              </a:spcBef>
              <a:spcAft>
                <a:spcPts val="0"/>
              </a:spcAft>
              <a:buClr>
                <a:schemeClr val="accent2"/>
              </a:buClr>
              <a:buSzPts val="2000"/>
              <a:buChar char="■"/>
              <a:defRPr sz="2000">
                <a:solidFill>
                  <a:srgbClr val="2C3C39"/>
                </a:solidFill>
              </a:defRPr>
            </a:lvl3pPr>
            <a:lvl4pPr indent="-342900" lvl="3" marL="1828800" rtl="0" algn="l">
              <a:lnSpc>
                <a:spcPct val="90000"/>
              </a:lnSpc>
              <a:spcBef>
                <a:spcPts val="1600"/>
              </a:spcBef>
              <a:spcAft>
                <a:spcPts val="0"/>
              </a:spcAft>
              <a:buClr>
                <a:schemeClr val="accent2"/>
              </a:buClr>
              <a:buSzPts val="1800"/>
              <a:buChar char="●"/>
              <a:defRPr sz="1800">
                <a:solidFill>
                  <a:srgbClr val="2C3C39"/>
                </a:solidFill>
              </a:defRPr>
            </a:lvl4pPr>
            <a:lvl5pPr indent="-330200" lvl="4" marL="2286000" rtl="0" algn="l">
              <a:lnSpc>
                <a:spcPct val="90000"/>
              </a:lnSpc>
              <a:spcBef>
                <a:spcPts val="1600"/>
              </a:spcBef>
              <a:spcAft>
                <a:spcPts val="0"/>
              </a:spcAft>
              <a:buClr>
                <a:schemeClr val="accent2"/>
              </a:buClr>
              <a:buSzPts val="1600"/>
              <a:buChar char="○"/>
              <a:defRPr sz="1600">
                <a:solidFill>
                  <a:srgbClr val="2C3C39"/>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368" name="Google Shape;368;p20"/>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9" name="Google Shape;369;p20"/>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70" name="Google Shape;370;p20"/>
          <p:cNvPicPr preferRelativeResize="0"/>
          <p:nvPr/>
        </p:nvPicPr>
        <p:blipFill rotWithShape="1">
          <a:blip r:embed="rId2">
            <a:alphaModFix/>
          </a:blip>
          <a:srcRect b="32290" l="0" r="0" t="0"/>
          <a:stretch/>
        </p:blipFill>
        <p:spPr>
          <a:xfrm>
            <a:off x="8472405" y="132047"/>
            <a:ext cx="3848748" cy="1913727"/>
          </a:xfrm>
          <a:prstGeom prst="rect">
            <a:avLst/>
          </a:prstGeom>
          <a:noFill/>
          <a:ln>
            <a:noFill/>
          </a:ln>
        </p:spPr>
      </p:pic>
      <p:sp>
        <p:nvSpPr>
          <p:cNvPr id="371" name="Google Shape;371;p20"/>
          <p:cNvSpPr/>
          <p:nvPr/>
        </p:nvSpPr>
        <p:spPr>
          <a:xfrm>
            <a:off x="0" y="2022420"/>
            <a:ext cx="12192000" cy="45600"/>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2" name="Shape 272"/>
        <p:cNvGrpSpPr/>
        <p:nvPr/>
      </p:nvGrpSpPr>
      <p:grpSpPr>
        <a:xfrm>
          <a:off x="0" y="0"/>
          <a:ext cx="0" cy="0"/>
          <a:chOff x="0" y="0"/>
          <a:chExt cx="0" cy="0"/>
        </a:xfrm>
      </p:grpSpPr>
      <p:sp>
        <p:nvSpPr>
          <p:cNvPr id="273" name="Google Shape;273;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74" name="Google Shape;27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372" name="Shape 372"/>
        <p:cNvGrpSpPr/>
        <p:nvPr/>
      </p:nvGrpSpPr>
      <p:grpSpPr>
        <a:xfrm>
          <a:off x="0" y="0"/>
          <a:ext cx="0" cy="0"/>
          <a:chOff x="0" y="0"/>
          <a:chExt cx="0" cy="0"/>
        </a:xfrm>
      </p:grpSpPr>
      <p:pic>
        <p:nvPicPr>
          <p:cNvPr id="373" name="Google Shape;373;p21"/>
          <p:cNvPicPr preferRelativeResize="0"/>
          <p:nvPr/>
        </p:nvPicPr>
        <p:blipFill rotWithShape="1">
          <a:blip r:embed="rId2">
            <a:alphaModFix/>
          </a:blip>
          <a:srcRect b="24659" l="0" r="69401" t="0"/>
          <a:stretch/>
        </p:blipFill>
        <p:spPr>
          <a:xfrm>
            <a:off x="5856445" y="726334"/>
            <a:ext cx="1898042" cy="5405332"/>
          </a:xfrm>
          <a:prstGeom prst="rect">
            <a:avLst/>
          </a:prstGeom>
          <a:noFill/>
          <a:ln>
            <a:noFill/>
          </a:ln>
        </p:spPr>
      </p:pic>
      <p:sp>
        <p:nvSpPr>
          <p:cNvPr id="374" name="Google Shape;374;p21"/>
          <p:cNvSpPr txBox="1"/>
          <p:nvPr>
            <p:ph type="title"/>
          </p:nvPr>
        </p:nvSpPr>
        <p:spPr>
          <a:xfrm>
            <a:off x="621792" y="722376"/>
            <a:ext cx="6419100" cy="23499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accent3"/>
              </a:buClr>
              <a:buSzPts val="4400"/>
              <a:buFont typeface="Libre Baskerville"/>
              <a:buNone/>
              <a:defRPr sz="44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75" name="Google Shape;375;p21"/>
          <p:cNvSpPr txBox="1"/>
          <p:nvPr>
            <p:ph idx="1" type="subTitle"/>
          </p:nvPr>
        </p:nvSpPr>
        <p:spPr>
          <a:xfrm>
            <a:off x="640079" y="3931920"/>
            <a:ext cx="6419100" cy="13899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SzPts val="2800"/>
              <a:buNone/>
              <a:defRPr sz="2800"/>
            </a:lvl1pPr>
            <a:lvl2pPr lvl="1" rtl="0" algn="ctr">
              <a:lnSpc>
                <a:spcPct val="90000"/>
              </a:lnSpc>
              <a:spcBef>
                <a:spcPts val="1600"/>
              </a:spcBef>
              <a:spcAft>
                <a:spcPts val="0"/>
              </a:spcAft>
              <a:buSzPts val="2000"/>
              <a:buNone/>
              <a:defRPr sz="2000"/>
            </a:lvl2pPr>
            <a:lvl3pPr lvl="2" rtl="0" algn="ctr">
              <a:lnSpc>
                <a:spcPct val="90000"/>
              </a:lnSpc>
              <a:spcBef>
                <a:spcPts val="1600"/>
              </a:spcBef>
              <a:spcAft>
                <a:spcPts val="0"/>
              </a:spcAft>
              <a:buSzPts val="1800"/>
              <a:buNone/>
              <a:defRPr sz="1800"/>
            </a:lvl3pPr>
            <a:lvl4pPr lvl="3" rtl="0" algn="ctr">
              <a:lnSpc>
                <a:spcPct val="90000"/>
              </a:lnSpc>
              <a:spcBef>
                <a:spcPts val="1600"/>
              </a:spcBef>
              <a:spcAft>
                <a:spcPts val="0"/>
              </a:spcAft>
              <a:buSzPts val="1600"/>
              <a:buNone/>
              <a:defRPr sz="1600"/>
            </a:lvl4pPr>
            <a:lvl5pPr lvl="4" rtl="0" algn="ctr">
              <a:lnSpc>
                <a:spcPct val="90000"/>
              </a:lnSpc>
              <a:spcBef>
                <a:spcPts val="1600"/>
              </a:spcBef>
              <a:spcAft>
                <a:spcPts val="0"/>
              </a:spcAft>
              <a:buSzPts val="1600"/>
              <a:buNone/>
              <a:defRPr sz="1600"/>
            </a:lvl5pPr>
            <a:lvl6pPr lvl="5" rtl="0" algn="ctr">
              <a:lnSpc>
                <a:spcPct val="90000"/>
              </a:lnSpc>
              <a:spcBef>
                <a:spcPts val="1600"/>
              </a:spcBef>
              <a:spcAft>
                <a:spcPts val="0"/>
              </a:spcAft>
              <a:buClr>
                <a:schemeClr val="dk1"/>
              </a:buClr>
              <a:buSzPts val="1600"/>
              <a:buNone/>
              <a:defRPr sz="1600"/>
            </a:lvl6pPr>
            <a:lvl7pPr lvl="6" rtl="0" algn="ctr">
              <a:lnSpc>
                <a:spcPct val="90000"/>
              </a:lnSpc>
              <a:spcBef>
                <a:spcPts val="1600"/>
              </a:spcBef>
              <a:spcAft>
                <a:spcPts val="0"/>
              </a:spcAft>
              <a:buClr>
                <a:schemeClr val="dk1"/>
              </a:buClr>
              <a:buSzPts val="1600"/>
              <a:buNone/>
              <a:defRPr sz="1600"/>
            </a:lvl7pPr>
            <a:lvl8pPr lvl="7" rtl="0" algn="ctr">
              <a:lnSpc>
                <a:spcPct val="90000"/>
              </a:lnSpc>
              <a:spcBef>
                <a:spcPts val="1600"/>
              </a:spcBef>
              <a:spcAft>
                <a:spcPts val="0"/>
              </a:spcAft>
              <a:buClr>
                <a:schemeClr val="dk1"/>
              </a:buClr>
              <a:buSzPts val="1600"/>
              <a:buNone/>
              <a:defRPr sz="1600"/>
            </a:lvl8pPr>
            <a:lvl9pPr lvl="8" rtl="0" algn="ctr">
              <a:lnSpc>
                <a:spcPct val="90000"/>
              </a:lnSpc>
              <a:spcBef>
                <a:spcPts val="1600"/>
              </a:spcBef>
              <a:spcAft>
                <a:spcPts val="1600"/>
              </a:spcAft>
              <a:buClr>
                <a:schemeClr val="dk1"/>
              </a:buClr>
              <a:buSzPts val="1600"/>
              <a:buNone/>
              <a:defRPr sz="1600"/>
            </a:lvl9pPr>
          </a:lstStyle>
          <a:p/>
        </p:txBody>
      </p:sp>
      <p:sp>
        <p:nvSpPr>
          <p:cNvPr id="376" name="Google Shape;376;p21"/>
          <p:cNvSpPr/>
          <p:nvPr>
            <p:ph idx="2" type="pic"/>
          </p:nvPr>
        </p:nvSpPr>
        <p:spPr>
          <a:xfrm>
            <a:off x="7754488" y="0"/>
            <a:ext cx="44346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accent3"/>
                </a:solidFill>
                <a:latin typeface="Gill Sans"/>
                <a:ea typeface="Gill Sans"/>
                <a:cs typeface="Gill Sans"/>
                <a:sym typeface="Gill Sans"/>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cxnSp>
        <p:nvCxnSpPr>
          <p:cNvPr id="377" name="Google Shape;377;p21"/>
          <p:cNvCxnSpPr/>
          <p:nvPr/>
        </p:nvCxnSpPr>
        <p:spPr>
          <a:xfrm>
            <a:off x="1679972" y="3432325"/>
            <a:ext cx="4376400" cy="0"/>
          </a:xfrm>
          <a:prstGeom prst="straightConnector1">
            <a:avLst/>
          </a:prstGeom>
          <a:noFill/>
          <a:ln cap="flat" cmpd="sng" w="12700">
            <a:solidFill>
              <a:schemeClr val="accent5"/>
            </a:solidFill>
            <a:prstDash val="solid"/>
            <a:miter lim="800000"/>
            <a:headEnd len="sm" w="sm" type="none"/>
            <a:tailEnd len="sm" w="sm" type="none"/>
          </a:ln>
        </p:spPr>
      </p:cxnSp>
      <p:pic>
        <p:nvPicPr>
          <p:cNvPr descr="A picture containing text&#10;&#10;Description automatically generated" id="378" name="Google Shape;378;p21"/>
          <p:cNvPicPr preferRelativeResize="0"/>
          <p:nvPr/>
        </p:nvPicPr>
        <p:blipFill rotWithShape="1">
          <a:blip r:embed="rId3">
            <a:alphaModFix/>
          </a:blip>
          <a:srcRect b="0" l="0" r="0" t="0"/>
          <a:stretch/>
        </p:blipFill>
        <p:spPr>
          <a:xfrm>
            <a:off x="3343169" y="3291840"/>
            <a:ext cx="972078" cy="285381"/>
          </a:xfrm>
          <a:prstGeom prst="rect">
            <a:avLst/>
          </a:prstGeom>
          <a:noFill/>
          <a:ln>
            <a:noFill/>
          </a:ln>
        </p:spPr>
      </p:pic>
      <p:sp>
        <p:nvSpPr>
          <p:cNvPr id="379" name="Google Shape;379;p21"/>
          <p:cNvSpPr/>
          <p:nvPr/>
        </p:nvSpPr>
        <p:spPr>
          <a:xfrm>
            <a:off x="7711438" y="0"/>
            <a:ext cx="45600" cy="6858000"/>
          </a:xfrm>
          <a:prstGeom prst="rect">
            <a:avLst/>
          </a:prstGeom>
          <a:solidFill>
            <a:srgbClr val="2C3C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lt1"/>
        </a:solidFill>
      </p:bgPr>
    </p:bg>
    <p:spTree>
      <p:nvGrpSpPr>
        <p:cNvPr id="380" name="Shape 380"/>
        <p:cNvGrpSpPr/>
        <p:nvPr/>
      </p:nvGrpSpPr>
      <p:grpSpPr>
        <a:xfrm>
          <a:off x="0" y="0"/>
          <a:ext cx="0" cy="0"/>
          <a:chOff x="0" y="0"/>
          <a:chExt cx="0" cy="0"/>
        </a:xfrm>
      </p:grpSpPr>
      <p:sp>
        <p:nvSpPr>
          <p:cNvPr id="381" name="Google Shape;381;p22"/>
          <p:cNvSpPr/>
          <p:nvPr>
            <p:ph idx="2" type="pic"/>
          </p:nvPr>
        </p:nvSpPr>
        <p:spPr>
          <a:xfrm>
            <a:off x="0" y="0"/>
            <a:ext cx="121920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lt1"/>
                </a:solidFill>
                <a:latin typeface="Gill Sans"/>
                <a:ea typeface="Gill Sans"/>
                <a:cs typeface="Gill Sans"/>
                <a:sym typeface="Gill Sans"/>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382" name="Google Shape;382;p22"/>
          <p:cNvSpPr txBox="1"/>
          <p:nvPr>
            <p:ph type="ctrTitle"/>
          </p:nvPr>
        </p:nvSpPr>
        <p:spPr>
          <a:xfrm>
            <a:off x="1627632" y="822960"/>
            <a:ext cx="6327600" cy="2222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800"/>
              <a:buFont typeface="Libre Baskerville"/>
              <a:buNone/>
              <a:defRPr sz="48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83" name="Google Shape;383;p22"/>
          <p:cNvSpPr txBox="1"/>
          <p:nvPr>
            <p:ph idx="1" type="subTitle"/>
          </p:nvPr>
        </p:nvSpPr>
        <p:spPr>
          <a:xfrm>
            <a:off x="1627632" y="3428999"/>
            <a:ext cx="6309300" cy="1703400"/>
          </a:xfrm>
          <a:prstGeom prst="rect">
            <a:avLst/>
          </a:prstGeom>
          <a:noFill/>
          <a:ln>
            <a:noFill/>
          </a:ln>
        </p:spPr>
        <p:txBody>
          <a:bodyPr anchorCtr="0" anchor="t" bIns="45700" lIns="91425" spcFirstLastPara="1" rIns="91425" wrap="square" tIns="45700">
            <a:normAutofit/>
          </a:bodyPr>
          <a:lstStyle>
            <a:lvl1pPr lvl="0" rtl="0" algn="l">
              <a:lnSpc>
                <a:spcPct val="130000"/>
              </a:lnSpc>
              <a:spcBef>
                <a:spcPts val="0"/>
              </a:spcBef>
              <a:spcAft>
                <a:spcPts val="0"/>
              </a:spcAft>
              <a:buSzPts val="2200"/>
              <a:buNone/>
              <a:defRPr sz="2200">
                <a:solidFill>
                  <a:schemeClr val="lt1"/>
                </a:solidFill>
              </a:defRPr>
            </a:lvl1pPr>
            <a:lvl2pPr lvl="1" rtl="0" algn="ctr">
              <a:lnSpc>
                <a:spcPct val="90000"/>
              </a:lnSpc>
              <a:spcBef>
                <a:spcPts val="1600"/>
              </a:spcBef>
              <a:spcAft>
                <a:spcPts val="0"/>
              </a:spcAft>
              <a:buSzPts val="2000"/>
              <a:buNone/>
              <a:defRPr sz="2000"/>
            </a:lvl2pPr>
            <a:lvl3pPr lvl="2" rtl="0" algn="ctr">
              <a:lnSpc>
                <a:spcPct val="90000"/>
              </a:lnSpc>
              <a:spcBef>
                <a:spcPts val="1600"/>
              </a:spcBef>
              <a:spcAft>
                <a:spcPts val="0"/>
              </a:spcAft>
              <a:buSzPts val="1800"/>
              <a:buNone/>
              <a:defRPr sz="1800"/>
            </a:lvl3pPr>
            <a:lvl4pPr lvl="3" rtl="0" algn="ctr">
              <a:lnSpc>
                <a:spcPct val="90000"/>
              </a:lnSpc>
              <a:spcBef>
                <a:spcPts val="1600"/>
              </a:spcBef>
              <a:spcAft>
                <a:spcPts val="0"/>
              </a:spcAft>
              <a:buSzPts val="1600"/>
              <a:buNone/>
              <a:defRPr sz="1600"/>
            </a:lvl4pPr>
            <a:lvl5pPr lvl="4" rtl="0" algn="ctr">
              <a:lnSpc>
                <a:spcPct val="90000"/>
              </a:lnSpc>
              <a:spcBef>
                <a:spcPts val="1600"/>
              </a:spcBef>
              <a:spcAft>
                <a:spcPts val="0"/>
              </a:spcAft>
              <a:buSzPts val="1600"/>
              <a:buNone/>
              <a:defRPr sz="1600"/>
            </a:lvl5pPr>
            <a:lvl6pPr lvl="5" rtl="0" algn="ctr">
              <a:lnSpc>
                <a:spcPct val="90000"/>
              </a:lnSpc>
              <a:spcBef>
                <a:spcPts val="1600"/>
              </a:spcBef>
              <a:spcAft>
                <a:spcPts val="0"/>
              </a:spcAft>
              <a:buClr>
                <a:schemeClr val="dk1"/>
              </a:buClr>
              <a:buSzPts val="1600"/>
              <a:buNone/>
              <a:defRPr sz="1600"/>
            </a:lvl6pPr>
            <a:lvl7pPr lvl="6" rtl="0" algn="ctr">
              <a:lnSpc>
                <a:spcPct val="90000"/>
              </a:lnSpc>
              <a:spcBef>
                <a:spcPts val="1600"/>
              </a:spcBef>
              <a:spcAft>
                <a:spcPts val="0"/>
              </a:spcAft>
              <a:buClr>
                <a:schemeClr val="dk1"/>
              </a:buClr>
              <a:buSzPts val="1600"/>
              <a:buNone/>
              <a:defRPr sz="1600"/>
            </a:lvl7pPr>
            <a:lvl8pPr lvl="7" rtl="0" algn="ctr">
              <a:lnSpc>
                <a:spcPct val="90000"/>
              </a:lnSpc>
              <a:spcBef>
                <a:spcPts val="1600"/>
              </a:spcBef>
              <a:spcAft>
                <a:spcPts val="0"/>
              </a:spcAft>
              <a:buClr>
                <a:schemeClr val="dk1"/>
              </a:buClr>
              <a:buSzPts val="1600"/>
              <a:buNone/>
              <a:defRPr sz="1600"/>
            </a:lvl8pPr>
            <a:lvl9pPr lvl="8" rtl="0" algn="ctr">
              <a:lnSpc>
                <a:spcPct val="90000"/>
              </a:lnSpc>
              <a:spcBef>
                <a:spcPts val="1600"/>
              </a:spcBef>
              <a:spcAft>
                <a:spcPts val="1600"/>
              </a:spcAft>
              <a:buClr>
                <a:schemeClr val="dk1"/>
              </a:buClr>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5" name="Shape 275"/>
        <p:cNvGrpSpPr/>
        <p:nvPr/>
      </p:nvGrpSpPr>
      <p:grpSpPr>
        <a:xfrm>
          <a:off x="0" y="0"/>
          <a:ext cx="0" cy="0"/>
          <a:chOff x="0" y="0"/>
          <a:chExt cx="0" cy="0"/>
        </a:xfrm>
      </p:grpSpPr>
      <p:sp>
        <p:nvSpPr>
          <p:cNvPr id="276" name="Google Shape;276;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7" name="Google Shape;277;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78" name="Google Shape;278;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9" name="Shape 279"/>
        <p:cNvGrpSpPr/>
        <p:nvPr/>
      </p:nvGrpSpPr>
      <p:grpSpPr>
        <a:xfrm>
          <a:off x="0" y="0"/>
          <a:ext cx="0" cy="0"/>
          <a:chOff x="0" y="0"/>
          <a:chExt cx="0" cy="0"/>
        </a:xfrm>
      </p:grpSpPr>
      <p:sp>
        <p:nvSpPr>
          <p:cNvPr id="280" name="Google Shape;280;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1" name="Google Shape;281;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2" name="Google Shape;282;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3" name="Google Shape;283;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4" name="Shape 284"/>
        <p:cNvGrpSpPr/>
        <p:nvPr/>
      </p:nvGrpSpPr>
      <p:grpSpPr>
        <a:xfrm>
          <a:off x="0" y="0"/>
          <a:ext cx="0" cy="0"/>
          <a:chOff x="0" y="0"/>
          <a:chExt cx="0" cy="0"/>
        </a:xfrm>
      </p:grpSpPr>
      <p:sp>
        <p:nvSpPr>
          <p:cNvPr id="285" name="Google Shape;285;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6" name="Google Shape;286;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7" name="Shape 287"/>
        <p:cNvGrpSpPr/>
        <p:nvPr/>
      </p:nvGrpSpPr>
      <p:grpSpPr>
        <a:xfrm>
          <a:off x="0" y="0"/>
          <a:ext cx="0" cy="0"/>
          <a:chOff x="0" y="0"/>
          <a:chExt cx="0" cy="0"/>
        </a:xfrm>
      </p:grpSpPr>
      <p:sp>
        <p:nvSpPr>
          <p:cNvPr id="288" name="Google Shape;288;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289" name="Google Shape;289;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1" name="Shape 291"/>
        <p:cNvGrpSpPr/>
        <p:nvPr/>
      </p:nvGrpSpPr>
      <p:grpSpPr>
        <a:xfrm>
          <a:off x="0" y="0"/>
          <a:ext cx="0" cy="0"/>
          <a:chOff x="0" y="0"/>
          <a:chExt cx="0" cy="0"/>
        </a:xfrm>
      </p:grpSpPr>
      <p:sp>
        <p:nvSpPr>
          <p:cNvPr id="292" name="Google Shape;292;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293" name="Google Shape;29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4" name="Shape 294"/>
        <p:cNvGrpSpPr/>
        <p:nvPr/>
      </p:nvGrpSpPr>
      <p:grpSpPr>
        <a:xfrm>
          <a:off x="0" y="0"/>
          <a:ext cx="0" cy="0"/>
          <a:chOff x="0" y="0"/>
          <a:chExt cx="0" cy="0"/>
        </a:xfrm>
      </p:grpSpPr>
      <p:sp>
        <p:nvSpPr>
          <p:cNvPr id="295" name="Google Shape;295;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 name="Google Shape;296;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297" name="Google Shape;297;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8" name="Google Shape;298;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99" name="Google Shape;29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0" name="Shape 300"/>
        <p:cNvGrpSpPr/>
        <p:nvPr/>
      </p:nvGrpSpPr>
      <p:grpSpPr>
        <a:xfrm>
          <a:off x="0" y="0"/>
          <a:ext cx="0" cy="0"/>
          <a:chOff x="0" y="0"/>
          <a:chExt cx="0" cy="0"/>
        </a:xfrm>
      </p:grpSpPr>
      <p:sp>
        <p:nvSpPr>
          <p:cNvPr id="301" name="Google Shape;301;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302" name="Google Shape;302;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64" name="Shape 264"/>
        <p:cNvGrpSpPr/>
        <p:nvPr/>
      </p:nvGrpSpPr>
      <p:grpSpPr>
        <a:xfrm>
          <a:off x="0" y="0"/>
          <a:ext cx="0" cy="0"/>
          <a:chOff x="0" y="0"/>
          <a:chExt cx="0" cy="0"/>
        </a:xfrm>
      </p:grpSpPr>
      <p:sp>
        <p:nvSpPr>
          <p:cNvPr id="265" name="Google Shape;265;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266" name="Google Shape;266;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267" name="Google Shape;267;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descr="A bouquet of flowers" id="388" name="Google Shape;388;p23"/>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7F7F7F"/>
          </a:solidFill>
          <a:ln>
            <a:noFill/>
          </a:ln>
        </p:spPr>
      </p:pic>
      <p:sp>
        <p:nvSpPr>
          <p:cNvPr id="389" name="Google Shape;389;p23"/>
          <p:cNvSpPr txBox="1"/>
          <p:nvPr>
            <p:ph type="ctrTitle"/>
          </p:nvPr>
        </p:nvSpPr>
        <p:spPr>
          <a:xfrm>
            <a:off x="1408176" y="1463041"/>
            <a:ext cx="6327600" cy="1821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Libre Baskerville"/>
              <a:buNone/>
            </a:pPr>
            <a:r>
              <a:rPr lang="en-US"/>
              <a:t>Employee Performance Analysis using excel</a:t>
            </a:r>
            <a:endParaRPr/>
          </a:p>
        </p:txBody>
      </p:sp>
      <p:sp>
        <p:nvSpPr>
          <p:cNvPr id="390" name="Google Shape;390;p23"/>
          <p:cNvSpPr txBox="1"/>
          <p:nvPr>
            <p:ph idx="1" type="subTitle"/>
          </p:nvPr>
        </p:nvSpPr>
        <p:spPr>
          <a:xfrm>
            <a:off x="1911100" y="5015475"/>
            <a:ext cx="5321700" cy="1464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400"/>
              <a:buNone/>
            </a:pPr>
            <a:r>
              <a:rPr lang="en-US"/>
              <a:t>AMIRTHA PRIYA DHARSHNI</a:t>
            </a:r>
            <a:endParaRPr/>
          </a:p>
          <a:p>
            <a:pPr indent="0" lvl="0" marL="0" rtl="0" algn="ctr">
              <a:lnSpc>
                <a:spcPct val="90000"/>
              </a:lnSpc>
              <a:spcBef>
                <a:spcPts val="1000"/>
              </a:spcBef>
              <a:spcAft>
                <a:spcPts val="0"/>
              </a:spcAft>
              <a:buSzPts val="2400"/>
              <a:buNone/>
            </a:pPr>
            <a:r>
              <a:rPr lang="en-US"/>
              <a:t>BCOM CA</a:t>
            </a:r>
            <a:endParaRPr/>
          </a:p>
          <a:p>
            <a:pPr indent="0" lvl="0" marL="0" rtl="0" algn="ctr">
              <a:lnSpc>
                <a:spcPct val="90000"/>
              </a:lnSpc>
              <a:spcBef>
                <a:spcPts val="1000"/>
              </a:spcBef>
              <a:spcAft>
                <a:spcPts val="0"/>
              </a:spcAft>
              <a:buSzPts val="2400"/>
              <a:buNone/>
            </a:pPr>
            <a:r>
              <a:rPr lang="en-US"/>
              <a:t>2D5BE2F648814C3A2F54D9C3E8225042</a:t>
            </a:r>
            <a:endParaRPr/>
          </a:p>
          <a:p>
            <a:pPr indent="0" lvl="0" marL="0" rtl="0" algn="ctr">
              <a:lnSpc>
                <a:spcPct val="90000"/>
              </a:lnSpc>
              <a:spcBef>
                <a:spcPts val="1000"/>
              </a:spcBef>
              <a:spcAft>
                <a:spcPts val="0"/>
              </a:spcAft>
              <a:buSzPts val="2400"/>
              <a:buNone/>
            </a:pPr>
            <a:r>
              <a:rPr lang="en-US"/>
              <a:t>Hindustan college of arts and science</a:t>
            </a:r>
            <a:endParaRPr/>
          </a:p>
          <a:p>
            <a:pPr indent="0" lvl="0" marL="0" rtl="0" algn="ctr">
              <a:lnSpc>
                <a:spcPct val="90000"/>
              </a:lnSpc>
              <a:spcBef>
                <a:spcPts val="1000"/>
              </a:spcBef>
              <a:spcAft>
                <a:spcPts val="0"/>
              </a:spcAft>
              <a:buSzPts val="2400"/>
              <a:buNone/>
            </a:pPr>
            <a:r>
              <a:t/>
            </a:r>
            <a:endParaRPr/>
          </a:p>
          <a:p>
            <a:pPr indent="0" lvl="0" marL="0" rtl="0" algn="ctr">
              <a:lnSpc>
                <a:spcPct val="90000"/>
              </a:lnSpc>
              <a:spcBef>
                <a:spcPts val="1000"/>
              </a:spcBef>
              <a:spcAft>
                <a:spcPts val="1600"/>
              </a:spcAft>
              <a:buSzPts val="2400"/>
              <a:buNone/>
            </a:pPr>
            <a:r>
              <a:t/>
            </a:r>
            <a:endParaRPr/>
          </a:p>
        </p:txBody>
      </p:sp>
      <p:cxnSp>
        <p:nvCxnSpPr>
          <p:cNvPr id="391" name="Google Shape;391;p23"/>
          <p:cNvCxnSpPr/>
          <p:nvPr/>
        </p:nvCxnSpPr>
        <p:spPr>
          <a:xfrm>
            <a:off x="1915117" y="3822700"/>
            <a:ext cx="5321400" cy="0"/>
          </a:xfrm>
          <a:prstGeom prst="straightConnector1">
            <a:avLst/>
          </a:prstGeom>
          <a:noFill/>
          <a:ln cap="flat" cmpd="sng" w="12700">
            <a:solidFill>
              <a:schemeClr val="accent5"/>
            </a:solidFill>
            <a:prstDash val="solid"/>
            <a:miter lim="800000"/>
            <a:headEnd len="sm" w="sm" type="none"/>
            <a:tailEnd len="sm" w="sm" type="none"/>
          </a:ln>
        </p:spPr>
      </p:cxnSp>
      <p:sp>
        <p:nvSpPr>
          <p:cNvPr id="392" name="Google Shape;392;p23"/>
          <p:cNvSpPr/>
          <p:nvPr/>
        </p:nvSpPr>
        <p:spPr>
          <a:xfrm>
            <a:off x="1181100" y="1463050"/>
            <a:ext cx="6781800" cy="21717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393" name="Google Shape;393;p23"/>
          <p:cNvPicPr preferRelativeResize="0"/>
          <p:nvPr/>
        </p:nvPicPr>
        <p:blipFill rotWithShape="1">
          <a:blip r:embed="rId4">
            <a:alphaModFix/>
          </a:blip>
          <a:srcRect b="0" l="0" r="0" t="0"/>
          <a:stretch/>
        </p:blipFill>
        <p:spPr>
          <a:xfrm>
            <a:off x="1408176" y="3634790"/>
            <a:ext cx="972078" cy="285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2"/>
          <p:cNvSpPr txBox="1"/>
          <p:nvPr>
            <p:ph type="title"/>
          </p:nvPr>
        </p:nvSpPr>
        <p:spPr>
          <a:xfrm>
            <a:off x="621792" y="722376"/>
            <a:ext cx="6419100" cy="118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3"/>
              </a:buClr>
              <a:buSzPts val="4400"/>
              <a:buFont typeface="Libre Baskerville"/>
              <a:buNone/>
            </a:pPr>
            <a:r>
              <a:rPr lang="en-US"/>
              <a:t>Conclusion</a:t>
            </a:r>
            <a:endParaRPr/>
          </a:p>
        </p:txBody>
      </p:sp>
      <p:sp>
        <p:nvSpPr>
          <p:cNvPr id="469" name="Google Shape;469;p32"/>
          <p:cNvSpPr txBox="1"/>
          <p:nvPr>
            <p:ph idx="1" type="subTitle"/>
          </p:nvPr>
        </p:nvSpPr>
        <p:spPr>
          <a:xfrm>
            <a:off x="518299" y="3668018"/>
            <a:ext cx="6626100" cy="4080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1600"/>
              </a:spcAft>
              <a:buSzPts val="1800"/>
              <a:buNone/>
            </a:pPr>
            <a:r>
              <a:rPr lang="en-US" sz="1800"/>
              <a:t>Attendance management systems can be beneficial for both employees and students, and can help organizations in a number of ways: Employee productivity An attendance with labor management system can help ensure employees are paid accurately and that their hours are tracked efficiently. Labor compliance An attendance management system can help organizations comply laws and regulations by providing accurate and auditable attendance records. Overtime management An attendance management system can help organizations track overtime hours accurately, which can help increase employee satisfaction and avoid losing profits.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descr="A bouquet of flowers" id="474" name="Google Shape;474;p33"/>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7F7F7F"/>
          </a:solidFill>
          <a:ln>
            <a:noFill/>
          </a:ln>
        </p:spPr>
      </p:pic>
      <p:sp>
        <p:nvSpPr>
          <p:cNvPr id="475" name="Google Shape;475;p33"/>
          <p:cNvSpPr txBox="1"/>
          <p:nvPr>
            <p:ph type="ctrTitle"/>
          </p:nvPr>
        </p:nvSpPr>
        <p:spPr>
          <a:xfrm>
            <a:off x="1407625" y="2735850"/>
            <a:ext cx="7186500" cy="1725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Libre Baskerville"/>
              <a:buNone/>
            </a:pPr>
            <a:r>
              <a:rPr lang="en-US" sz="8800"/>
              <a:t>Thank you</a:t>
            </a:r>
            <a:endParaRPr sz="8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A bouquet of flowers" id="398" name="Google Shape;398;p24"/>
          <p:cNvPicPr preferRelativeResize="0"/>
          <p:nvPr>
            <p:ph idx="2" type="pic"/>
          </p:nvPr>
        </p:nvPicPr>
        <p:blipFill rotWithShape="1">
          <a:blip r:embed="rId3">
            <a:alphaModFix/>
          </a:blip>
          <a:srcRect b="0" l="0" r="0" t="0"/>
          <a:stretch/>
        </p:blipFill>
        <p:spPr>
          <a:xfrm>
            <a:off x="-123788" y="136525"/>
            <a:ext cx="12192000" cy="6858000"/>
          </a:xfrm>
          <a:prstGeom prst="rect">
            <a:avLst/>
          </a:prstGeom>
          <a:solidFill>
            <a:srgbClr val="F2F2F2"/>
          </a:solidFill>
          <a:ln>
            <a:noFill/>
          </a:ln>
        </p:spPr>
      </p:pic>
      <p:sp>
        <p:nvSpPr>
          <p:cNvPr id="399" name="Google Shape;399;p24"/>
          <p:cNvSpPr txBox="1"/>
          <p:nvPr>
            <p:ph type="ctrTitle"/>
          </p:nvPr>
        </p:nvSpPr>
        <p:spPr>
          <a:xfrm>
            <a:off x="33528" y="136525"/>
            <a:ext cx="12192000" cy="7306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Libre Baskerville"/>
              <a:buNone/>
            </a:pPr>
            <a:r>
              <a:rPr lang="en-US"/>
              <a:t>Problem statement</a:t>
            </a:r>
            <a:endParaRPr/>
          </a:p>
        </p:txBody>
      </p:sp>
      <p:sp>
        <p:nvSpPr>
          <p:cNvPr id="400" name="Google Shape;400;p24"/>
          <p:cNvSpPr txBox="1"/>
          <p:nvPr>
            <p:ph idx="11" type="ftr"/>
          </p:nvPr>
        </p:nvSpPr>
        <p:spPr>
          <a:xfrm>
            <a:off x="0"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401" name="Google Shape;401;p24"/>
          <p:cNvSpPr txBox="1"/>
          <p:nvPr>
            <p:ph idx="4294967295" type="sldNum"/>
          </p:nvPr>
        </p:nvSpPr>
        <p:spPr>
          <a:xfrm>
            <a:off x="11407775" y="6356350"/>
            <a:ext cx="784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24"/>
          <p:cNvSpPr/>
          <p:nvPr/>
        </p:nvSpPr>
        <p:spPr>
          <a:xfrm>
            <a:off x="1332854" y="1782305"/>
            <a:ext cx="9546900" cy="32700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403" name="Google Shape;403;p24"/>
          <p:cNvPicPr preferRelativeResize="0"/>
          <p:nvPr/>
        </p:nvPicPr>
        <p:blipFill rotWithShape="1">
          <a:blip r:embed="rId4">
            <a:alphaModFix/>
          </a:blip>
          <a:srcRect b="0" l="0" r="0" t="0"/>
          <a:stretch/>
        </p:blipFill>
        <p:spPr>
          <a:xfrm>
            <a:off x="5608561" y="4925255"/>
            <a:ext cx="972078" cy="285381"/>
          </a:xfrm>
          <a:prstGeom prst="rect">
            <a:avLst/>
          </a:prstGeom>
          <a:noFill/>
          <a:ln>
            <a:noFill/>
          </a:ln>
        </p:spPr>
      </p:pic>
      <p:pic>
        <p:nvPicPr>
          <p:cNvPr id="404" name="Google Shape;404;p24"/>
          <p:cNvPicPr preferRelativeResize="0"/>
          <p:nvPr/>
        </p:nvPicPr>
        <p:blipFill rotWithShape="1">
          <a:blip r:embed="rId4">
            <a:alphaModFix/>
          </a:blip>
          <a:srcRect b="0" l="0" r="0" t="0"/>
          <a:stretch/>
        </p:blipFill>
        <p:spPr>
          <a:xfrm rot="10800000">
            <a:off x="5608561" y="1624116"/>
            <a:ext cx="972078" cy="285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5"/>
          <p:cNvSpPr txBox="1"/>
          <p:nvPr>
            <p:ph type="title"/>
          </p:nvPr>
        </p:nvSpPr>
        <p:spPr>
          <a:xfrm>
            <a:off x="932688" y="1408176"/>
            <a:ext cx="3392400" cy="401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Libre Baskerville"/>
              <a:buNone/>
            </a:pPr>
            <a:r>
              <a:rPr lang="en-US"/>
              <a:t>Problem statement</a:t>
            </a:r>
            <a:endParaRPr/>
          </a:p>
        </p:txBody>
      </p:sp>
      <p:sp>
        <p:nvSpPr>
          <p:cNvPr id="410" name="Google Shape;410;p25"/>
          <p:cNvSpPr txBox="1"/>
          <p:nvPr>
            <p:ph idx="1" type="body"/>
          </p:nvPr>
        </p:nvSpPr>
        <p:spPr>
          <a:xfrm>
            <a:off x="5724150" y="2382700"/>
            <a:ext cx="5696700" cy="2911800"/>
          </a:xfrm>
          <a:prstGeom prst="rect">
            <a:avLst/>
          </a:prstGeom>
          <a:noFill/>
          <a:ln>
            <a:noFill/>
          </a:ln>
        </p:spPr>
        <p:txBody>
          <a:bodyPr anchorCtr="0" anchor="t" bIns="45700" lIns="91425" spcFirstLastPara="1" rIns="91425" wrap="square" tIns="45700">
            <a:normAutofit/>
          </a:bodyPr>
          <a:lstStyle/>
          <a:p>
            <a:pPr indent="-207645" lvl="0" marL="228600" rtl="0" algn="l">
              <a:lnSpc>
                <a:spcPct val="80000"/>
              </a:lnSpc>
              <a:spcBef>
                <a:spcPts val="0"/>
              </a:spcBef>
              <a:spcAft>
                <a:spcPts val="0"/>
              </a:spcAft>
              <a:buClr>
                <a:schemeClr val="accent2"/>
              </a:buClr>
              <a:buSzPct val="100000"/>
              <a:buChar char="●"/>
            </a:pPr>
            <a:r>
              <a:rPr lang="en-US"/>
              <a:t>1.Employee data analytics is the process of</a:t>
            </a:r>
            <a:endParaRPr/>
          </a:p>
          <a:p>
            <a:pPr indent="-207645" lvl="0" marL="228600" rtl="0" algn="l">
              <a:lnSpc>
                <a:spcPct val="80000"/>
              </a:lnSpc>
              <a:spcBef>
                <a:spcPts val="1600"/>
              </a:spcBef>
              <a:spcAft>
                <a:spcPts val="0"/>
              </a:spcAft>
              <a:buClr>
                <a:schemeClr val="accent2"/>
              </a:buClr>
              <a:buSzPct val="100000"/>
              <a:buChar char="●"/>
            </a:pPr>
            <a:r>
              <a:rPr lang="en-US"/>
              <a:t> selecting right person for right job</a:t>
            </a:r>
            <a:endParaRPr/>
          </a:p>
          <a:p>
            <a:pPr indent="-207645" lvl="0" marL="228600" rtl="0" algn="l">
              <a:lnSpc>
                <a:spcPct val="80000"/>
              </a:lnSpc>
              <a:spcBef>
                <a:spcPts val="1600"/>
              </a:spcBef>
              <a:spcAft>
                <a:spcPts val="0"/>
              </a:spcAft>
              <a:buClr>
                <a:schemeClr val="accent2"/>
              </a:buClr>
              <a:buSzPct val="100000"/>
              <a:buChar char="●"/>
            </a:pPr>
            <a:r>
              <a:rPr lang="en-US"/>
              <a:t> 2. Attendences analysis is very</a:t>
            </a:r>
            <a:endParaRPr/>
          </a:p>
          <a:p>
            <a:pPr indent="-207645" lvl="0" marL="228600" rtl="0" algn="l">
              <a:lnSpc>
                <a:spcPct val="80000"/>
              </a:lnSpc>
              <a:spcBef>
                <a:spcPts val="1600"/>
              </a:spcBef>
              <a:spcAft>
                <a:spcPts val="0"/>
              </a:spcAft>
              <a:buClr>
                <a:schemeClr val="accent2"/>
              </a:buClr>
              <a:buSzPct val="100000"/>
              <a:buChar char="●"/>
            </a:pPr>
            <a:r>
              <a:rPr lang="en-US"/>
              <a:t> important to track a particular person </a:t>
            </a:r>
            <a:endParaRPr/>
          </a:p>
          <a:p>
            <a:pPr indent="-207645" lvl="0" marL="228600" rtl="0" algn="l">
              <a:lnSpc>
                <a:spcPct val="80000"/>
              </a:lnSpc>
              <a:spcBef>
                <a:spcPts val="1600"/>
              </a:spcBef>
              <a:spcAft>
                <a:spcPts val="0"/>
              </a:spcAft>
              <a:buClr>
                <a:schemeClr val="accent2"/>
              </a:buClr>
              <a:buSzPct val="100000"/>
              <a:buChar char="●"/>
            </a:pPr>
            <a:r>
              <a:rPr lang="en-US"/>
              <a:t>who is attending the meeting and</a:t>
            </a:r>
            <a:endParaRPr/>
          </a:p>
          <a:p>
            <a:pPr indent="-207645" lvl="0" marL="228600" rtl="0" algn="l">
              <a:lnSpc>
                <a:spcPct val="80000"/>
              </a:lnSpc>
              <a:spcBef>
                <a:spcPts val="1600"/>
              </a:spcBef>
              <a:spcAft>
                <a:spcPts val="0"/>
              </a:spcAft>
              <a:buClr>
                <a:schemeClr val="accent2"/>
              </a:buClr>
              <a:buSzPct val="100000"/>
              <a:buChar char="●"/>
            </a:pPr>
            <a:r>
              <a:rPr lang="en-US"/>
              <a:t> work day by day</a:t>
            </a:r>
            <a:endParaRPr/>
          </a:p>
          <a:p>
            <a:pPr indent="-207645" lvl="0" marL="228600" rtl="0" algn="l">
              <a:lnSpc>
                <a:spcPct val="80000"/>
              </a:lnSpc>
              <a:spcBef>
                <a:spcPts val="1600"/>
              </a:spcBef>
              <a:spcAft>
                <a:spcPts val="0"/>
              </a:spcAft>
              <a:buClr>
                <a:schemeClr val="accent2"/>
              </a:buClr>
              <a:buSzPct val="100000"/>
              <a:buChar char="●"/>
            </a:pPr>
            <a:r>
              <a:rPr lang="en-US"/>
              <a:t> 3.calculating days of works to determine the the </a:t>
            </a:r>
            <a:endParaRPr/>
          </a:p>
          <a:p>
            <a:pPr indent="-207645" lvl="0" marL="228600" rtl="0" algn="l">
              <a:lnSpc>
                <a:spcPct val="80000"/>
              </a:lnSpc>
              <a:spcBef>
                <a:spcPts val="1600"/>
              </a:spcBef>
              <a:spcAft>
                <a:spcPts val="0"/>
              </a:spcAft>
              <a:buClr>
                <a:schemeClr val="accent2"/>
              </a:buClr>
              <a:buSzPct val="100000"/>
              <a:buChar char="●"/>
            </a:pPr>
            <a:r>
              <a:rPr lang="en-US"/>
              <a:t>salary of the employee</a:t>
            </a:r>
            <a:endParaRPr/>
          </a:p>
        </p:txBody>
      </p:sp>
      <p:sp>
        <p:nvSpPr>
          <p:cNvPr id="411" name="Google Shape;411;p25"/>
          <p:cNvSpPr txBox="1"/>
          <p:nvPr>
            <p:ph idx="11" type="ftr"/>
          </p:nvPr>
        </p:nvSpPr>
        <p:spPr>
          <a:xfrm>
            <a:off x="5724144" y="6356350"/>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Presentation title</a:t>
            </a:r>
            <a:endParaRPr/>
          </a:p>
        </p:txBody>
      </p:sp>
      <p:sp>
        <p:nvSpPr>
          <p:cNvPr id="412" name="Google Shape;412;p25"/>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25"/>
          <p:cNvSpPr txBox="1"/>
          <p:nvPr/>
        </p:nvSpPr>
        <p:spPr>
          <a:xfrm flipH="1" rot="-10451630">
            <a:off x="1296856" y="2481462"/>
            <a:ext cx="9753537" cy="3962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4" name="Google Shape;414;p25"/>
          <p:cNvSpPr txBox="1"/>
          <p:nvPr/>
        </p:nvSpPr>
        <p:spPr>
          <a:xfrm>
            <a:off x="4440031" y="3084930"/>
            <a:ext cx="6045900" cy="70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6"/>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Libre Baskerville"/>
              <a:buNone/>
            </a:pPr>
            <a:r>
              <a:rPr lang="en-US"/>
              <a:t>              PROJECT    OVERVIEW</a:t>
            </a:r>
            <a:endParaRPr/>
          </a:p>
        </p:txBody>
      </p:sp>
      <p:sp>
        <p:nvSpPr>
          <p:cNvPr id="420" name="Google Shape;420;p26"/>
          <p:cNvSpPr txBox="1"/>
          <p:nvPr>
            <p:ph idx="2" type="body"/>
          </p:nvPr>
        </p:nvSpPr>
        <p:spPr>
          <a:xfrm>
            <a:off x="6684264" y="2523744"/>
            <a:ext cx="4864500" cy="369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lang="en-US"/>
              <a:t>Attendence data analytics helps to calculate the salary for employees and absents of employees under the presentative section</a:t>
            </a:r>
            <a:endParaRPr/>
          </a:p>
        </p:txBody>
      </p:sp>
      <p:sp>
        <p:nvSpPr>
          <p:cNvPr id="421" name="Google Shape;421;p26"/>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422" name="Google Shape;422;p26"/>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26"/>
          <p:cNvSpPr txBox="1"/>
          <p:nvPr>
            <p:ph idx="1" type="body"/>
          </p:nvPr>
        </p:nvSpPr>
        <p:spPr>
          <a:xfrm>
            <a:off x="932688" y="2523744"/>
            <a:ext cx="4864500" cy="369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lang="en-US"/>
              <a:t>Employee attendance data analytics is the statement for seperate the employee based on attentive and regularity using attendance data analytics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idx="2" type="body"/>
          </p:nvPr>
        </p:nvSpPr>
        <p:spPr>
          <a:xfrm flipH="1">
            <a:off x="7364322" y="6241510"/>
            <a:ext cx="49200" cy="1149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accent2"/>
              </a:buClr>
              <a:buSzPct val="100000"/>
              <a:buNone/>
            </a:pPr>
            <a:r>
              <a:t/>
            </a:r>
            <a:endParaRPr sz="600"/>
          </a:p>
        </p:txBody>
      </p:sp>
      <p:sp>
        <p:nvSpPr>
          <p:cNvPr id="429" name="Google Shape;429;p27"/>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430" name="Google Shape;430;p27"/>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27"/>
          <p:cNvSpPr txBox="1"/>
          <p:nvPr>
            <p:ph type="title"/>
          </p:nvPr>
        </p:nvSpPr>
        <p:spPr>
          <a:xfrm>
            <a:off x="8101584" y="1408176"/>
            <a:ext cx="3392400" cy="401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Libre Baskerville"/>
              <a:buNone/>
            </a:pPr>
            <a:r>
              <a:rPr lang="en-US"/>
              <a:t>WHO ARE THE END USERS?</a:t>
            </a:r>
            <a:endParaRPr/>
          </a:p>
        </p:txBody>
      </p:sp>
      <p:sp>
        <p:nvSpPr>
          <p:cNvPr id="432" name="Google Shape;432;p27"/>
          <p:cNvSpPr txBox="1"/>
          <p:nvPr>
            <p:ph idx="1" type="body"/>
          </p:nvPr>
        </p:nvSpPr>
        <p:spPr>
          <a:xfrm>
            <a:off x="850465" y="1147915"/>
            <a:ext cx="5640000" cy="59805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accent2"/>
              </a:buClr>
              <a:buSzPts val="3200"/>
              <a:buFont typeface="Libre Baskerville"/>
              <a:buAutoNum type="arabicPeriod"/>
            </a:pPr>
            <a:r>
              <a:rPr lang="en-US" sz="3200"/>
              <a:t>Attendence maintainers </a:t>
            </a:r>
            <a:endParaRPr/>
          </a:p>
          <a:p>
            <a:pPr indent="-457200" lvl="0" marL="457200" rtl="0" algn="l">
              <a:lnSpc>
                <a:spcPct val="100000"/>
              </a:lnSpc>
              <a:spcBef>
                <a:spcPts val="1000"/>
              </a:spcBef>
              <a:spcAft>
                <a:spcPts val="0"/>
              </a:spcAft>
              <a:buClr>
                <a:schemeClr val="accent2"/>
              </a:buClr>
              <a:buSzPts val="3200"/>
              <a:buFont typeface="Libre Baskerville"/>
              <a:buAutoNum type="arabicPeriod"/>
            </a:pPr>
            <a:r>
              <a:rPr lang="en-US" sz="3200"/>
              <a:t>Personal financial management</a:t>
            </a:r>
            <a:endParaRPr/>
          </a:p>
          <a:p>
            <a:pPr indent="-457200" lvl="0" marL="457200" rtl="0" algn="l">
              <a:lnSpc>
                <a:spcPct val="100000"/>
              </a:lnSpc>
              <a:spcBef>
                <a:spcPts val="1000"/>
              </a:spcBef>
              <a:spcAft>
                <a:spcPts val="0"/>
              </a:spcAft>
              <a:buClr>
                <a:schemeClr val="accent2"/>
              </a:buClr>
              <a:buSzPts val="3200"/>
              <a:buFont typeface="Libre Baskerville"/>
              <a:buAutoNum type="arabicPeriod"/>
            </a:pPr>
            <a:r>
              <a:rPr lang="en-US" sz="3200"/>
              <a:t>l performance upgrade  </a:t>
            </a:r>
            <a:endParaRPr/>
          </a:p>
          <a:p>
            <a:pPr indent="-457200" lvl="0" marL="457200" rtl="0" algn="l">
              <a:lnSpc>
                <a:spcPct val="100000"/>
              </a:lnSpc>
              <a:spcBef>
                <a:spcPts val="1000"/>
              </a:spcBef>
              <a:spcAft>
                <a:spcPts val="0"/>
              </a:spcAft>
              <a:buClr>
                <a:schemeClr val="accent2"/>
              </a:buClr>
              <a:buSzPts val="3200"/>
              <a:buFont typeface="Libre Baskerville"/>
              <a:buAutoNum type="arabicPeriod"/>
            </a:pPr>
            <a:r>
              <a:rPr lang="en-US" sz="3200"/>
              <a:t>Maintain the proper book of records for single employee</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5001768" y="262816"/>
            <a:ext cx="6419100" cy="1929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3"/>
              </a:buClr>
              <a:buSzPts val="4400"/>
              <a:buFont typeface="Libre Baskerville"/>
              <a:buNone/>
            </a:pPr>
            <a:r>
              <a:rPr lang="en-US"/>
              <a:t>OUR SOLUTION AND ITS VALUE PROPOSITION</a:t>
            </a:r>
            <a:endParaRPr/>
          </a:p>
        </p:txBody>
      </p:sp>
      <p:sp>
        <p:nvSpPr>
          <p:cNvPr id="438" name="Google Shape;438;p28"/>
          <p:cNvSpPr txBox="1"/>
          <p:nvPr>
            <p:ph idx="1" type="body"/>
          </p:nvPr>
        </p:nvSpPr>
        <p:spPr>
          <a:xfrm>
            <a:off x="5001768" y="3677264"/>
            <a:ext cx="6611100" cy="20925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accent2"/>
              </a:buClr>
              <a:buSzPts val="2220"/>
              <a:buNone/>
            </a:pPr>
            <a:r>
              <a:rPr lang="en-US" sz="2220"/>
              <a:t>1.create condition statement</a:t>
            </a:r>
            <a:endParaRPr/>
          </a:p>
          <a:p>
            <a:pPr indent="0" lvl="0" marL="0" rtl="0" algn="ctr">
              <a:lnSpc>
                <a:spcPct val="80000"/>
              </a:lnSpc>
              <a:spcBef>
                <a:spcPts val="2200"/>
              </a:spcBef>
              <a:spcAft>
                <a:spcPts val="0"/>
              </a:spcAft>
              <a:buClr>
                <a:schemeClr val="accent2"/>
              </a:buClr>
              <a:buSzPts val="2220"/>
              <a:buNone/>
            </a:pPr>
            <a:r>
              <a:rPr lang="en-US" sz="2220"/>
              <a:t> 2.ensure the constant book of records under attendance </a:t>
            </a:r>
            <a:endParaRPr/>
          </a:p>
          <a:p>
            <a:pPr indent="0" lvl="0" marL="0" rtl="0" algn="ctr">
              <a:lnSpc>
                <a:spcPct val="80000"/>
              </a:lnSpc>
              <a:spcBef>
                <a:spcPts val="2200"/>
              </a:spcBef>
              <a:spcAft>
                <a:spcPts val="0"/>
              </a:spcAft>
              <a:buClr>
                <a:schemeClr val="accent2"/>
              </a:buClr>
              <a:buSzPts val="2220"/>
              <a:buNone/>
            </a:pPr>
            <a:r>
              <a:rPr lang="en-US" sz="2220"/>
              <a:t>3.summary of maintaining attendance </a:t>
            </a:r>
            <a:endParaRPr/>
          </a:p>
          <a:p>
            <a:pPr indent="0" lvl="0" marL="0" rtl="0" algn="ctr">
              <a:lnSpc>
                <a:spcPct val="80000"/>
              </a:lnSpc>
              <a:spcBef>
                <a:spcPts val="2200"/>
              </a:spcBef>
              <a:spcAft>
                <a:spcPts val="0"/>
              </a:spcAft>
              <a:buClr>
                <a:schemeClr val="accent2"/>
              </a:buClr>
              <a:buSzPts val="2220"/>
              <a:buNone/>
            </a:pPr>
            <a:r>
              <a:rPr lang="en-US" sz="2220"/>
              <a:t>4.Graph-Attendence visualisation</a:t>
            </a:r>
            <a:endParaRPr sz="2220"/>
          </a:p>
        </p:txBody>
      </p:sp>
      <p:sp>
        <p:nvSpPr>
          <p:cNvPr id="439" name="Google Shape;439;p28"/>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9"/>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445" name="Google Shape;445;p29"/>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29"/>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Libre Baskerville"/>
              <a:buNone/>
            </a:pPr>
            <a:r>
              <a:rPr lang="en-US"/>
              <a:t>               Dataset Description</a:t>
            </a:r>
            <a:endParaRPr/>
          </a:p>
        </p:txBody>
      </p:sp>
      <p:sp>
        <p:nvSpPr>
          <p:cNvPr id="447" name="Google Shape;447;p29"/>
          <p:cNvSpPr txBox="1"/>
          <p:nvPr>
            <p:ph idx="1" type="body"/>
          </p:nvPr>
        </p:nvSpPr>
        <p:spPr>
          <a:xfrm>
            <a:off x="3014463" y="2616454"/>
            <a:ext cx="6163200" cy="3739800"/>
          </a:xfrm>
          <a:prstGeom prst="rect">
            <a:avLst/>
          </a:prstGeom>
          <a:noFill/>
          <a:ln>
            <a:noFill/>
          </a:ln>
        </p:spPr>
        <p:txBody>
          <a:bodyPr anchorCtr="0" anchor="t" bIns="45700" lIns="91425" spcFirstLastPara="1" rIns="91425" wrap="square" tIns="45700">
            <a:normAutofit/>
          </a:bodyPr>
          <a:lstStyle/>
          <a:p>
            <a:pPr indent="-311150" lvl="0" marL="228600" rtl="0" algn="l">
              <a:lnSpc>
                <a:spcPct val="90000"/>
              </a:lnSpc>
              <a:spcBef>
                <a:spcPts val="0"/>
              </a:spcBef>
              <a:spcAft>
                <a:spcPts val="0"/>
              </a:spcAft>
              <a:buClr>
                <a:schemeClr val="accent2"/>
              </a:buClr>
              <a:buSzPts val="3700"/>
              <a:buFont typeface="Arial"/>
              <a:buChar char="•"/>
            </a:pPr>
            <a:r>
              <a:rPr lang="en-US" sz="3700"/>
              <a:t>1.Biometric Attendance  </a:t>
            </a:r>
            <a:endParaRPr sz="3700"/>
          </a:p>
          <a:p>
            <a:pPr indent="-311150" lvl="0" marL="228600" rtl="0" algn="l">
              <a:lnSpc>
                <a:spcPct val="90000"/>
              </a:lnSpc>
              <a:spcBef>
                <a:spcPts val="1000"/>
              </a:spcBef>
              <a:spcAft>
                <a:spcPts val="0"/>
              </a:spcAft>
              <a:buClr>
                <a:schemeClr val="accent2"/>
              </a:buClr>
              <a:buSzPts val="3700"/>
              <a:buFont typeface="Arial"/>
              <a:buChar char="•"/>
            </a:pPr>
            <a:r>
              <a:rPr lang="en-US" sz="3700"/>
              <a:t>2.payroll integration </a:t>
            </a:r>
            <a:endParaRPr sz="3700"/>
          </a:p>
          <a:p>
            <a:pPr indent="-311150" lvl="0" marL="228600" rtl="0" algn="l">
              <a:lnSpc>
                <a:spcPct val="90000"/>
              </a:lnSpc>
              <a:spcBef>
                <a:spcPts val="1000"/>
              </a:spcBef>
              <a:spcAft>
                <a:spcPts val="0"/>
              </a:spcAft>
              <a:buClr>
                <a:schemeClr val="accent2"/>
              </a:buClr>
              <a:buSzPts val="3700"/>
              <a:buFont typeface="Arial"/>
              <a:buChar char="•"/>
            </a:pPr>
            <a:r>
              <a:rPr lang="en-US" sz="3700"/>
              <a:t>3.real-time tracking </a:t>
            </a:r>
            <a:endParaRPr sz="3700"/>
          </a:p>
          <a:p>
            <a:pPr indent="-311150" lvl="0" marL="228600" rtl="0" algn="l">
              <a:lnSpc>
                <a:spcPct val="90000"/>
              </a:lnSpc>
              <a:spcBef>
                <a:spcPts val="1000"/>
              </a:spcBef>
              <a:spcAft>
                <a:spcPts val="0"/>
              </a:spcAft>
              <a:buClr>
                <a:schemeClr val="accent2"/>
              </a:buClr>
              <a:buSzPts val="3700"/>
              <a:buFont typeface="Arial"/>
              <a:buChar char="•"/>
            </a:pPr>
            <a:r>
              <a:rPr lang="en-US" sz="3700"/>
              <a:t>4.Employee scheduling software </a:t>
            </a:r>
            <a:endParaRPr sz="3700"/>
          </a:p>
          <a:p>
            <a:pPr indent="-311150" lvl="0" marL="228600" rtl="0" algn="l">
              <a:lnSpc>
                <a:spcPct val="90000"/>
              </a:lnSpc>
              <a:spcBef>
                <a:spcPts val="1000"/>
              </a:spcBef>
              <a:spcAft>
                <a:spcPts val="0"/>
              </a:spcAft>
              <a:buClr>
                <a:schemeClr val="accent2"/>
              </a:buClr>
              <a:buSzPts val="3700"/>
              <a:buFont typeface="Arial"/>
              <a:buChar char="•"/>
            </a:pPr>
            <a:r>
              <a:rPr lang="en-US" sz="3700"/>
              <a:t>5.timesheet management </a:t>
            </a:r>
            <a:endParaRPr sz="3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txBox="1"/>
          <p:nvPr>
            <p:ph type="title"/>
          </p:nvPr>
        </p:nvSpPr>
        <p:spPr>
          <a:xfrm>
            <a:off x="932688" y="228600"/>
            <a:ext cx="9528000" cy="16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Libre Baskerville"/>
              <a:buNone/>
            </a:pPr>
            <a:r>
              <a:rPr lang="en-US"/>
              <a:t>      THE "WOW" IN OUR SOLUTION</a:t>
            </a:r>
            <a:endParaRPr/>
          </a:p>
        </p:txBody>
      </p:sp>
      <p:sp>
        <p:nvSpPr>
          <p:cNvPr id="453" name="Google Shape;453;p30"/>
          <p:cNvSpPr txBox="1"/>
          <p:nvPr>
            <p:ph idx="11" type="ftr"/>
          </p:nvPr>
        </p:nvSpPr>
        <p:spPr>
          <a:xfrm>
            <a:off x="932688"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454" name="Google Shape;454;p30"/>
          <p:cNvSpPr txBox="1"/>
          <p:nvPr>
            <p:ph idx="12" type="sldNum"/>
          </p:nvPr>
        </p:nvSpPr>
        <p:spPr>
          <a:xfrm>
            <a:off x="10635996" y="6356350"/>
            <a:ext cx="784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55" name="Google Shape;455;p30"/>
          <p:cNvSpPr txBox="1"/>
          <p:nvPr>
            <p:ph idx="1" type="body"/>
          </p:nvPr>
        </p:nvSpPr>
        <p:spPr>
          <a:xfrm>
            <a:off x="841248" y="2770632"/>
            <a:ext cx="10515600" cy="339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3600"/>
              <a:buNone/>
            </a:pPr>
            <a:r>
              <a:rPr lang="en-US" sz="3600"/>
              <a:t>Calculating total absence and half-days is similar—just select the right cell range and use “Absent” or “Half-Day” as your criterion. The respective formulas for our example will be: =countif(B3:K3, “Absent”) =countif(B3:K3, “Half-Day”) </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1"/>
          <p:cNvSpPr txBox="1"/>
          <p:nvPr>
            <p:ph type="title"/>
          </p:nvPr>
        </p:nvSpPr>
        <p:spPr>
          <a:xfrm>
            <a:off x="640079" y="1514168"/>
            <a:ext cx="6419100" cy="953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3"/>
              </a:buClr>
              <a:buSzPts val="4400"/>
              <a:buFont typeface="Libre Baskerville"/>
              <a:buNone/>
            </a:pPr>
            <a:r>
              <a:rPr lang="en-US"/>
              <a:t>MODELLING</a:t>
            </a:r>
            <a:endParaRPr/>
          </a:p>
        </p:txBody>
      </p:sp>
      <p:sp>
        <p:nvSpPr>
          <p:cNvPr id="462" name="Google Shape;462;p31"/>
          <p:cNvSpPr txBox="1"/>
          <p:nvPr>
            <p:ph idx="1" type="subTitle"/>
          </p:nvPr>
        </p:nvSpPr>
        <p:spPr>
          <a:xfrm>
            <a:off x="640079" y="3716595"/>
            <a:ext cx="6419100" cy="33234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SzPts val="2590"/>
              <a:buNone/>
            </a:pPr>
            <a:r>
              <a:rPr lang="en-US" sz="2590"/>
              <a:t>Step 1: Launch a new Excel spreadsheet and create columns and rows. </a:t>
            </a:r>
            <a:endParaRPr/>
          </a:p>
          <a:p>
            <a:pPr indent="0" lvl="0" marL="0" rtl="0" algn="ctr">
              <a:lnSpc>
                <a:spcPct val="70000"/>
              </a:lnSpc>
              <a:spcBef>
                <a:spcPts val="1000"/>
              </a:spcBef>
              <a:spcAft>
                <a:spcPts val="0"/>
              </a:spcAft>
              <a:buSzPts val="2590"/>
              <a:buNone/>
            </a:pPr>
            <a:r>
              <a:rPr lang="en-US" sz="2590"/>
              <a:t>Step 2: Mark weekends and holidays. </a:t>
            </a:r>
            <a:endParaRPr/>
          </a:p>
          <a:p>
            <a:pPr indent="0" lvl="0" marL="0" rtl="0" algn="ctr">
              <a:lnSpc>
                <a:spcPct val="70000"/>
              </a:lnSpc>
              <a:spcBef>
                <a:spcPts val="1000"/>
              </a:spcBef>
              <a:spcAft>
                <a:spcPts val="0"/>
              </a:spcAft>
              <a:buSzPts val="2590"/>
              <a:buNone/>
            </a:pPr>
            <a:r>
              <a:rPr lang="en-US" sz="2590"/>
              <a:t>Step 3: Take action to prevent manual errors and input inconsistencies. </a:t>
            </a:r>
            <a:endParaRPr/>
          </a:p>
          <a:p>
            <a:pPr indent="0" lvl="0" marL="0" rtl="0" algn="ctr">
              <a:lnSpc>
                <a:spcPct val="70000"/>
              </a:lnSpc>
              <a:spcBef>
                <a:spcPts val="1000"/>
              </a:spcBef>
              <a:spcAft>
                <a:spcPts val="0"/>
              </a:spcAft>
              <a:buSzPts val="2590"/>
              <a:buNone/>
            </a:pPr>
            <a:r>
              <a:rPr lang="en-US" sz="2590"/>
              <a:t>Step 4: Add columns for calculating total presence and absence. </a:t>
            </a:r>
            <a:endParaRPr/>
          </a:p>
          <a:p>
            <a:pPr indent="0" lvl="0" marL="0" rtl="0" algn="ctr">
              <a:lnSpc>
                <a:spcPct val="70000"/>
              </a:lnSpc>
              <a:spcBef>
                <a:spcPts val="1000"/>
              </a:spcBef>
              <a:spcAft>
                <a:spcPts val="1600"/>
              </a:spcAft>
              <a:buSzPts val="2590"/>
              <a:buNone/>
            </a:pPr>
            <a:r>
              <a:rPr lang="en-US" sz="2590"/>
              <a:t>Step 5: Make final touches and send the sheet to your team</a:t>
            </a:r>
            <a:endParaRPr/>
          </a:p>
        </p:txBody>
      </p:sp>
      <p:pic>
        <p:nvPicPr>
          <p:cNvPr descr="A group of orange flowers" id="463" name="Google Shape;463;p31"/>
          <p:cNvPicPr preferRelativeResize="0"/>
          <p:nvPr>
            <p:ph idx="2" type="pic"/>
          </p:nvPr>
        </p:nvPicPr>
        <p:blipFill rotWithShape="1">
          <a:blip r:embed="rId3">
            <a:alphaModFix/>
          </a:blip>
          <a:srcRect b="0" l="0" r="0" t="0"/>
          <a:stretch/>
        </p:blipFill>
        <p:spPr>
          <a:xfrm>
            <a:off x="7754488" y="0"/>
            <a:ext cx="4434600" cy="6858000"/>
          </a:xfrm>
          <a:prstGeom prst="rect">
            <a:avLst/>
          </a:prstGeom>
          <a:solidFill>
            <a:srgbClr val="F2F2F2"/>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