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001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BCC6B-AA3D-E7A6-14B5-514A49516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8A913-B215-E69A-BFD5-E46415BD7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CFC9E-AA2C-3D35-2794-FC18ED3C5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E2B7-6491-4DD3-9D9C-A7D8E9B32147}" type="datetimeFigureOut">
              <a:rPr lang="en-001" smtClean="0"/>
              <a:t>11/17/2022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8BEA9-D764-2366-886F-377B4665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E69EF-6505-A05F-DF4E-64C82E2F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98A7-C837-4ADD-B4CF-9B853D69997A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25200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31D72-CD28-933B-8DF1-70B4D183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87DFC-1A3D-40DB-730B-B498C3DB2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42313-A1B9-6DAB-D6CC-41AA6B62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E2B7-6491-4DD3-9D9C-A7D8E9B32147}" type="datetimeFigureOut">
              <a:rPr lang="en-001" smtClean="0"/>
              <a:t>11/17/2022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6ADBC-D435-08E4-ED45-FD5A1F59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27428-2108-C22A-6AED-16A7746F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98A7-C837-4ADD-B4CF-9B853D69997A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2157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54D704-0B1F-06BE-BA53-118876637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69930-AD30-6799-1FB7-379D296B7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3C514-9C19-1B16-08DE-A216105C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E2B7-6491-4DD3-9D9C-A7D8E9B32147}" type="datetimeFigureOut">
              <a:rPr lang="en-001" smtClean="0"/>
              <a:t>11/17/2022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61E10-0C10-212A-DC30-70EB3945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6F2E4-D643-E660-D097-A8549A8F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98A7-C837-4ADD-B4CF-9B853D69997A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87554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C530-3AA9-DEC2-BAAD-A23D3666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36535-22E6-F653-4F92-E5C1407EE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26E3B-4165-7B5C-387D-DA086982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E2B7-6491-4DD3-9D9C-A7D8E9B32147}" type="datetimeFigureOut">
              <a:rPr lang="en-001" smtClean="0"/>
              <a:t>11/17/2022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27F24-A27F-418C-38BE-6F048E96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A8BDD-78FA-524D-07FF-1E2CCE401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98A7-C837-4ADD-B4CF-9B853D69997A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8164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19408-F72A-B144-369A-337A786D9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1F8F5-BB2C-CFE1-1529-CC893030B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8EDAF-3C3C-CDAC-E440-5A088BCE5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E2B7-6491-4DD3-9D9C-A7D8E9B32147}" type="datetimeFigureOut">
              <a:rPr lang="en-001" smtClean="0"/>
              <a:t>11/17/2022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BA9CE-E1C5-0731-416A-49FF7C3F7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A8541-BD4B-9061-AA26-42EDEE6E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98A7-C837-4ADD-B4CF-9B853D69997A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7123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CBAAD-B69A-F627-3A24-BF3C9A52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14A17-C4F9-EBA2-FC57-60BBF59E8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533E0-6F0D-4452-9F8C-14A4918B3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F1B42-FF79-65DB-84C3-EFF45C54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E2B7-6491-4DD3-9D9C-A7D8E9B32147}" type="datetimeFigureOut">
              <a:rPr lang="en-001" smtClean="0"/>
              <a:t>11/17/2022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5026A-416D-496B-0584-175383C05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697D9-A810-E16E-547E-B94566AE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98A7-C837-4ADD-B4CF-9B853D69997A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95286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47D32-745D-51A9-27DB-63A764E09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247B2-333D-290F-8F64-F7E173C83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3F0D5-1C3C-293E-2005-E765FE794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9EFE0-AA87-E5AB-89F4-BAD53ADF8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5978CF-4CF0-2FC7-6ED4-F2C3B4366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0A5412-6FEC-7697-6EA5-00D79591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E2B7-6491-4DD3-9D9C-A7D8E9B32147}" type="datetimeFigureOut">
              <a:rPr lang="en-001" smtClean="0"/>
              <a:t>11/17/2022</a:t>
            </a:fld>
            <a:endParaRPr lang="en-001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D47F3-F4A1-AD0A-9598-D48B7694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337D5-2588-45A2-7DDA-8808272A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98A7-C837-4ADD-B4CF-9B853D69997A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27719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7B67C-3517-E2A8-3E35-93D13F57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D1D0C-2045-32E1-4450-C64EC94D8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E2B7-6491-4DD3-9D9C-A7D8E9B32147}" type="datetimeFigureOut">
              <a:rPr lang="en-001" smtClean="0"/>
              <a:t>11/17/2022</a:t>
            </a:fld>
            <a:endParaRPr lang="en-00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E259A-040A-33E0-3B09-CCE543AE4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6209E-8074-A672-4F43-5702D71B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98A7-C837-4ADD-B4CF-9B853D69997A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98544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858E0E-9C7F-3C3E-1125-41BC67C7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E2B7-6491-4DD3-9D9C-A7D8E9B32147}" type="datetimeFigureOut">
              <a:rPr lang="en-001" smtClean="0"/>
              <a:t>11/17/2022</a:t>
            </a:fld>
            <a:endParaRPr lang="en-00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49EB4-5A07-7D79-4257-464CE52A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681BD-2E90-0B4C-2E68-F949160A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98A7-C837-4ADD-B4CF-9B853D69997A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25898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0F93-5D12-4ED7-B836-0D76286F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CAF04-9E43-F5C5-B936-5A0BD30C6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AE58B-A2A3-3AE0-2DA9-E83E44D08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5AFE6-5F9C-0F8D-440F-D5C63E40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E2B7-6491-4DD3-9D9C-A7D8E9B32147}" type="datetimeFigureOut">
              <a:rPr lang="en-001" smtClean="0"/>
              <a:t>11/17/2022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648D9-E257-9C4B-6B15-BC71DE600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2383A-CC8E-A07C-9EA4-D4BB2CA1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98A7-C837-4ADD-B4CF-9B853D69997A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55366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BD41C-0531-BD54-DCB0-9EB75A1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8DE11-2D9E-72C1-6D7D-8E8E484B1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4A543-ADCF-7270-9F27-CF4F4A99F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57A84-6980-DE86-7F4C-97DCF1D41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E2B7-6491-4DD3-9D9C-A7D8E9B32147}" type="datetimeFigureOut">
              <a:rPr lang="en-001" smtClean="0"/>
              <a:t>11/17/2022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3699E-CDED-8899-474B-997246657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B7E0D-2B49-82E5-C9F2-D45F57FD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98A7-C837-4ADD-B4CF-9B853D69997A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83949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D36227-ACC6-01FE-106F-63B686E8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BB803-152E-3D1E-C1BA-99404C237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BF186-D1EC-FE01-D6FA-67520BB33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CE2B7-6491-4DD3-9D9C-A7D8E9B32147}" type="datetimeFigureOut">
              <a:rPr lang="en-001" smtClean="0"/>
              <a:t>11/17/2022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D6274-7832-35C4-6780-F4AA5C453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889B3-5418-80F0-DEA7-329EC2D5C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698A7-C837-4ADD-B4CF-9B853D69997A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89746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001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B02B4-3BB8-FF4B-F7AE-142D695AAD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GIT</a:t>
            </a:r>
            <a:br>
              <a:rPr lang="en-AU" dirty="0"/>
            </a:br>
            <a:endParaRPr lang="en-00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901AB-678B-227D-66B9-96D1346C7F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36900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</dc:title>
  <dc:creator>amirthapriyan jayabalan</dc:creator>
  <cp:lastModifiedBy>amirthapriyan jayabalan</cp:lastModifiedBy>
  <cp:revision>1</cp:revision>
  <dcterms:created xsi:type="dcterms:W3CDTF">2022-11-17T01:23:26Z</dcterms:created>
  <dcterms:modified xsi:type="dcterms:W3CDTF">2022-11-17T01:23:52Z</dcterms:modified>
</cp:coreProperties>
</file>