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007" y="354012"/>
            <a:ext cx="12071985" cy="14967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75379" y="1808797"/>
            <a:ext cx="5697855" cy="172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7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203575" y="-24511"/>
            <a:ext cx="42468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4800" spc="-8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8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98779" y="2608199"/>
            <a:ext cx="9100820" cy="24733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3253104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latin typeface="Calibri"/>
                <a:cs typeface="Calibri"/>
              </a:rPr>
              <a:t>STUDENT</a:t>
            </a:r>
            <a:r>
              <a:rPr sz="3200" spc="-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NAME:Amirtha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S </a:t>
            </a:r>
            <a:r>
              <a:rPr sz="3200" dirty="0">
                <a:latin typeface="Calibri"/>
                <a:cs typeface="Calibri"/>
              </a:rPr>
              <a:t>REGISTER</a:t>
            </a:r>
            <a:r>
              <a:rPr sz="3200" spc="-1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NO:24131030500122002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820"/>
              </a:lnSpc>
            </a:pPr>
            <a:r>
              <a:rPr sz="3200" spc="-10" dirty="0">
                <a:latin typeface="Calibri"/>
                <a:cs typeface="Calibri"/>
              </a:rPr>
              <a:t>NMID:0FAD61522388C0A8CB0495D030072FB4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ts val="3829"/>
              </a:lnSpc>
              <a:spcBef>
                <a:spcPts val="180"/>
              </a:spcBef>
            </a:pPr>
            <a:r>
              <a:rPr sz="3200" spc="-45" dirty="0">
                <a:latin typeface="Calibri"/>
                <a:cs typeface="Calibri"/>
              </a:rPr>
              <a:t>DEPARTMENT: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BCA(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Bachelor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Computer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Application) </a:t>
            </a:r>
            <a:r>
              <a:rPr sz="3200" dirty="0">
                <a:latin typeface="Calibri"/>
                <a:cs typeface="Calibri"/>
              </a:rPr>
              <a:t>COLLEGE:</a:t>
            </a:r>
            <a:r>
              <a:rPr sz="3200" spc="-9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Government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Arts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College,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Chidambaram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6385" rIns="0" bIns="0" rtlCol="0">
            <a:spAutoFit/>
          </a:bodyPr>
          <a:lstStyle/>
          <a:p>
            <a:pPr marL="55689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SCREENSHOTS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3325" y="1714499"/>
            <a:ext cx="3867150" cy="51434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379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SCREENSHOTS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9350" y="2000249"/>
            <a:ext cx="3676650" cy="483487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850" y="2000249"/>
            <a:ext cx="3486150" cy="48577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55967" y="367601"/>
            <a:ext cx="413385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r>
              <a:rPr dirty="0"/>
              <a:t>The</a:t>
            </a:r>
            <a:r>
              <a:rPr spc="610" dirty="0"/>
              <a:t> </a:t>
            </a:r>
            <a:r>
              <a:rPr dirty="0"/>
              <a:t>project</a:t>
            </a:r>
            <a:r>
              <a:rPr spc="655" dirty="0"/>
              <a:t> </a:t>
            </a:r>
            <a:r>
              <a:rPr dirty="0"/>
              <a:t>is</a:t>
            </a:r>
            <a:r>
              <a:rPr spc="600" dirty="0"/>
              <a:t> </a:t>
            </a:r>
            <a:r>
              <a:rPr dirty="0"/>
              <a:t>a</a:t>
            </a:r>
            <a:r>
              <a:rPr spc="630" dirty="0"/>
              <a:t> </a:t>
            </a:r>
            <a:r>
              <a:rPr dirty="0"/>
              <a:t>simple</a:t>
            </a:r>
            <a:r>
              <a:rPr spc="645" dirty="0"/>
              <a:t> </a:t>
            </a:r>
            <a:r>
              <a:rPr dirty="0"/>
              <a:t>portfolio</a:t>
            </a:r>
            <a:r>
              <a:rPr spc="660" dirty="0"/>
              <a:t> </a:t>
            </a:r>
            <a:r>
              <a:rPr spc="-20" dirty="0"/>
              <a:t>that </a:t>
            </a:r>
            <a:r>
              <a:rPr dirty="0"/>
              <a:t>highlights</a:t>
            </a:r>
            <a:r>
              <a:rPr spc="75" dirty="0"/>
              <a:t>  </a:t>
            </a:r>
            <a:r>
              <a:rPr dirty="0"/>
              <a:t>Amirtha’s</a:t>
            </a:r>
            <a:r>
              <a:rPr spc="105" dirty="0"/>
              <a:t>  </a:t>
            </a:r>
            <a:r>
              <a:rPr dirty="0"/>
              <a:t>coding</a:t>
            </a:r>
            <a:r>
              <a:rPr spc="100" dirty="0"/>
              <a:t>  </a:t>
            </a:r>
            <a:r>
              <a:rPr dirty="0"/>
              <a:t>skills</a:t>
            </a:r>
            <a:r>
              <a:rPr spc="100" dirty="0"/>
              <a:t>  </a:t>
            </a:r>
            <a:r>
              <a:rPr spc="-25" dirty="0"/>
              <a:t>and </a:t>
            </a:r>
            <a:r>
              <a:rPr dirty="0"/>
              <a:t>helps</a:t>
            </a:r>
            <a:r>
              <a:rPr spc="275" dirty="0"/>
              <a:t>  </a:t>
            </a:r>
            <a:r>
              <a:rPr dirty="0"/>
              <a:t>build</a:t>
            </a:r>
            <a:r>
              <a:rPr spc="290" dirty="0"/>
              <a:t>  </a:t>
            </a:r>
            <a:r>
              <a:rPr dirty="0"/>
              <a:t>a</a:t>
            </a:r>
            <a:r>
              <a:rPr spc="265" dirty="0"/>
              <a:t>  </a:t>
            </a:r>
            <a:r>
              <a:rPr dirty="0"/>
              <a:t>digital</a:t>
            </a:r>
            <a:r>
              <a:rPr spc="275" dirty="0"/>
              <a:t>  </a:t>
            </a:r>
            <a:r>
              <a:rPr dirty="0"/>
              <a:t>presence</a:t>
            </a:r>
            <a:r>
              <a:rPr spc="285" dirty="0"/>
              <a:t>  </a:t>
            </a:r>
            <a:r>
              <a:rPr dirty="0"/>
              <a:t>as</a:t>
            </a:r>
            <a:r>
              <a:rPr spc="265" dirty="0"/>
              <a:t>  </a:t>
            </a:r>
            <a:r>
              <a:rPr spc="-50" dirty="0"/>
              <a:t>a </a:t>
            </a:r>
            <a:r>
              <a:rPr spc="-10" dirty="0"/>
              <a:t>student.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3552825"/>
            <a:ext cx="4391025" cy="2781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143" rIns="0" bIns="0" rtlCol="0">
            <a:spAutoFit/>
          </a:bodyPr>
          <a:lstStyle/>
          <a:p>
            <a:pPr marL="316230">
              <a:lnSpc>
                <a:spcPct val="100000"/>
              </a:lnSpc>
              <a:spcBef>
                <a:spcPts val="110"/>
              </a:spcBef>
            </a:pPr>
            <a:r>
              <a:rPr sz="7200" dirty="0"/>
              <a:t>Project</a:t>
            </a:r>
            <a:r>
              <a:rPr sz="7200" spc="-50" dirty="0"/>
              <a:t> </a:t>
            </a:r>
            <a:r>
              <a:rPr sz="7200" spc="-10" dirty="0"/>
              <a:t>Title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2548889" y="2148903"/>
            <a:ext cx="7587615" cy="3626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dirty="0">
                <a:latin typeface="Calibri"/>
                <a:cs typeface="Calibri"/>
              </a:rPr>
              <a:t>Digital</a:t>
            </a:r>
            <a:r>
              <a:rPr sz="5400" spc="-25" dirty="0">
                <a:latin typeface="Calibri"/>
                <a:cs typeface="Calibri"/>
              </a:rPr>
              <a:t> </a:t>
            </a:r>
            <a:r>
              <a:rPr sz="5400" spc="-10" dirty="0">
                <a:latin typeface="Calibri"/>
                <a:cs typeface="Calibri"/>
              </a:rPr>
              <a:t>Portfolio</a:t>
            </a:r>
            <a:endParaRPr sz="5400">
              <a:latin typeface="Calibri"/>
              <a:cs typeface="Calibri"/>
            </a:endParaRPr>
          </a:p>
          <a:p>
            <a:pPr marL="104139" marR="5080">
              <a:lnSpc>
                <a:spcPct val="100400"/>
              </a:lnSpc>
              <a:spcBef>
                <a:spcPts val="1700"/>
              </a:spcBef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Portfolio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website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displays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individual’s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skills,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education,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achievements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well-organized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attractive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format.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30"/>
              </a:spcBef>
            </a:pPr>
            <a:endParaRPr sz="2400">
              <a:latin typeface="Calibri"/>
              <a:cs typeface="Calibri"/>
            </a:endParaRPr>
          </a:p>
          <a:p>
            <a:pPr marL="104139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designed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HTML,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CSS,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optionally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JavaScript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create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responsive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layout.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907056" y="0"/>
            <a:ext cx="8289925" cy="6863080"/>
            <a:chOff x="3907056" y="0"/>
            <a:chExt cx="8289925" cy="6863080"/>
          </a:xfrm>
        </p:grpSpPr>
        <p:sp>
          <p:nvSpPr>
            <p:cNvPr id="4" name="object 4"/>
            <p:cNvSpPr/>
            <p:nvPr/>
          </p:nvSpPr>
          <p:spPr>
            <a:xfrm>
              <a:off x="3911818" y="14350"/>
              <a:ext cx="8280400" cy="6844030"/>
            </a:xfrm>
            <a:custGeom>
              <a:avLst/>
              <a:gdLst/>
              <a:ahLst/>
              <a:cxnLst/>
              <a:rect l="l" t="t" r="r" b="b"/>
              <a:pathLst>
                <a:path w="8280400" h="6844030">
                  <a:moveTo>
                    <a:pt x="3360582" y="0"/>
                  </a:moveTo>
                  <a:lnTo>
                    <a:pt x="5492437" y="6843649"/>
                  </a:lnTo>
                </a:path>
                <a:path w="8280400" h="6844030">
                  <a:moveTo>
                    <a:pt x="8280181" y="3687965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24675" y="0"/>
              <a:ext cx="5267325" cy="6858000"/>
            </a:xfrm>
            <a:custGeom>
              <a:avLst/>
              <a:gdLst/>
              <a:ahLst/>
              <a:cxnLst/>
              <a:rect l="l" t="t" r="r" b="b"/>
              <a:pathLst>
                <a:path w="5267325" h="6858000">
                  <a:moveTo>
                    <a:pt x="5267325" y="0"/>
                  </a:moveTo>
                  <a:lnTo>
                    <a:pt x="3577717" y="0"/>
                  </a:lnTo>
                  <a:lnTo>
                    <a:pt x="0" y="6857995"/>
                  </a:lnTo>
                  <a:lnTo>
                    <a:pt x="5267325" y="6857995"/>
                  </a:lnTo>
                  <a:lnTo>
                    <a:pt x="5267325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58100" y="0"/>
              <a:ext cx="4533265" cy="6858000"/>
            </a:xfrm>
            <a:custGeom>
              <a:avLst/>
              <a:gdLst/>
              <a:ahLst/>
              <a:cxnLst/>
              <a:rect l="l" t="t" r="r" b="b"/>
              <a:pathLst>
                <a:path w="4533265" h="6858000">
                  <a:moveTo>
                    <a:pt x="4533138" y="0"/>
                  </a:moveTo>
                  <a:lnTo>
                    <a:pt x="0" y="0"/>
                  </a:lnTo>
                  <a:lnTo>
                    <a:pt x="2116581" y="6857995"/>
                  </a:lnTo>
                  <a:lnTo>
                    <a:pt x="4533138" y="6857995"/>
                  </a:lnTo>
                  <a:lnTo>
                    <a:pt x="4533138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96050" y="3048000"/>
              <a:ext cx="5695950" cy="3810000"/>
            </a:xfrm>
            <a:custGeom>
              <a:avLst/>
              <a:gdLst/>
              <a:ahLst/>
              <a:cxnLst/>
              <a:rect l="l" t="t" r="r" b="b"/>
              <a:pathLst>
                <a:path w="5695950" h="3810000">
                  <a:moveTo>
                    <a:pt x="5695950" y="0"/>
                  </a:moveTo>
                  <a:lnTo>
                    <a:pt x="0" y="3810000"/>
                  </a:lnTo>
                  <a:lnTo>
                    <a:pt x="5695950" y="3810000"/>
                  </a:lnTo>
                  <a:lnTo>
                    <a:pt x="56959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00900" y="0"/>
              <a:ext cx="4991100" cy="6858000"/>
            </a:xfrm>
            <a:custGeom>
              <a:avLst/>
              <a:gdLst/>
              <a:ahLst/>
              <a:cxnLst/>
              <a:rect l="l" t="t" r="r" b="b"/>
              <a:pathLst>
                <a:path w="4991100" h="6858000">
                  <a:moveTo>
                    <a:pt x="4990592" y="0"/>
                  </a:moveTo>
                  <a:lnTo>
                    <a:pt x="0" y="0"/>
                  </a:lnTo>
                  <a:lnTo>
                    <a:pt x="4319143" y="6857995"/>
                  </a:lnTo>
                  <a:lnTo>
                    <a:pt x="4990592" y="6857995"/>
                  </a:lnTo>
                  <a:lnTo>
                    <a:pt x="4990592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5050" y="0"/>
              <a:ext cx="2266950" cy="6858000"/>
            </a:xfrm>
            <a:custGeom>
              <a:avLst/>
              <a:gdLst/>
              <a:ahLst/>
              <a:cxnLst/>
              <a:rect l="l" t="t" r="r" b="b"/>
              <a:pathLst>
                <a:path w="2266950" h="6858000">
                  <a:moveTo>
                    <a:pt x="2266950" y="0"/>
                  </a:moveTo>
                  <a:lnTo>
                    <a:pt x="1789302" y="0"/>
                  </a:lnTo>
                  <a:lnTo>
                    <a:pt x="0" y="6857995"/>
                  </a:lnTo>
                  <a:lnTo>
                    <a:pt x="2266950" y="6857995"/>
                  </a:lnTo>
                  <a:lnTo>
                    <a:pt x="226695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91725" y="0"/>
              <a:ext cx="2200275" cy="6858000"/>
            </a:xfrm>
            <a:custGeom>
              <a:avLst/>
              <a:gdLst/>
              <a:ahLst/>
              <a:cxnLst/>
              <a:rect l="l" t="t" r="r" b="b"/>
              <a:pathLst>
                <a:path w="2200275" h="6858000">
                  <a:moveTo>
                    <a:pt x="2199767" y="0"/>
                  </a:moveTo>
                  <a:lnTo>
                    <a:pt x="0" y="0"/>
                  </a:lnTo>
                  <a:lnTo>
                    <a:pt x="1952371" y="6857995"/>
                  </a:lnTo>
                  <a:lnTo>
                    <a:pt x="2199767" y="6857995"/>
                  </a:lnTo>
                  <a:lnTo>
                    <a:pt x="2199767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010650" y="3590925"/>
              <a:ext cx="3181350" cy="3267075"/>
            </a:xfrm>
            <a:custGeom>
              <a:avLst/>
              <a:gdLst/>
              <a:ahLst/>
              <a:cxnLst/>
              <a:rect l="l" t="t" r="r" b="b"/>
              <a:pathLst>
                <a:path w="3181350" h="3267075">
                  <a:moveTo>
                    <a:pt x="3181350" y="0"/>
                  </a:moveTo>
                  <a:lnTo>
                    <a:pt x="0" y="3267075"/>
                  </a:lnTo>
                  <a:lnTo>
                    <a:pt x="3181350" y="3267075"/>
                  </a:lnTo>
                  <a:lnTo>
                    <a:pt x="31813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740409" y="427672"/>
            <a:ext cx="2639695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AGENDA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4000" y="1788477"/>
            <a:ext cx="5074920" cy="35128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18465" indent="-405765">
              <a:lnSpc>
                <a:spcPts val="3835"/>
              </a:lnSpc>
              <a:spcBef>
                <a:spcPts val="125"/>
              </a:spcBef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3200">
              <a:latin typeface="Times New Roman"/>
              <a:cs typeface="Times New Roman"/>
            </a:endParaRPr>
          </a:p>
          <a:p>
            <a:pPr marL="411480" indent="-398780">
              <a:lnSpc>
                <a:spcPts val="3829"/>
              </a:lnSpc>
              <a:buAutoNum type="arabicPeriod"/>
              <a:tabLst>
                <a:tab pos="411480" algn="l"/>
              </a:tabLst>
            </a:pPr>
            <a:r>
              <a:rPr sz="3200" spc="-2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3200" spc="-1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1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3200">
              <a:latin typeface="Times New Roman"/>
              <a:cs typeface="Times New Roman"/>
            </a:endParaRPr>
          </a:p>
          <a:p>
            <a:pPr marL="418465" indent="-405765">
              <a:lnSpc>
                <a:spcPts val="3835"/>
              </a:lnSpc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32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3200">
              <a:latin typeface="Times New Roman"/>
              <a:cs typeface="Times New Roman"/>
            </a:endParaRPr>
          </a:p>
          <a:p>
            <a:pPr marL="418465" indent="-405765">
              <a:lnSpc>
                <a:spcPct val="100000"/>
              </a:lnSpc>
              <a:spcBef>
                <a:spcPts val="65"/>
              </a:spcBef>
              <a:buAutoNum type="arabicPeriod"/>
              <a:tabLst>
                <a:tab pos="418465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3200" spc="-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3200">
              <a:latin typeface="Times New Roman"/>
              <a:cs typeface="Times New Roman"/>
            </a:endParaRPr>
          </a:p>
          <a:p>
            <a:pPr marL="418465" indent="-405765">
              <a:lnSpc>
                <a:spcPts val="3835"/>
              </a:lnSpc>
              <a:spcBef>
                <a:spcPts val="65"/>
              </a:spcBef>
              <a:buAutoNum type="arabicPeriod"/>
              <a:tabLst>
                <a:tab pos="418465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endParaRPr sz="3200">
              <a:latin typeface="Times New Roman"/>
              <a:cs typeface="Times New Roman"/>
            </a:endParaRPr>
          </a:p>
          <a:p>
            <a:pPr marL="418465" indent="-405765">
              <a:lnSpc>
                <a:spcPts val="3820"/>
              </a:lnSpc>
              <a:buAutoNum type="arabicPeriod"/>
              <a:tabLst>
                <a:tab pos="418465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3200">
              <a:latin typeface="Times New Roman"/>
              <a:cs typeface="Times New Roman"/>
            </a:endParaRPr>
          </a:p>
          <a:p>
            <a:pPr marL="443230" indent="-430530">
              <a:lnSpc>
                <a:spcPts val="4305"/>
              </a:lnSpc>
              <a:buSzPct val="112500"/>
              <a:buAutoNum type="arabicPeriod"/>
              <a:tabLst>
                <a:tab pos="44323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40" y="815276"/>
            <a:ext cx="575818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PROJECT</a:t>
            </a:r>
            <a:r>
              <a:rPr sz="4800" spc="-30" dirty="0"/>
              <a:t> </a:t>
            </a:r>
            <a:r>
              <a:rPr sz="4800" spc="-10" dirty="0"/>
              <a:t>OVERVIEW</a:t>
            </a:r>
            <a:endParaRPr sz="480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47100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6030" y="1637347"/>
            <a:ext cx="8253095" cy="44284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75"/>
              </a:spcBef>
            </a:pPr>
            <a:r>
              <a:rPr sz="2750" dirty="0">
                <a:latin typeface="Calibri"/>
                <a:cs typeface="Calibri"/>
              </a:rPr>
              <a:t>This</a:t>
            </a:r>
            <a:r>
              <a:rPr sz="2750" spc="25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project</a:t>
            </a:r>
            <a:r>
              <a:rPr sz="2750" spc="254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focuses</a:t>
            </a:r>
            <a:r>
              <a:rPr sz="2750" spc="254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24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designing</a:t>
            </a:r>
            <a:r>
              <a:rPr sz="2750" spc="24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24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developing</a:t>
            </a:r>
            <a:r>
              <a:rPr sz="2750" spc="254" dirty="0">
                <a:latin typeface="Calibri"/>
                <a:cs typeface="Calibri"/>
              </a:rPr>
              <a:t>  </a:t>
            </a:r>
            <a:r>
              <a:rPr sz="2750" spc="-50" dirty="0">
                <a:latin typeface="Calibri"/>
                <a:cs typeface="Calibri"/>
              </a:rPr>
              <a:t>a </a:t>
            </a:r>
            <a:r>
              <a:rPr sz="2750" dirty="0">
                <a:latin typeface="Calibri"/>
                <a:cs typeface="Calibri"/>
              </a:rPr>
              <a:t>personal</a:t>
            </a:r>
            <a:r>
              <a:rPr sz="2750" spc="39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38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website</a:t>
            </a:r>
            <a:r>
              <a:rPr sz="2750" spc="36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36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highlights</a:t>
            </a:r>
            <a:r>
              <a:rPr sz="2750" spc="380" dirty="0">
                <a:latin typeface="Calibri"/>
                <a:cs typeface="Calibri"/>
              </a:rPr>
              <a:t>  </a:t>
            </a:r>
            <a:r>
              <a:rPr sz="2750" spc="-10" dirty="0">
                <a:latin typeface="Calibri"/>
                <a:cs typeface="Calibri"/>
              </a:rPr>
              <a:t>Amirtha’s </a:t>
            </a:r>
            <a:r>
              <a:rPr sz="2750" dirty="0">
                <a:latin typeface="Calibri"/>
                <a:cs typeface="Calibri"/>
              </a:rPr>
              <a:t>skills,</a:t>
            </a:r>
            <a:r>
              <a:rPr sz="2750" spc="1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educational</a:t>
            </a:r>
            <a:r>
              <a:rPr sz="2750" spc="20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background,</a:t>
            </a:r>
            <a:r>
              <a:rPr sz="2750" spc="2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technical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knowledge.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site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divided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into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multiple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clear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sections: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0"/>
              </a:spcBef>
            </a:pPr>
            <a:endParaRPr sz="2750">
              <a:latin typeface="Calibri"/>
              <a:cs typeface="Calibri"/>
            </a:endParaRPr>
          </a:p>
          <a:p>
            <a:pPr marL="1197610">
              <a:lnSpc>
                <a:spcPct val="100000"/>
              </a:lnSpc>
            </a:pPr>
            <a:r>
              <a:rPr sz="2750" dirty="0">
                <a:latin typeface="Calibri"/>
                <a:cs typeface="Calibri"/>
              </a:rPr>
              <a:t>-&gt;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Home: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welcoming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introduction.</a:t>
            </a:r>
            <a:endParaRPr sz="2750">
              <a:latin typeface="Calibri"/>
              <a:cs typeface="Calibri"/>
            </a:endParaRPr>
          </a:p>
          <a:p>
            <a:pPr marL="1197610" marR="509270">
              <a:lnSpc>
                <a:spcPct val="102400"/>
              </a:lnSpc>
              <a:spcBef>
                <a:spcPts val="3304"/>
              </a:spcBef>
              <a:tabLst>
                <a:tab pos="1765300" algn="l"/>
                <a:tab pos="3054985" algn="l"/>
                <a:tab pos="4015104" algn="l"/>
                <a:tab pos="5542280" algn="l"/>
                <a:tab pos="6367145" algn="l"/>
              </a:tabLst>
            </a:pPr>
            <a:r>
              <a:rPr sz="2750" dirty="0">
                <a:latin typeface="Calibri"/>
                <a:cs typeface="Calibri"/>
              </a:rPr>
              <a:t>-</a:t>
            </a:r>
            <a:r>
              <a:rPr sz="2750" spc="-50" dirty="0">
                <a:latin typeface="Calibri"/>
                <a:cs typeface="Calibri"/>
              </a:rPr>
              <a:t>&gt;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b="1" spc="-10" dirty="0">
                <a:latin typeface="Calibri"/>
                <a:cs typeface="Calibri"/>
              </a:rPr>
              <a:t>About: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Brief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personal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and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academic background.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712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PROJECT</a:t>
            </a:r>
            <a:r>
              <a:rPr sz="4800" spc="190" dirty="0"/>
              <a:t> </a:t>
            </a:r>
            <a:r>
              <a:rPr sz="4800" spc="-10" dirty="0"/>
              <a:t>OVERVIEW</a:t>
            </a:r>
            <a:endParaRPr sz="48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50644" y="1882838"/>
            <a:ext cx="9538970" cy="258572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80645">
              <a:lnSpc>
                <a:spcPct val="102400"/>
              </a:lnSpc>
              <a:spcBef>
                <a:spcPts val="45"/>
              </a:spcBef>
              <a:tabLst>
                <a:tab pos="541020" algn="l"/>
                <a:tab pos="1543050" algn="l"/>
                <a:tab pos="3383915" algn="l"/>
                <a:tab pos="5494020" algn="l"/>
                <a:tab pos="7096759" algn="l"/>
                <a:tab pos="7745730" algn="l"/>
                <a:tab pos="8182609" algn="l"/>
                <a:tab pos="8978900" algn="l"/>
              </a:tabLst>
            </a:pPr>
            <a:r>
              <a:rPr sz="2750" dirty="0">
                <a:latin typeface="Calibri"/>
                <a:cs typeface="Calibri"/>
              </a:rPr>
              <a:t>-</a:t>
            </a:r>
            <a:r>
              <a:rPr sz="2750" spc="-50" dirty="0">
                <a:latin typeface="Calibri"/>
                <a:cs typeface="Calibri"/>
              </a:rPr>
              <a:t>&gt;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b="1" spc="-10" dirty="0">
                <a:latin typeface="Calibri"/>
                <a:cs typeface="Calibri"/>
              </a:rPr>
              <a:t>Skills: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Showcasing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programming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languages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like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C,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C++,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and </a:t>
            </a:r>
            <a:r>
              <a:rPr sz="2750" spc="-10" dirty="0">
                <a:latin typeface="Calibri"/>
                <a:cs typeface="Calibri"/>
              </a:rPr>
              <a:t>Python.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latin typeface="Calibri"/>
                <a:cs typeface="Calibri"/>
              </a:rPr>
              <a:t>-&gt;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Education:</a:t>
            </a:r>
            <a:r>
              <a:rPr sz="2750" b="1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Details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my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educational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background.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778635" algn="l"/>
              </a:tabLst>
            </a:pPr>
            <a:r>
              <a:rPr sz="2750" dirty="0">
                <a:latin typeface="Calibri"/>
                <a:cs typeface="Calibri"/>
              </a:rPr>
              <a:t>-&gt;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b="1" spc="-10" dirty="0">
                <a:latin typeface="Calibri"/>
                <a:cs typeface="Calibri"/>
              </a:rPr>
              <a:t>Contact: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dirty="0">
                <a:latin typeface="Calibri"/>
                <a:cs typeface="Calibri"/>
              </a:rPr>
              <a:t>Direct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ways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reach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out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(LinkedIn,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email,etc.).</a:t>
            </a:r>
            <a:endParaRPr sz="27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439275" y="2571750"/>
            <a:ext cx="2752725" cy="4095750"/>
            <a:chOff x="9439275" y="2571750"/>
            <a:chExt cx="2752725" cy="4095750"/>
          </a:xfrm>
        </p:grpSpPr>
        <p:sp>
          <p:nvSpPr>
            <p:cNvPr id="9" name="object 9"/>
            <p:cNvSpPr/>
            <p:nvPr/>
          </p:nvSpPr>
          <p:spPr>
            <a:xfrm>
              <a:off x="9772650" y="5924550"/>
              <a:ext cx="457200" cy="476250"/>
            </a:xfrm>
            <a:custGeom>
              <a:avLst/>
              <a:gdLst/>
              <a:ahLst/>
              <a:cxnLst/>
              <a:rect l="l" t="t" r="r" b="b"/>
              <a:pathLst>
                <a:path w="457200" h="476250">
                  <a:moveTo>
                    <a:pt x="457200" y="0"/>
                  </a:moveTo>
                  <a:lnTo>
                    <a:pt x="0" y="0"/>
                  </a:lnTo>
                  <a:lnTo>
                    <a:pt x="0" y="476250"/>
                  </a:lnTo>
                  <a:lnTo>
                    <a:pt x="457200" y="47625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772650" y="6477000"/>
              <a:ext cx="180975" cy="190500"/>
            </a:xfrm>
            <a:custGeom>
              <a:avLst/>
              <a:gdLst/>
              <a:ahLst/>
              <a:cxnLst/>
              <a:rect l="l" t="t" r="r" b="b"/>
              <a:pathLst>
                <a:path w="180975" h="190500">
                  <a:moveTo>
                    <a:pt x="180975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180975" y="190500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39275" y="2571750"/>
              <a:ext cx="2752725" cy="39338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2919" rIns="0" bIns="0" rtlCol="0">
            <a:spAutoFit/>
          </a:bodyPr>
          <a:lstStyle/>
          <a:p>
            <a:pPr marL="510540">
              <a:lnSpc>
                <a:spcPct val="100000"/>
              </a:lnSpc>
              <a:spcBef>
                <a:spcPts val="130"/>
              </a:spcBef>
            </a:pPr>
            <a:r>
              <a:rPr sz="4400" dirty="0"/>
              <a:t>TOOLS</a:t>
            </a:r>
            <a:r>
              <a:rPr sz="4400" spc="-75" dirty="0"/>
              <a:t> </a:t>
            </a:r>
            <a:r>
              <a:rPr sz="4400" dirty="0"/>
              <a:t>AND</a:t>
            </a:r>
            <a:r>
              <a:rPr sz="4400" spc="25" dirty="0"/>
              <a:t> </a:t>
            </a:r>
            <a:r>
              <a:rPr sz="4400" spc="-10" dirty="0"/>
              <a:t>TECHNIQUES</a:t>
            </a:r>
            <a:endParaRPr sz="44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874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7635" y="1868487"/>
            <a:ext cx="8531225" cy="323278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algn="just">
              <a:lnSpc>
                <a:spcPct val="102400"/>
              </a:lnSpc>
              <a:spcBef>
                <a:spcPts val="45"/>
              </a:spcBef>
            </a:pPr>
            <a:r>
              <a:rPr sz="2750" b="1" dirty="0">
                <a:latin typeface="Calibri"/>
                <a:cs typeface="Calibri"/>
              </a:rPr>
              <a:t>*</a:t>
            </a:r>
            <a:r>
              <a:rPr sz="2750" b="1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HTML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</a:t>
            </a:r>
            <a:r>
              <a:rPr sz="2750" b="1" dirty="0">
                <a:latin typeface="Calibri"/>
                <a:cs typeface="Calibri"/>
              </a:rPr>
              <a:t>HyperText</a:t>
            </a:r>
            <a:r>
              <a:rPr sz="2750" b="1" spc="9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Markup</a:t>
            </a:r>
            <a:r>
              <a:rPr sz="2750" b="1" spc="9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Language</a:t>
            </a:r>
            <a:r>
              <a:rPr sz="2750" dirty="0">
                <a:latin typeface="Calibri"/>
                <a:cs typeface="Calibri"/>
              </a:rPr>
              <a:t>):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Used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create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the </a:t>
            </a:r>
            <a:r>
              <a:rPr sz="2750" dirty="0">
                <a:latin typeface="Calibri"/>
                <a:cs typeface="Calibri"/>
              </a:rPr>
              <a:t>structure</a:t>
            </a:r>
            <a:r>
              <a:rPr sz="2750" spc="5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4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5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webpage,</a:t>
            </a:r>
            <a:r>
              <a:rPr sz="2750" spc="5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5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as</a:t>
            </a:r>
            <a:r>
              <a:rPr sz="2750" spc="5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headings,</a:t>
            </a:r>
            <a:r>
              <a:rPr sz="2750" spc="5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paragraphs, </a:t>
            </a:r>
            <a:r>
              <a:rPr sz="2750" dirty="0">
                <a:latin typeface="Calibri"/>
                <a:cs typeface="Calibri"/>
              </a:rPr>
              <a:t>images,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links.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2750">
              <a:latin typeface="Calibri"/>
              <a:cs typeface="Calibri"/>
            </a:endParaRPr>
          </a:p>
          <a:p>
            <a:pPr marL="73025" marR="5080" algn="just">
              <a:lnSpc>
                <a:spcPct val="102400"/>
              </a:lnSpc>
              <a:spcBef>
                <a:spcPts val="5"/>
              </a:spcBef>
            </a:pPr>
            <a:r>
              <a:rPr sz="2750" b="1" dirty="0">
                <a:latin typeface="Calibri"/>
                <a:cs typeface="Calibri"/>
              </a:rPr>
              <a:t>*</a:t>
            </a:r>
            <a:r>
              <a:rPr sz="2750" b="1" spc="2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CSS</a:t>
            </a:r>
            <a:r>
              <a:rPr sz="2750" spc="2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</a:t>
            </a:r>
            <a:r>
              <a:rPr sz="2750" b="1" dirty="0">
                <a:latin typeface="Calibri"/>
                <a:cs typeface="Calibri"/>
              </a:rPr>
              <a:t>Cascading</a:t>
            </a:r>
            <a:r>
              <a:rPr sz="2750" b="1" spc="27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Style</a:t>
            </a:r>
            <a:r>
              <a:rPr sz="2750" b="1" spc="19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Sheets</a:t>
            </a:r>
            <a:r>
              <a:rPr sz="2750" dirty="0">
                <a:latin typeface="Calibri"/>
                <a:cs typeface="Calibri"/>
              </a:rPr>
              <a:t>):</a:t>
            </a:r>
            <a:r>
              <a:rPr sz="2750" spc="2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Provides</a:t>
            </a:r>
            <a:r>
              <a:rPr sz="2750" spc="2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styling,</a:t>
            </a:r>
            <a:r>
              <a:rPr sz="2750" spc="254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including </a:t>
            </a:r>
            <a:r>
              <a:rPr sz="2750" dirty="0">
                <a:latin typeface="Calibri"/>
                <a:cs typeface="Calibri"/>
              </a:rPr>
              <a:t>colors,</a:t>
            </a:r>
            <a:r>
              <a:rPr sz="2750" spc="6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gradients,</a:t>
            </a:r>
            <a:r>
              <a:rPr sz="2750" spc="4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shadows,</a:t>
            </a:r>
            <a:r>
              <a:rPr sz="2750" spc="7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responsive</a:t>
            </a:r>
            <a:r>
              <a:rPr sz="2750" spc="75" dirty="0">
                <a:latin typeface="Calibri"/>
                <a:cs typeface="Calibri"/>
              </a:rPr>
              <a:t>  </a:t>
            </a:r>
            <a:r>
              <a:rPr sz="2750" spc="-10" dirty="0">
                <a:latin typeface="Calibri"/>
                <a:cs typeface="Calibri"/>
              </a:rPr>
              <a:t>adjustments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different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screen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sizes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(desktop,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tablet,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mobile).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9220" y="367347"/>
            <a:ext cx="894397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POTFOLIO</a:t>
            </a:r>
            <a:r>
              <a:rPr sz="4800" spc="15" dirty="0"/>
              <a:t> </a:t>
            </a:r>
            <a:r>
              <a:rPr sz="4800" dirty="0"/>
              <a:t>DESIGN</a:t>
            </a:r>
            <a:r>
              <a:rPr sz="4800" spc="-190" dirty="0"/>
              <a:t> </a:t>
            </a:r>
            <a:r>
              <a:rPr sz="4800" dirty="0"/>
              <a:t>AND</a:t>
            </a:r>
            <a:r>
              <a:rPr sz="4800" spc="95" dirty="0"/>
              <a:t> </a:t>
            </a:r>
            <a:r>
              <a:rPr sz="4800" spc="-45" dirty="0"/>
              <a:t>LAYOUT</a:t>
            </a:r>
            <a:endParaRPr sz="4800"/>
          </a:p>
        </p:txBody>
      </p:sp>
      <p:sp>
        <p:nvSpPr>
          <p:cNvPr id="6" name="object 6"/>
          <p:cNvSpPr/>
          <p:nvPr/>
        </p:nvSpPr>
        <p:spPr>
          <a:xfrm>
            <a:off x="10629900" y="23336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5782" y="1817366"/>
            <a:ext cx="84998" cy="7572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0612" y="3446141"/>
            <a:ext cx="94442" cy="757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5782" y="5217854"/>
            <a:ext cx="84998" cy="7572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27150" y="1604962"/>
            <a:ext cx="8134984" cy="42894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02870" marR="10795" indent="209550">
              <a:lnSpc>
                <a:spcPct val="102299"/>
              </a:lnSpc>
              <a:spcBef>
                <a:spcPts val="50"/>
              </a:spcBef>
            </a:pPr>
            <a:r>
              <a:rPr sz="2750" b="1" dirty="0">
                <a:latin typeface="Calibri"/>
                <a:cs typeface="Calibri"/>
              </a:rPr>
              <a:t>Modern</a:t>
            </a:r>
            <a:r>
              <a:rPr sz="2750" b="1" spc="12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look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Attractive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of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gradient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backgrounds, </a:t>
            </a:r>
            <a:r>
              <a:rPr sz="2750" dirty="0">
                <a:latin typeface="Calibri"/>
                <a:cs typeface="Calibri"/>
              </a:rPr>
              <a:t>shadows,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rounded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edges.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35"/>
              </a:spcBef>
            </a:pPr>
            <a:endParaRPr sz="2750">
              <a:latin typeface="Calibri"/>
              <a:cs typeface="Calibri"/>
            </a:endParaRPr>
          </a:p>
          <a:p>
            <a:pPr marL="12700" marR="99060" indent="212090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Sticky</a:t>
            </a:r>
            <a:r>
              <a:rPr sz="2750" b="1" spc="13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navigation</a:t>
            </a:r>
            <a:r>
              <a:rPr sz="2750" b="1" spc="16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bar</a:t>
            </a:r>
            <a:r>
              <a:rPr sz="2750" dirty="0">
                <a:latin typeface="Calibri"/>
                <a:cs typeface="Calibri"/>
              </a:rPr>
              <a:t>: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Allows</a:t>
            </a:r>
            <a:r>
              <a:rPr sz="2750" spc="1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users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smoothly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20" dirty="0">
                <a:latin typeface="Calibri"/>
                <a:cs typeface="Calibri"/>
              </a:rPr>
              <a:t>move </a:t>
            </a:r>
            <a:r>
              <a:rPr sz="2750" dirty="0">
                <a:latin typeface="Calibri"/>
                <a:cs typeface="Calibri"/>
              </a:rPr>
              <a:t>between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sections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without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scrolling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endlessly.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750">
              <a:latin typeface="Calibri"/>
              <a:cs typeface="Calibri"/>
            </a:endParaRPr>
          </a:p>
          <a:p>
            <a:pPr marL="102870" marR="5080" indent="232410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Content</a:t>
            </a:r>
            <a:r>
              <a:rPr sz="2750" b="1" spc="30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boxes:</a:t>
            </a:r>
            <a:r>
              <a:rPr sz="2750" b="1" spc="3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Neatly</a:t>
            </a:r>
            <a:r>
              <a:rPr sz="2750" spc="2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designed</a:t>
            </a:r>
            <a:r>
              <a:rPr sz="2750" spc="3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sections</a:t>
            </a:r>
            <a:r>
              <a:rPr sz="2750" spc="3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2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separate information.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10" dirty="0"/>
              <a:t> FUNCTIONALITY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0031476" y="1582800"/>
            <a:ext cx="720725" cy="711200"/>
            <a:chOff x="10031476" y="1582800"/>
            <a:chExt cx="720725" cy="711200"/>
          </a:xfrm>
        </p:grpSpPr>
        <p:sp>
          <p:nvSpPr>
            <p:cNvPr id="4" name="object 4"/>
            <p:cNvSpPr/>
            <p:nvPr/>
          </p:nvSpPr>
          <p:spPr>
            <a:xfrm>
              <a:off x="10044176" y="1595500"/>
              <a:ext cx="695325" cy="685800"/>
            </a:xfrm>
            <a:custGeom>
              <a:avLst/>
              <a:gdLst/>
              <a:ahLst/>
              <a:cxnLst/>
              <a:rect l="l" t="t" r="r" b="b"/>
              <a:pathLst>
                <a:path w="695325" h="685800">
                  <a:moveTo>
                    <a:pt x="695325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695325" y="685800"/>
                  </a:lnTo>
                  <a:lnTo>
                    <a:pt x="695325" y="0"/>
                  </a:lnTo>
                  <a:close/>
                </a:path>
              </a:pathLst>
            </a:custGeom>
            <a:solidFill>
              <a:srgbClr val="279C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044176" y="1595500"/>
              <a:ext cx="695325" cy="685800"/>
            </a:xfrm>
            <a:custGeom>
              <a:avLst/>
              <a:gdLst/>
              <a:ahLst/>
              <a:cxnLst/>
              <a:rect l="l" t="t" r="r" b="b"/>
              <a:pathLst>
                <a:path w="695325" h="685800">
                  <a:moveTo>
                    <a:pt x="0" y="685800"/>
                  </a:moveTo>
                  <a:lnTo>
                    <a:pt x="695325" y="685800"/>
                  </a:lnTo>
                  <a:lnTo>
                    <a:pt x="695325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25400">
              <a:solidFill>
                <a:srgbClr val="1C7C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739501" y="2281301"/>
            <a:ext cx="161925" cy="161925"/>
          </a:xfrm>
          <a:custGeom>
            <a:avLst/>
            <a:gdLst/>
            <a:ahLst/>
            <a:cxnLst/>
            <a:rect l="l" t="t" r="r" b="b"/>
            <a:pathLst>
              <a:path w="161925" h="161925">
                <a:moveTo>
                  <a:pt x="0" y="161925"/>
                </a:moveTo>
                <a:lnTo>
                  <a:pt x="161925" y="161925"/>
                </a:lnTo>
                <a:lnTo>
                  <a:pt x="161925" y="0"/>
                </a:lnTo>
                <a:lnTo>
                  <a:pt x="0" y="0"/>
                </a:lnTo>
                <a:lnTo>
                  <a:pt x="0" y="161925"/>
                </a:lnTo>
                <a:close/>
              </a:path>
            </a:pathLst>
          </a:custGeom>
          <a:ln w="63500">
            <a:solidFill>
              <a:srgbClr val="008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621776" y="5783262"/>
            <a:ext cx="387350" cy="387350"/>
            <a:chOff x="8621776" y="5783262"/>
            <a:chExt cx="387350" cy="387350"/>
          </a:xfrm>
        </p:grpSpPr>
        <p:sp>
          <p:nvSpPr>
            <p:cNvPr id="8" name="object 8"/>
            <p:cNvSpPr/>
            <p:nvPr/>
          </p:nvSpPr>
          <p:spPr>
            <a:xfrm>
              <a:off x="8634476" y="579596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79C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634476" y="5795962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0" y="361950"/>
                  </a:moveTo>
                  <a:lnTo>
                    <a:pt x="361950" y="361950"/>
                  </a:lnTo>
                  <a:lnTo>
                    <a:pt x="361950" y="0"/>
                  </a:lnTo>
                  <a:lnTo>
                    <a:pt x="0" y="0"/>
                  </a:lnTo>
                  <a:lnTo>
                    <a:pt x="0" y="361950"/>
                  </a:lnTo>
                  <a:close/>
                </a:path>
              </a:pathLst>
            </a:custGeom>
            <a:ln w="25400">
              <a:solidFill>
                <a:srgbClr val="1C7C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3858" y="1598976"/>
            <a:ext cx="264945" cy="27445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408" y="3199130"/>
            <a:ext cx="264945" cy="27447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6283" y="5113719"/>
            <a:ext cx="264945" cy="274476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67103" y="1508061"/>
            <a:ext cx="8841105" cy="4824730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 indent="504825">
              <a:lnSpc>
                <a:spcPct val="102499"/>
              </a:lnSpc>
              <a:spcBef>
                <a:spcPts val="45"/>
              </a:spcBef>
              <a:tabLst>
                <a:tab pos="2327910" algn="l"/>
                <a:tab pos="3322320" algn="l"/>
                <a:tab pos="4877435" algn="l"/>
                <a:tab pos="5746115" algn="l"/>
                <a:tab pos="6269355" algn="l"/>
                <a:tab pos="7235190" algn="l"/>
                <a:tab pos="8531225" algn="l"/>
              </a:tabLst>
            </a:pPr>
            <a:r>
              <a:rPr sz="2750" b="1" spc="-10" dirty="0">
                <a:latin typeface="Calibri"/>
                <a:cs typeface="Calibri"/>
              </a:rPr>
              <a:t>Navigation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b="1" spc="-10" dirty="0">
                <a:latin typeface="Calibri"/>
                <a:cs typeface="Calibri"/>
              </a:rPr>
              <a:t>links:</a:t>
            </a:r>
            <a:r>
              <a:rPr sz="2750" b="1" dirty="0">
                <a:latin typeface="Calibri"/>
                <a:cs typeface="Calibri"/>
              </a:rPr>
              <a:t>	</a:t>
            </a:r>
            <a:r>
              <a:rPr sz="2750" dirty="0">
                <a:latin typeface="Calibri"/>
                <a:cs typeface="Calibri"/>
              </a:rPr>
              <a:t>One-</a:t>
            </a:r>
            <a:r>
              <a:rPr sz="2750" spc="-10" dirty="0">
                <a:latin typeface="Calibri"/>
                <a:cs typeface="Calibri"/>
              </a:rPr>
              <a:t>click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links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5" dirty="0">
                <a:latin typeface="Calibri"/>
                <a:cs typeface="Calibri"/>
              </a:rPr>
              <a:t>to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20" dirty="0">
                <a:latin typeface="Calibri"/>
                <a:cs typeface="Calibri"/>
              </a:rPr>
              <a:t>jump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10" dirty="0">
                <a:latin typeface="Calibri"/>
                <a:cs typeface="Calibri"/>
              </a:rPr>
              <a:t>directly</a:t>
            </a:r>
            <a:r>
              <a:rPr sz="2750" dirty="0">
                <a:latin typeface="Calibri"/>
                <a:cs typeface="Calibri"/>
              </a:rPr>
              <a:t>	</a:t>
            </a:r>
            <a:r>
              <a:rPr sz="2750" spc="-45" dirty="0">
                <a:latin typeface="Calibri"/>
                <a:cs typeface="Calibri"/>
              </a:rPr>
              <a:t>to </a:t>
            </a:r>
            <a:r>
              <a:rPr sz="2750" dirty="0">
                <a:latin typeface="Calibri"/>
                <a:cs typeface="Calibri"/>
              </a:rPr>
              <a:t>sections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(Home,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About,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Skills,</a:t>
            </a:r>
            <a:r>
              <a:rPr sz="2750" spc="13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etc.).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445"/>
              </a:spcBef>
            </a:pPr>
            <a:endParaRPr sz="2750">
              <a:latin typeface="Calibri"/>
              <a:cs typeface="Calibri"/>
            </a:endParaRPr>
          </a:p>
          <a:p>
            <a:pPr marL="221615" marR="262255" indent="432434" algn="just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LinkedIn</a:t>
            </a:r>
            <a:r>
              <a:rPr sz="2750" b="1" spc="595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button:</a:t>
            </a:r>
            <a:r>
              <a:rPr sz="2750" b="1" spc="6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Provides</a:t>
            </a:r>
            <a:r>
              <a:rPr sz="2750" spc="6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direct</a:t>
            </a:r>
            <a:r>
              <a:rPr sz="2750" spc="5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access</a:t>
            </a:r>
            <a:r>
              <a:rPr sz="2750" spc="5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6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Amirtha’s </a:t>
            </a:r>
            <a:r>
              <a:rPr sz="2750" dirty="0">
                <a:latin typeface="Calibri"/>
                <a:cs typeface="Calibri"/>
              </a:rPr>
              <a:t>LinkedIn</a:t>
            </a:r>
            <a:r>
              <a:rPr sz="2750" spc="14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profile,</a:t>
            </a:r>
            <a:r>
              <a:rPr sz="2750" spc="13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enabling</a:t>
            </a:r>
            <a:r>
              <a:rPr sz="2750" spc="160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networking</a:t>
            </a:r>
            <a:r>
              <a:rPr sz="2750" spc="135" dirty="0">
                <a:latin typeface="Calibri"/>
                <a:cs typeface="Calibri"/>
              </a:rPr>
              <a:t> 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30" dirty="0">
                <a:latin typeface="Calibri"/>
                <a:cs typeface="Calibri"/>
              </a:rPr>
              <a:t>  </a:t>
            </a:r>
            <a:r>
              <a:rPr sz="2750" spc="-10" dirty="0">
                <a:latin typeface="Calibri"/>
                <a:cs typeface="Calibri"/>
              </a:rPr>
              <a:t>professional connection.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endParaRPr sz="2750">
              <a:latin typeface="Calibri"/>
              <a:cs typeface="Calibri"/>
            </a:endParaRPr>
          </a:p>
          <a:p>
            <a:pPr marL="365125" marR="403860" indent="405765" algn="just">
              <a:lnSpc>
                <a:spcPct val="102400"/>
              </a:lnSpc>
            </a:pPr>
            <a:r>
              <a:rPr sz="2750" b="1" dirty="0">
                <a:latin typeface="Calibri"/>
                <a:cs typeface="Calibri"/>
              </a:rPr>
              <a:t>Responsive</a:t>
            </a:r>
            <a:r>
              <a:rPr sz="2750" b="1" spc="45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design:</a:t>
            </a:r>
            <a:r>
              <a:rPr sz="2750" b="1" spc="3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Ensures</a:t>
            </a:r>
            <a:r>
              <a:rPr sz="2750" spc="4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3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4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portfolio</a:t>
            </a:r>
            <a:r>
              <a:rPr sz="2750" spc="40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looks </a:t>
            </a:r>
            <a:r>
              <a:rPr sz="2750" dirty="0">
                <a:latin typeface="Calibri"/>
                <a:cs typeface="Calibri"/>
              </a:rPr>
              <a:t>good</a:t>
            </a:r>
            <a:r>
              <a:rPr sz="2750" spc="459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4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all</a:t>
            </a:r>
            <a:r>
              <a:rPr sz="2750" spc="5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devices,</a:t>
            </a:r>
            <a:r>
              <a:rPr sz="2750" spc="5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including</a:t>
            </a:r>
            <a:r>
              <a:rPr sz="2750" spc="5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mobile</a:t>
            </a:r>
            <a:r>
              <a:rPr sz="2750" spc="509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phones,</a:t>
            </a:r>
            <a:r>
              <a:rPr sz="2750" spc="4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tablets,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desktops.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03479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RESULTS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0096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50" dirty="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34716" y="2061463"/>
            <a:ext cx="5988685" cy="172783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0"/>
              </a:spcBef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outcome</a:t>
            </a:r>
            <a:r>
              <a:rPr sz="2750" spc="12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of</a:t>
            </a:r>
            <a:r>
              <a:rPr sz="2750" spc="114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750" spc="12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13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is</a:t>
            </a:r>
            <a:r>
              <a:rPr sz="2750" spc="135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750" spc="120" dirty="0">
                <a:solidFill>
                  <a:srgbClr val="0D0D0D"/>
                </a:solidFill>
                <a:latin typeface="Times New Roman"/>
                <a:cs typeface="Times New Roman"/>
              </a:rPr>
              <a:t> 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fully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functional</a:t>
            </a:r>
            <a:r>
              <a:rPr sz="2750" spc="425" dirty="0">
                <a:solidFill>
                  <a:srgbClr val="0D0D0D"/>
                </a:solidFill>
                <a:latin typeface="Times New Roman"/>
                <a:cs typeface="Times New Roman"/>
              </a:rPr>
              <a:t>  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430" dirty="0">
                <a:solidFill>
                  <a:srgbClr val="0D0D0D"/>
                </a:solidFill>
                <a:latin typeface="Times New Roman"/>
                <a:cs typeface="Times New Roman"/>
              </a:rPr>
              <a:t>   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website</a:t>
            </a:r>
            <a:r>
              <a:rPr sz="2750" spc="430" dirty="0">
                <a:solidFill>
                  <a:srgbClr val="0D0D0D"/>
                </a:solidFill>
                <a:latin typeface="Times New Roman"/>
                <a:cs typeface="Times New Roman"/>
              </a:rPr>
              <a:t>   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that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effectively</a:t>
            </a:r>
            <a:r>
              <a:rPr sz="2750" spc="5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displays</a:t>
            </a:r>
            <a:r>
              <a:rPr sz="2750" spc="5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Amirtha’s</a:t>
            </a:r>
            <a:r>
              <a:rPr sz="2750" spc="5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skills</a:t>
            </a:r>
            <a:r>
              <a:rPr sz="2750" spc="5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background.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</vt:lpstr>
      <vt:lpstr>Project Title</vt:lpstr>
      <vt:lpstr>AGENDA</vt:lpstr>
      <vt:lpstr>PROJECT OVERVIEW</vt:lpstr>
      <vt:lpstr>PROJECT OVERVIEW</vt:lpstr>
      <vt:lpstr>TOOLS AND TECHNIQUES</vt:lpstr>
      <vt:lpstr>POTFOLIO DESIGN AND LAYOUT</vt:lpstr>
      <vt:lpstr>FEATURES AND FUNCTIONALITY</vt:lpstr>
      <vt:lpstr>RESULTS</vt:lpstr>
      <vt:lpstr>SCREENSHOTS</vt:lpstr>
      <vt:lpstr>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AMIRTHA Amirtha</cp:lastModifiedBy>
  <cp:revision>1</cp:revision>
  <dcterms:created xsi:type="dcterms:W3CDTF">2025-09-04T06:21:09Z</dcterms:created>
  <dcterms:modified xsi:type="dcterms:W3CDTF">2025-09-04T07:02:50Z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2025-09-04T00:00:00Z</vt:filetime>
  </property>
</Properties>
</file>