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BDAD-4535-40E9-9A48-BAA1668A6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D90E-4C35-4BBF-889B-F1AD0C3AF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EE5F-6371-44E8-A269-292207CE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6D7A-30DA-4DAB-B3D4-8EDC97BB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8C13-6979-466D-B910-A8EF2407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5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73EC-4201-4B5F-8E43-8934350B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2B4EE-2732-48A8-81B7-781E442F3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BCE8-79D0-4383-ABAD-A517F64A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59B4-6A10-414D-86C1-9BCA82E0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9BAA-1929-43DE-BB97-D58E80F1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99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54622-1F56-49C7-B91A-8EBCCF79F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D8527-E582-404B-BA32-2B7229D9F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E646-3624-4388-B02F-2CD671F9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43602-A7BB-4B6D-BE64-B3B6AFCA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DC45-D5AD-47B8-B872-DFD4A73B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4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D51B-E147-4DAA-B37E-C1F7D9D1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BBA0-DB09-4DF2-8ED2-8D7CCEC9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003F-B287-43FA-9EBA-C4747197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7874-34CE-4107-91BB-00F0ABB7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1C64-77D9-4368-9A19-F68A2B23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30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CCA9-917E-4ECA-A550-F9BC97FA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B5313-88D3-4609-AE2C-F4D0A17C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2209-C338-428C-9BCB-237700D4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CEEB-DC46-4E5C-B5D4-06507D9E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17223-34C6-4CD0-946E-22E79CDA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96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AA22-8EE8-4DC1-BE60-799677D8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9783-D1BC-4662-A8BC-89B2F6D1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1AD08-A654-4A14-88D8-B06484E9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8DD65-C403-4277-835E-B7BFB1D8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1E2D-0A45-40D6-BB34-602CB441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D6492-417A-47DD-B6E9-2C9BEF7E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2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B20E-C4AA-40E1-A057-FE75FA1E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EA6AA-ABDD-47E8-9C85-03FBD5EC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C9B08-5C7F-49A8-A688-94A2E5BF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DA17E-EF69-4C4A-9E8E-534724D63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170DA-68C6-4CCC-A037-50D413404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C6065-274F-44C4-A613-39F5E393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D8BE4-4D34-45F0-B3A0-A85EC32A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6004B-1AC7-43E3-B998-9CA7229B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70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40CE-4EBB-4461-8AB4-BF4FC5C8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A7AC-3C85-4CA5-AFAA-B82DD325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A2B8A-0F2F-4B7C-8767-23389009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60328-07DB-4F2C-87A9-4A16261B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3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F0F00-EECA-4EEA-B876-478CC03C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76451-0E1F-4894-97B4-AD00446E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6BAE9-2F7B-4B4F-AB49-CE2E928C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96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987D-80AA-4EF2-A9C3-16A1E6CC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4953-1369-4F71-B84D-95668215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7F966-5D83-46FD-954B-81517165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74789-3F60-4342-974C-C5EBBBED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3871E-EE1E-4ABD-A29A-B58B41F5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99E0-E6D0-4B8D-B4D0-EDD7AB04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9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6F8E-A6CD-4104-8329-7803CBF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5039B-A561-4EDF-8ECB-368F325D1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C601-EE31-4969-BDD2-C5A9A488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8C221-B08A-4BFA-932B-71FF0568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7F726-CE85-4F04-8B9C-E1390E9B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A76C-0B73-482A-8CE7-D1486B98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80EA5-8125-49B2-9D91-A6F44EB8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DB7C-692D-4A43-9C07-70AC186D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25A7-51C6-46A5-BC7E-FF1B94C1D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DEB5-3891-4AB6-8895-B20F7EAB585E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DBE73-4C31-4ADA-AF57-1E5D20180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4771-3451-4F4A-9EF8-0992FC0D0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1242-0058-4BFB-9B04-2F8E48322C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86E1-097F-486B-AA8E-3B3F199BE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Eggyolk</a:t>
            </a:r>
            <a:r>
              <a:rPr lang="en-US" dirty="0"/>
              <a:t> at room temperature with different absorbers</a:t>
            </a:r>
            <a:br>
              <a:rPr lang="en-US" dirty="0"/>
            </a:br>
            <a:r>
              <a:rPr lang="en-US" dirty="0"/>
              <a:t>(Feb 2022 USAXS data)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71CC1-2B8E-431C-A396-3D302B050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30.05.2022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11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FD97-8FDF-465A-8EFF-2C3F59CD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plots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57F1-1720-4258-8EBC-C319781B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072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Q-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used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[0.0055 0.007 0.008 0.012 0.016 0.03 0.05 ]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nm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^-1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analysis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altLang="de-DE" sz="2000" dirty="0">
                <a:latin typeface="Arial" panose="020B0604020202020204" pitchFamily="34" charset="0"/>
              </a:rPr>
              <a:t>S</a:t>
            </a:r>
            <a:r>
              <a:rPr lang="de-DE" altLang="de-DE" sz="2000" dirty="0">
                <a:latin typeface="Arial" panose="020B0604020202020204" pitchFamily="34" charset="0"/>
              </a:rPr>
              <a:t>lide3: </a:t>
            </a:r>
            <a:r>
              <a:rPr lang="de-DE" altLang="de-DE" sz="2000" dirty="0" err="1">
                <a:latin typeface="Arial" panose="020B0604020202020204" pitchFamily="34" charset="0"/>
              </a:rPr>
              <a:t>two</a:t>
            </a:r>
            <a:r>
              <a:rPr lang="de-DE" altLang="de-DE" sz="2000" dirty="0">
                <a:latin typeface="Arial" panose="020B0604020202020204" pitchFamily="34" charset="0"/>
              </a:rPr>
              <a:t> time </a:t>
            </a:r>
            <a:r>
              <a:rPr lang="de-DE" altLang="de-DE" sz="2000" dirty="0" err="1">
                <a:latin typeface="Arial" panose="020B0604020202020204" pitchFamily="34" charset="0"/>
              </a:rPr>
              <a:t>correlations</a:t>
            </a:r>
            <a:r>
              <a:rPr lang="de-DE" altLang="de-DE" sz="2000" dirty="0">
                <a:latin typeface="Arial" panose="020B0604020202020204" pitchFamily="34" charset="0"/>
              </a:rPr>
              <a:t> (TTC) at </a:t>
            </a:r>
            <a:r>
              <a:rPr lang="de-DE" altLang="de-DE" sz="2000" dirty="0" err="1">
                <a:latin typeface="Arial" panose="020B0604020202020204" pitchFamily="34" charset="0"/>
              </a:rPr>
              <a:t>two</a:t>
            </a:r>
            <a:r>
              <a:rPr lang="de-DE" altLang="de-DE" sz="2000" dirty="0">
                <a:latin typeface="Arial" panose="020B0604020202020204" pitchFamily="34" charset="0"/>
              </a:rPr>
              <a:t> different q-</a:t>
            </a:r>
            <a:r>
              <a:rPr lang="de-DE" altLang="de-DE" sz="2000" dirty="0" err="1">
                <a:latin typeface="Arial" panose="020B0604020202020204" pitchFamily="34" charset="0"/>
              </a:rPr>
              <a:t>values</a:t>
            </a:r>
            <a:r>
              <a:rPr lang="de-DE" altLang="de-DE" sz="2000" dirty="0">
                <a:latin typeface="Arial" panose="020B0604020202020204" pitchFamily="34" charset="0"/>
              </a:rPr>
              <a:t> (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0.03 and 0.05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^-1</a:t>
            </a:r>
            <a:r>
              <a:rPr lang="de-DE" altLang="de-DE" sz="2000" dirty="0">
                <a:latin typeface="Arial" panose="020B0604020202020204" pitchFamily="34" charset="0"/>
              </a:rPr>
              <a:t>) </a:t>
            </a:r>
            <a:r>
              <a:rPr lang="de-DE" altLang="de-DE" sz="2000" dirty="0" err="1">
                <a:latin typeface="Arial" panose="020B0604020202020204" pitchFamily="34" charset="0"/>
              </a:rPr>
              <a:t>for</a:t>
            </a:r>
            <a:r>
              <a:rPr lang="de-DE" altLang="de-DE" sz="2000" dirty="0">
                <a:latin typeface="Arial" panose="020B0604020202020204" pitchFamily="34" charset="0"/>
              </a:rPr>
              <a:t> 6 different </a:t>
            </a:r>
            <a:r>
              <a:rPr lang="de-DE" altLang="de-DE" sz="2000" dirty="0" err="1">
                <a:latin typeface="Arial" panose="020B0604020202020204" pitchFamily="34" charset="0"/>
              </a:rPr>
              <a:t>absorbers</a:t>
            </a:r>
            <a:r>
              <a:rPr lang="de-DE" altLang="de-DE" sz="2000" dirty="0">
                <a:latin typeface="Arial" panose="020B0604020202020204" pitchFamily="34" charset="0"/>
              </a:rPr>
              <a:t> (6,8,9,12,18,24)</a:t>
            </a:r>
          </a:p>
          <a:p>
            <a:r>
              <a:rPr lang="en-US" altLang="de-DE" sz="2000" dirty="0">
                <a:latin typeface="Arial" panose="020B0604020202020204" pitchFamily="34" charset="0"/>
              </a:rPr>
              <a:t>S</a:t>
            </a:r>
            <a:r>
              <a:rPr lang="de-DE" altLang="de-DE" sz="2000" dirty="0">
                <a:latin typeface="Arial" panose="020B0604020202020204" pitchFamily="34" charset="0"/>
              </a:rPr>
              <a:t>lide4: auto-</a:t>
            </a:r>
            <a:r>
              <a:rPr lang="de-DE" altLang="de-DE" sz="2000" dirty="0" err="1">
                <a:latin typeface="Arial" panose="020B0604020202020204" pitchFamily="34" charset="0"/>
              </a:rPr>
              <a:t>correlation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functions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obtained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from</a:t>
            </a:r>
            <a:r>
              <a:rPr lang="de-DE" altLang="de-DE" sz="2000" dirty="0">
                <a:latin typeface="Arial" panose="020B0604020202020204" pitchFamily="34" charset="0"/>
              </a:rPr>
              <a:t> TTCs </a:t>
            </a:r>
            <a:r>
              <a:rPr lang="de-DE" altLang="de-DE" sz="2000" dirty="0" err="1">
                <a:latin typeface="Arial" panose="020B0604020202020204" pitchFamily="34" charset="0"/>
              </a:rPr>
              <a:t>shown</a:t>
            </a:r>
            <a:r>
              <a:rPr lang="de-DE" altLang="de-DE" sz="2000" dirty="0">
                <a:latin typeface="Arial" panose="020B0604020202020204" pitchFamily="34" charset="0"/>
              </a:rPr>
              <a:t> in slide3</a:t>
            </a:r>
          </a:p>
          <a:p>
            <a:endParaRPr lang="en-US" altLang="de-DE" sz="2000" dirty="0">
              <a:latin typeface="Arial" panose="020B0604020202020204" pitchFamily="34" charset="0"/>
            </a:endParaRPr>
          </a:p>
          <a:p>
            <a:r>
              <a:rPr lang="en-US" altLang="de-DE" sz="2400" dirty="0">
                <a:latin typeface="Arial" panose="020B0604020202020204" pitchFamily="34" charset="0"/>
              </a:rPr>
              <a:t>T</a:t>
            </a:r>
            <a:r>
              <a:rPr lang="de-DE" altLang="de-DE" sz="2400" dirty="0">
                <a:latin typeface="Arial" panose="020B0604020202020204" pitchFamily="34" charset="0"/>
              </a:rPr>
              <a:t>he .</a:t>
            </a:r>
            <a:r>
              <a:rPr lang="de-DE" altLang="de-DE" sz="2400" dirty="0" err="1">
                <a:latin typeface="Arial" panose="020B0604020202020204" pitchFamily="34" charset="0"/>
              </a:rPr>
              <a:t>csv</a:t>
            </a:r>
            <a:r>
              <a:rPr lang="de-DE" altLang="de-DE" sz="2400" dirty="0">
                <a:latin typeface="Arial" panose="020B0604020202020204" pitchFamily="34" charset="0"/>
              </a:rPr>
              <a:t> </a:t>
            </a:r>
            <a:r>
              <a:rPr lang="de-DE" altLang="de-DE" sz="2400" dirty="0" err="1">
                <a:latin typeface="Arial" panose="020B0604020202020204" pitchFamily="34" charset="0"/>
              </a:rPr>
              <a:t>files</a:t>
            </a:r>
            <a:r>
              <a:rPr lang="de-DE" altLang="de-DE" sz="2000" dirty="0">
                <a:latin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de-DE" altLang="de-DE" sz="2000" dirty="0">
                <a:latin typeface="Arial" panose="020B0604020202020204" pitchFamily="34" charset="0"/>
              </a:rPr>
              <a:t>1. </a:t>
            </a:r>
            <a:r>
              <a:rPr lang="de-DE" altLang="de-DE" sz="2000" dirty="0" err="1">
                <a:latin typeface="Arial" panose="020B0604020202020204" pitchFamily="34" charset="0"/>
              </a:rPr>
              <a:t>the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absorber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number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is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given</a:t>
            </a:r>
            <a:r>
              <a:rPr lang="de-DE" altLang="de-DE" sz="2000" dirty="0">
                <a:latin typeface="Arial" panose="020B0604020202020204" pitchFamily="34" charset="0"/>
              </a:rPr>
              <a:t> in </a:t>
            </a:r>
            <a:r>
              <a:rPr lang="de-DE" altLang="de-DE" sz="2000" dirty="0" err="1">
                <a:latin typeface="Arial" panose="020B0604020202020204" pitchFamily="34" charset="0"/>
              </a:rPr>
              <a:t>the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tail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of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filename</a:t>
            </a:r>
            <a:r>
              <a:rPr lang="de-DE" altLang="de-DE" sz="2000" dirty="0">
                <a:latin typeface="Arial" panose="020B0604020202020204" pitchFamily="34" charset="0"/>
              </a:rPr>
              <a:t> (</a:t>
            </a:r>
            <a:r>
              <a:rPr lang="de-DE" altLang="de-DE" sz="2000" dirty="0" err="1">
                <a:latin typeface="Arial" panose="020B0604020202020204" pitchFamily="34" charset="0"/>
              </a:rPr>
              <a:t>You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can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ignor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the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first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part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of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filename</a:t>
            </a:r>
            <a:r>
              <a:rPr lang="de-DE" altLang="de-DE" sz="2000" dirty="0">
                <a:latin typeface="Arial" panose="020B0604020202020204" pitchFamily="34" charset="0"/>
              </a:rPr>
              <a:t>. All </a:t>
            </a:r>
            <a:r>
              <a:rPr lang="de-DE" altLang="de-DE" sz="2000" dirty="0" err="1">
                <a:latin typeface="Arial" panose="020B0604020202020204" pitchFamily="34" charset="0"/>
              </a:rPr>
              <a:t>data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is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collected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ion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eggyolk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samples</a:t>
            </a:r>
            <a:r>
              <a:rPr lang="de-DE" altLang="de-DE" sz="2000" dirty="0">
                <a:latin typeface="Arial" panose="020B0604020202020204" pitchFamily="34" charset="0"/>
              </a:rPr>
              <a:t> at </a:t>
            </a:r>
            <a:r>
              <a:rPr lang="de-DE" altLang="de-DE" sz="2000" dirty="0" err="1">
                <a:latin typeface="Arial" panose="020B0604020202020204" pitchFamily="34" charset="0"/>
              </a:rPr>
              <a:t>room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temperature</a:t>
            </a:r>
            <a:r>
              <a:rPr lang="de-DE" altLang="de-DE" sz="2000" dirty="0">
                <a:latin typeface="Arial" panose="020B0604020202020204" pitchFamily="34" charset="0"/>
              </a:rPr>
              <a:t>. </a:t>
            </a:r>
            <a:r>
              <a:rPr lang="de-DE" altLang="de-DE" sz="2000" dirty="0" err="1">
                <a:latin typeface="Arial" panose="020B0604020202020204" pitchFamily="34" charset="0"/>
              </a:rPr>
              <a:t>Eggyolk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contains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mainly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proteins</a:t>
            </a:r>
            <a:r>
              <a:rPr lang="de-DE" altLang="de-DE" sz="2000" dirty="0">
                <a:latin typeface="Arial" panose="020B0604020202020204" pitchFamily="34" charset="0"/>
              </a:rPr>
              <a:t> and </a:t>
            </a:r>
            <a:r>
              <a:rPr lang="de-DE" altLang="de-DE" sz="2000" dirty="0" err="1">
                <a:latin typeface="Arial" panose="020B0604020202020204" pitchFamily="34" charset="0"/>
              </a:rPr>
              <a:t>lipids</a:t>
            </a:r>
            <a:r>
              <a:rPr lang="de-DE" altLang="de-DE" sz="2000" dirty="0"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de-DE" sz="2000" dirty="0">
                <a:latin typeface="Arial" panose="020B0604020202020204" pitchFamily="34" charset="0"/>
              </a:rPr>
              <a:t>2</a:t>
            </a:r>
            <a:r>
              <a:rPr lang="de-DE" altLang="de-DE" sz="2000" dirty="0">
                <a:latin typeface="Arial" panose="020B0604020202020204" pitchFamily="34" charset="0"/>
              </a:rPr>
              <a:t>. The </a:t>
            </a:r>
            <a:r>
              <a:rPr lang="de-DE" altLang="de-DE" sz="2000" dirty="0" err="1">
                <a:latin typeface="Arial" panose="020B0604020202020204" pitchFamily="34" charset="0"/>
              </a:rPr>
              <a:t>data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structure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of</a:t>
            </a:r>
            <a:r>
              <a:rPr lang="de-DE" altLang="de-DE" sz="2000" dirty="0">
                <a:latin typeface="Arial" panose="020B0604020202020204" pitchFamily="34" charset="0"/>
              </a:rPr>
              <a:t> .</a:t>
            </a:r>
            <a:r>
              <a:rPr lang="de-DE" altLang="de-DE" sz="2000" dirty="0" err="1">
                <a:latin typeface="Arial" panose="020B0604020202020204" pitchFamily="34" charset="0"/>
              </a:rPr>
              <a:t>csv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file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is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first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row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is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time,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second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row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is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corr-fn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first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q (0.0055nm^-1), 3rd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row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is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error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corr-fn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first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q, 4th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row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is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corr-fn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second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q (0.007nm^-1), 5th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row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is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error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corr-fn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  <a:sym typeface="Wingdings" panose="05000000000000000000" pitchFamily="2" charset="2"/>
              </a:rPr>
              <a:t>second</a:t>
            </a:r>
            <a:r>
              <a:rPr lang="de-DE" altLang="de-DE" sz="2000" dirty="0">
                <a:latin typeface="Arial" panose="020B0604020202020204" pitchFamily="34" charset="0"/>
                <a:sym typeface="Wingdings" panose="05000000000000000000" pitchFamily="2" charset="2"/>
              </a:rPr>
              <a:t> q, and so on.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Please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take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last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q-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values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(0.03, 0.05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nm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^-1). These q-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values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more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noise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correlation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functions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altLang="de-DE" sz="2000" b="1" dirty="0" err="1">
                <a:latin typeface="Arial" panose="020B0604020202020204" pitchFamily="34" charset="0"/>
                <a:sym typeface="Wingdings" panose="05000000000000000000" pitchFamily="2" charset="2"/>
              </a:rPr>
              <a:t>decayed</a:t>
            </a:r>
            <a:r>
              <a:rPr lang="de-DE" altLang="de-DE" sz="2000" b="1" dirty="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altLang="de-DE" sz="2000" dirty="0">
              <a:latin typeface="Arial" panose="020B0604020202020204" pitchFamily="34" charset="0"/>
            </a:endParaRPr>
          </a:p>
          <a:p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72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8855E8D2-72C9-4180-A5B4-C1F969F50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94" y="711544"/>
            <a:ext cx="3111091" cy="23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9B554B7E-09F0-4FF4-BF80-A6835797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02" y="710351"/>
            <a:ext cx="3111091" cy="23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E657993D-90D7-4C13-AD70-D430D442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54" y="734323"/>
            <a:ext cx="3111091" cy="23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>
            <a:extLst>
              <a:ext uri="{FF2B5EF4-FFF2-40B4-BE49-F238E27FC236}">
                <a16:creationId xmlns:a16="http://schemas.microsoft.com/office/drawing/2014/main" id="{5A48F15B-8EC8-4150-A6D4-72579D26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53" y="3822761"/>
            <a:ext cx="3111091" cy="233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id="{02738444-AA83-4A14-8B00-87AC8D68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44" y="3749268"/>
            <a:ext cx="3111091" cy="233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DC22DB5D-DC5E-453F-A126-7C2C7433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738" y="3799982"/>
            <a:ext cx="3111091" cy="233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4021C-EA82-4E90-8C98-6860EBDFE52C}"/>
              </a:ext>
            </a:extLst>
          </p:cNvPr>
          <p:cNvSpPr txBox="1"/>
          <p:nvPr/>
        </p:nvSpPr>
        <p:spPr>
          <a:xfrm>
            <a:off x="115282" y="134423"/>
            <a:ext cx="14109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Q=0.03 nm-1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6D2F77-5404-47E7-B982-2DFB7631CA08}"/>
              </a:ext>
            </a:extLst>
          </p:cNvPr>
          <p:cNvSpPr txBox="1"/>
          <p:nvPr/>
        </p:nvSpPr>
        <p:spPr>
          <a:xfrm>
            <a:off x="32288" y="3193676"/>
            <a:ext cx="15379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Q=0.05 nm-1</a:t>
            </a:r>
            <a:endParaRPr lang="de-DE" dirty="0"/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3A377F6B-FA71-4302-915B-CFA1F8176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408" y="557868"/>
            <a:ext cx="3223819" cy="24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5A4E7AEF-E173-4760-8C40-F204622A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697" y="3596786"/>
            <a:ext cx="3223819" cy="24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612DBB21-5359-4515-BB62-3F7ED927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49" y="3664723"/>
            <a:ext cx="3223819" cy="24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7F0BEDEB-0619-47A8-82A4-17971303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15" y="625805"/>
            <a:ext cx="3223819" cy="24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8A7AED-0FCE-48A6-A6C0-63E9C6F945BD}"/>
              </a:ext>
            </a:extLst>
          </p:cNvPr>
          <p:cNvSpPr txBox="1"/>
          <p:nvPr/>
        </p:nvSpPr>
        <p:spPr>
          <a:xfrm>
            <a:off x="-1884779" y="482999"/>
            <a:ext cx="1461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Abs6			Abs8			Abs9			Abs12			Abs18			Abs24</a:t>
            </a:r>
            <a:endParaRPr lang="de-DE" dirty="0"/>
          </a:p>
        </p:txBody>
      </p:sp>
      <p:pic>
        <p:nvPicPr>
          <p:cNvPr id="2080" name="Picture 32">
            <a:extLst>
              <a:ext uri="{FF2B5EF4-FFF2-40B4-BE49-F238E27FC236}">
                <a16:creationId xmlns:a16="http://schemas.microsoft.com/office/drawing/2014/main" id="{A2E80D46-F443-42B9-B746-35304B21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2229" y="807176"/>
            <a:ext cx="2916815" cy="218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B30F86C2-8307-4AC7-BE4F-027A8F3CF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5465" y="3873361"/>
            <a:ext cx="2897992" cy="21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613C861-9D8E-4814-868F-C37EC39B74B3}"/>
              </a:ext>
            </a:extLst>
          </p:cNvPr>
          <p:cNvSpPr txBox="1"/>
          <p:nvPr/>
        </p:nvSpPr>
        <p:spPr>
          <a:xfrm>
            <a:off x="-1714227" y="3585174"/>
            <a:ext cx="1461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Abs6			Abs8			Abs9			Abs12			Abs18			Abs24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665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7B4CAB59-B53B-4977-BE6F-1A92677A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08" y="1081697"/>
            <a:ext cx="2545507" cy="181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CD8EF72-A291-462C-90EC-4E71560A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42" y="1066848"/>
            <a:ext cx="2545507" cy="181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4F357C9-C196-4159-9BD9-56BE7736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95" y="1074653"/>
            <a:ext cx="2545507" cy="181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7940876-33A9-4497-8B80-E5B51380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488" y="1066847"/>
            <a:ext cx="2545507" cy="181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52AD2CD8-4E01-4697-9775-919CFD5E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968" y="1066846"/>
            <a:ext cx="2545507" cy="181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8DE928-ED46-46BE-8901-9C964A6497AB}"/>
              </a:ext>
            </a:extLst>
          </p:cNvPr>
          <p:cNvSpPr txBox="1"/>
          <p:nvPr/>
        </p:nvSpPr>
        <p:spPr>
          <a:xfrm>
            <a:off x="-197963" y="677944"/>
            <a:ext cx="1368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Abs6 		        Abs8			Abs9			Abs12			Abs18			Abs24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7D88-782D-4A02-A0B1-21DDCCB215C5}"/>
              </a:ext>
            </a:extLst>
          </p:cNvPr>
          <p:cNvSpPr txBox="1"/>
          <p:nvPr/>
        </p:nvSpPr>
        <p:spPr>
          <a:xfrm>
            <a:off x="940653" y="3773881"/>
            <a:ext cx="1101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suggestion is : You can take 0.05nm^-1 data of Abs12 (brown curve) and try to denoise, compare with Abs6 data</a:t>
            </a:r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4B0BA8-A358-4A66-9F94-F16B7DB04EC3}"/>
              </a:ext>
            </a:extLst>
          </p:cNvPr>
          <p:cNvCxnSpPr/>
          <p:nvPr/>
        </p:nvCxnSpPr>
        <p:spPr>
          <a:xfrm flipV="1">
            <a:off x="6702458" y="2564091"/>
            <a:ext cx="518474" cy="127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>
            <a:extLst>
              <a:ext uri="{FF2B5EF4-FFF2-40B4-BE49-F238E27FC236}">
                <a16:creationId xmlns:a16="http://schemas.microsoft.com/office/drawing/2014/main" id="{4D20D63B-BBB6-45FF-9506-26EA455B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6836" y="1086413"/>
            <a:ext cx="2490704" cy="17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Eggyolk at room temperature with different absorbers (Feb 2022 USAXS data)</vt:lpstr>
      <vt:lpstr>Details of plots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Anthuparambil, Nimmi Das</dc:creator>
  <cp:lastModifiedBy>Anthuparambil, Nimmi Das</cp:lastModifiedBy>
  <cp:revision>8</cp:revision>
  <dcterms:created xsi:type="dcterms:W3CDTF">2022-05-30T09:53:48Z</dcterms:created>
  <dcterms:modified xsi:type="dcterms:W3CDTF">2022-05-30T10:49:51Z</dcterms:modified>
</cp:coreProperties>
</file>