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24F4-C864-4896-8D13-B11E26B04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9E1A7-5098-4089-9492-F56C76E5E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3C848-3EC0-4610-8195-BDDB9992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3E3-6F96-4DCB-9134-8452D9A20DB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B101F-3F81-4948-B5AB-8E633B1A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C9F9-46C8-442F-954D-8F10A3A4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71E8-7440-4D67-8051-1B1A5C29A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45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DCE9-D5EC-4948-9F0E-A15C2D7B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52428-E68A-4D08-9164-330B02F1C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202B8-1C6B-40F9-96DE-14CA5FE9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3E3-6F96-4DCB-9134-8452D9A20DB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1F336-30A7-4D2A-A560-AB5BE8A9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BA91-266F-4B2C-93A8-A3C07026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71E8-7440-4D67-8051-1B1A5C29A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32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ECB72-33F0-4B9F-ADE9-2BDF85B72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CCAC3-56A1-4AC0-9AE0-C907F51C2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A0B2-D8E2-402E-8503-AFA57CBF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3E3-6F96-4DCB-9134-8452D9A20DB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5157-485D-45CE-8B17-A4A34459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4DA1C-E548-4B38-BDD0-B0A60EA6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71E8-7440-4D67-8051-1B1A5C29A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56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DB96-89BD-4BB8-9952-803BBE60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7923E-0E51-4F26-9338-FE0CCE86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8CD25-825D-4BE7-94A0-6CDDE26B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3E3-6F96-4DCB-9134-8452D9A20DB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C16A0-B0DC-4AD5-B940-EBD6269D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8A104-4A25-4599-BEA1-66A2A983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71E8-7440-4D67-8051-1B1A5C29A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91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9F62-E729-4D0E-BC65-6E7B58B5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50B2C-54BE-4176-9DCC-E8D972EA9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D7A40-8859-4524-B581-93858FC9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3E3-6F96-4DCB-9134-8452D9A20DB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0C1CA-B7A7-45F5-9485-A6F97CFE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D2059-C79E-4611-A011-4EF84D6D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71E8-7440-4D67-8051-1B1A5C29A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70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411A-9D46-431E-B620-E2E92F44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6F6AD-93EE-48A2-A1AC-1BFAD0C5B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8EFBB-6C38-47BB-A855-C83916E66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81C8C-0D72-45A8-8423-03786C6F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3E3-6F96-4DCB-9134-8452D9A20DB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469BD-FAED-48A0-938B-499D1EA3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D44CD-61AE-4159-8E6E-E5B9C5D4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71E8-7440-4D67-8051-1B1A5C29A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16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109C-CDA3-4B42-AF6B-9B794119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C2ADF-A5E3-49E3-B76B-589D88A22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467CF-8BEE-4093-A32F-32BD62A93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2F9B7-63A2-4BD4-9291-5ECF55C65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DFF88-F652-42BB-9FF2-A35084500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188BD-5CF3-457F-87E9-97AEF4B6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3E3-6F96-4DCB-9134-8452D9A20DB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0F6AF-B870-46EA-838E-D7FD6852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8366D-DF8B-471E-A3C4-9AA5A07B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71E8-7440-4D67-8051-1B1A5C29A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63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9C9B-A518-4984-A7FD-A8D11013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C2E34-E400-4C65-B973-8315D410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3E3-6F96-4DCB-9134-8452D9A20DB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00437-A597-40F7-9F26-C4F00F46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8414D-1EBE-4F54-A662-FC5961B9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71E8-7440-4D67-8051-1B1A5C29A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2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F3CF2-9F36-4C11-B885-CDD6F865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3E3-6F96-4DCB-9134-8452D9A20DB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6BBD0-48BC-44A5-A884-54F42B0A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17531-BE8A-46B3-AABE-43AA1FCB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71E8-7440-4D67-8051-1B1A5C29A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3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E13B-275D-4A1F-B7BB-C87F7496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0F4A-AF8E-4886-B4A8-EFBCCA18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73CDB-F4DD-482C-8852-A550FE304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28855-2671-467F-BF1F-E84A1F59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3E3-6F96-4DCB-9134-8452D9A20DB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87F9A-7DB5-451D-A422-AA29D06B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5CDA9-614A-4DA3-92C7-CF6C5F6E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71E8-7440-4D67-8051-1B1A5C29A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45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A20B-B3BA-4166-ABBA-0494C4086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9D6B3-5F0B-4A36-8FA8-6740F23F4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EF7F1-AF15-4983-8414-C441F34A0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18BB4-D643-46E9-AF00-A982B992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3E3-6F96-4DCB-9134-8452D9A20DB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511A0-BF68-4B31-B0EB-52CD0873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71388-CE25-4A8A-9830-A9A8E91A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71E8-7440-4D67-8051-1B1A5C29A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45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B6953-C6FF-43D8-A115-069A9E8A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E1E93-0907-49DD-806A-B23B0B1D2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E857E-B848-42E6-B12A-B430BF3FB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33E3-6F96-4DCB-9134-8452D9A20DB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C3547-16C8-4D92-BEA5-DC24085C0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9D91D-C989-4120-8487-A08B48CD3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D71E8-7440-4D67-8051-1B1A5C29A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1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1533-36AE-4AA8-A878-C5333AED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5941"/>
            <a:ext cx="9144000" cy="1075307"/>
          </a:xfrm>
        </p:spPr>
        <p:txBody>
          <a:bodyPr/>
          <a:lstStyle/>
          <a:p>
            <a:r>
              <a:rPr lang="en-GB" b="1" dirty="0"/>
              <a:t>INI LAPORAN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53F2C-6A70-4542-BB8A-BCFA599D5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344" y="1704714"/>
            <a:ext cx="5151312" cy="45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INI LAPORAN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 LAPORAN</dc:title>
  <dc:creator>Ahmad Syafarudin</dc:creator>
  <cp:lastModifiedBy>Ahmad Syafarudin</cp:lastModifiedBy>
  <cp:revision>1</cp:revision>
  <dcterms:created xsi:type="dcterms:W3CDTF">2021-12-14T23:36:30Z</dcterms:created>
  <dcterms:modified xsi:type="dcterms:W3CDTF">2021-12-14T23:37:14Z</dcterms:modified>
</cp:coreProperties>
</file>