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296" r:id="rId6"/>
    <p:sldId id="318" r:id="rId7"/>
    <p:sldId id="309" r:id="rId8"/>
    <p:sldId id="306" r:id="rId9"/>
    <p:sldId id="314" r:id="rId10"/>
    <p:sldId id="312" r:id="rId11"/>
    <p:sldId id="259" r:id="rId12"/>
    <p:sldId id="313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>
        <p:scale>
          <a:sx n="50" d="100"/>
          <a:sy n="50" d="100"/>
        </p:scale>
        <p:origin x="19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ti nazliah" userId="798a72af1bc312dd" providerId="LiveId" clId="{4F253802-8B5B-46F8-9B88-7DAB479FC858}"/>
    <pc:docChg chg="undo custSel addSld delSld modSld sldOrd">
      <pc:chgData name="siti nazliah" userId="798a72af1bc312dd" providerId="LiveId" clId="{4F253802-8B5B-46F8-9B88-7DAB479FC858}" dt="2024-03-05T15:06:11.697" v="984" actId="20577"/>
      <pc:docMkLst>
        <pc:docMk/>
      </pc:docMkLst>
      <pc:sldChg chg="modSp mod">
        <pc:chgData name="siti nazliah" userId="798a72af1bc312dd" providerId="LiveId" clId="{4F253802-8B5B-46F8-9B88-7DAB479FC858}" dt="2024-03-02T15:54:17.894" v="47" actId="20577"/>
        <pc:sldMkLst>
          <pc:docMk/>
          <pc:sldMk cId="3446797337" sldId="259"/>
        </pc:sldMkLst>
        <pc:spChg chg="mod">
          <ac:chgData name="siti nazliah" userId="798a72af1bc312dd" providerId="LiveId" clId="{4F253802-8B5B-46F8-9B88-7DAB479FC858}" dt="2024-03-02T15:54:06.357" v="28" actId="20577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siti nazliah" userId="798a72af1bc312dd" providerId="LiveId" clId="{4F253802-8B5B-46F8-9B88-7DAB479FC858}" dt="2024-03-02T15:54:17.894" v="47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addSp delSp modSp del mod ord">
        <pc:chgData name="siti nazliah" userId="798a72af1bc312dd" providerId="LiveId" clId="{4F253802-8B5B-46F8-9B88-7DAB479FC858}" dt="2024-03-05T13:13:03.442" v="783" actId="47"/>
        <pc:sldMkLst>
          <pc:docMk/>
          <pc:sldMk cId="2985610029" sldId="294"/>
        </pc:sldMkLst>
        <pc:spChg chg="mod">
          <ac:chgData name="siti nazliah" userId="798a72af1bc312dd" providerId="LiveId" clId="{4F253802-8B5B-46F8-9B88-7DAB479FC858}" dt="2024-03-05T07:18:52.649" v="415" actId="1076"/>
          <ac:spMkLst>
            <pc:docMk/>
            <pc:sldMk cId="2985610029" sldId="294"/>
            <ac:spMk id="2" creationId="{19256B7E-1633-44AB-8584-82DF5B726834}"/>
          </ac:spMkLst>
        </pc:spChg>
        <pc:spChg chg="del">
          <ac:chgData name="siti nazliah" userId="798a72af1bc312dd" providerId="LiveId" clId="{4F253802-8B5B-46F8-9B88-7DAB479FC858}" dt="2024-03-05T07:13:21.827" v="376" actId="478"/>
          <ac:spMkLst>
            <pc:docMk/>
            <pc:sldMk cId="2985610029" sldId="294"/>
            <ac:spMk id="3" creationId="{EFB90AB4-D228-4548-B072-726498212362}"/>
          </ac:spMkLst>
        </pc:spChg>
        <pc:spChg chg="mod">
          <ac:chgData name="siti nazliah" userId="798a72af1bc312dd" providerId="LiveId" clId="{4F253802-8B5B-46F8-9B88-7DAB479FC858}" dt="2024-03-05T07:43:12.577" v="537" actId="27636"/>
          <ac:spMkLst>
            <pc:docMk/>
            <pc:sldMk cId="2985610029" sldId="294"/>
            <ac:spMk id="4" creationId="{950677C9-3E42-427F-93B8-526692906471}"/>
          </ac:spMkLst>
        </pc:spChg>
        <pc:spChg chg="del">
          <ac:chgData name="siti nazliah" userId="798a72af1bc312dd" providerId="LiveId" clId="{4F253802-8B5B-46F8-9B88-7DAB479FC858}" dt="2024-03-05T07:13:08.193" v="372" actId="478"/>
          <ac:spMkLst>
            <pc:docMk/>
            <pc:sldMk cId="2985610029" sldId="294"/>
            <ac:spMk id="5" creationId="{BDB9D020-1E25-453D-83DF-1420ACD3968D}"/>
          </ac:spMkLst>
        </pc:spChg>
        <pc:spChg chg="del">
          <ac:chgData name="siti nazliah" userId="798a72af1bc312dd" providerId="LiveId" clId="{4F253802-8B5B-46F8-9B88-7DAB479FC858}" dt="2024-03-05T07:13:14.478" v="374" actId="478"/>
          <ac:spMkLst>
            <pc:docMk/>
            <pc:sldMk cId="2985610029" sldId="294"/>
            <ac:spMk id="6" creationId="{F5018B6D-E395-49AD-92AD-AD69E3AB40C3}"/>
          </ac:spMkLst>
        </pc:spChg>
        <pc:spChg chg="add del mod">
          <ac:chgData name="siti nazliah" userId="798a72af1bc312dd" providerId="LiveId" clId="{4F253802-8B5B-46F8-9B88-7DAB479FC858}" dt="2024-03-05T07:13:11.197" v="373" actId="478"/>
          <ac:spMkLst>
            <pc:docMk/>
            <pc:sldMk cId="2985610029" sldId="294"/>
            <ac:spMk id="11" creationId="{5E4A626C-6A1A-A50A-55D7-0AF86AF0F762}"/>
          </ac:spMkLst>
        </pc:spChg>
        <pc:spChg chg="add del mod">
          <ac:chgData name="siti nazliah" userId="798a72af1bc312dd" providerId="LiveId" clId="{4F253802-8B5B-46F8-9B88-7DAB479FC858}" dt="2024-03-05T07:13:18.278" v="375" actId="478"/>
          <ac:spMkLst>
            <pc:docMk/>
            <pc:sldMk cId="2985610029" sldId="294"/>
            <ac:spMk id="13" creationId="{D91DEFD4-5BD0-935A-35BD-20E473F83C91}"/>
          </ac:spMkLst>
        </pc:spChg>
        <pc:spChg chg="add del mod">
          <ac:chgData name="siti nazliah" userId="798a72af1bc312dd" providerId="LiveId" clId="{4F253802-8B5B-46F8-9B88-7DAB479FC858}" dt="2024-03-05T07:13:23.687" v="377" actId="478"/>
          <ac:spMkLst>
            <pc:docMk/>
            <pc:sldMk cId="2985610029" sldId="294"/>
            <ac:spMk id="15" creationId="{1D75F003-EFD1-BF4F-4C78-1130B0CA6774}"/>
          </ac:spMkLst>
        </pc:spChg>
        <pc:spChg chg="mod">
          <ac:chgData name="siti nazliah" userId="798a72af1bc312dd" providerId="LiveId" clId="{4F253802-8B5B-46F8-9B88-7DAB479FC858}" dt="2024-03-02T15:59:11.103" v="123" actId="20577"/>
          <ac:spMkLst>
            <pc:docMk/>
            <pc:sldMk cId="2985610029" sldId="294"/>
            <ac:spMk id="26" creationId="{FAA80863-7DDD-E33E-7C2A-C806622CEF7D}"/>
          </ac:spMkLst>
        </pc:spChg>
      </pc:sldChg>
      <pc:sldChg chg="modSp mod">
        <pc:chgData name="siti nazliah" userId="798a72af1bc312dd" providerId="LiveId" clId="{4F253802-8B5B-46F8-9B88-7DAB479FC858}" dt="2024-03-05T13:19:44.232" v="837" actId="1076"/>
        <pc:sldMkLst>
          <pc:docMk/>
          <pc:sldMk cId="1732999477" sldId="306"/>
        </pc:sldMkLst>
        <pc:spChg chg="mod">
          <ac:chgData name="siti nazliah" userId="798a72af1bc312dd" providerId="LiveId" clId="{4F253802-8B5B-46F8-9B88-7DAB479FC858}" dt="2024-03-05T13:19:44.232" v="837" actId="1076"/>
          <ac:spMkLst>
            <pc:docMk/>
            <pc:sldMk cId="1732999477" sldId="306"/>
            <ac:spMk id="2" creationId="{56002655-34DF-25F9-4640-B2CE5329AD1A}"/>
          </ac:spMkLst>
        </pc:spChg>
        <pc:spChg chg="mod">
          <ac:chgData name="siti nazliah" userId="798a72af1bc312dd" providerId="LiveId" clId="{4F253802-8B5B-46F8-9B88-7DAB479FC858}" dt="2024-03-05T13:18:29.197" v="836" actId="14100"/>
          <ac:spMkLst>
            <pc:docMk/>
            <pc:sldMk cId="1732999477" sldId="306"/>
            <ac:spMk id="3" creationId="{1A585715-2793-160B-269E-D9516C84D73A}"/>
          </ac:spMkLst>
        </pc:spChg>
      </pc:sldChg>
      <pc:sldChg chg="addSp delSp modSp del mod ord">
        <pc:chgData name="siti nazliah" userId="798a72af1bc312dd" providerId="LiveId" clId="{4F253802-8B5B-46F8-9B88-7DAB479FC858}" dt="2024-03-05T07:20:02.033" v="418" actId="47"/>
        <pc:sldMkLst>
          <pc:docMk/>
          <pc:sldMk cId="2276839930" sldId="307"/>
        </pc:sldMkLst>
        <pc:spChg chg="add del mod">
          <ac:chgData name="siti nazliah" userId="798a72af1bc312dd" providerId="LiveId" clId="{4F253802-8B5B-46F8-9B88-7DAB479FC858}" dt="2024-03-02T15:59:38.720" v="125" actId="478"/>
          <ac:spMkLst>
            <pc:docMk/>
            <pc:sldMk cId="2276839930" sldId="307"/>
            <ac:spMk id="3" creationId="{C3FC36D1-A813-CA0B-4B91-2244EA4AB0C4}"/>
          </ac:spMkLst>
        </pc:spChg>
        <pc:spChg chg="add del mod">
          <ac:chgData name="siti nazliah" userId="798a72af1bc312dd" providerId="LiveId" clId="{4F253802-8B5B-46F8-9B88-7DAB479FC858}" dt="2024-03-02T15:59:43.848" v="127" actId="478"/>
          <ac:spMkLst>
            <pc:docMk/>
            <pc:sldMk cId="2276839930" sldId="307"/>
            <ac:spMk id="7" creationId="{3925523D-CBA6-52A9-7E8A-C3BAC1E06508}"/>
          </ac:spMkLst>
        </pc:spChg>
        <pc:spChg chg="add del mod">
          <ac:chgData name="siti nazliah" userId="798a72af1bc312dd" providerId="LiveId" clId="{4F253802-8B5B-46F8-9B88-7DAB479FC858}" dt="2024-03-02T15:59:57.979" v="129" actId="478"/>
          <ac:spMkLst>
            <pc:docMk/>
            <pc:sldMk cId="2276839930" sldId="307"/>
            <ac:spMk id="9" creationId="{F4B924F8-F98F-EA9A-1D62-EA0EB5E5E7D6}"/>
          </ac:spMkLst>
        </pc:spChg>
        <pc:spChg chg="add del mod">
          <ac:chgData name="siti nazliah" userId="798a72af1bc312dd" providerId="LiveId" clId="{4F253802-8B5B-46F8-9B88-7DAB479FC858}" dt="2024-03-02T16:00:43.002" v="135" actId="478"/>
          <ac:spMkLst>
            <pc:docMk/>
            <pc:sldMk cId="2276839930" sldId="307"/>
            <ac:spMk id="11" creationId="{C2D33168-0EDC-74CE-2009-BA57A0FF6570}"/>
          </ac:spMkLst>
        </pc:spChg>
        <pc:spChg chg="add del mod">
          <ac:chgData name="siti nazliah" userId="798a72af1bc312dd" providerId="LiveId" clId="{4F253802-8B5B-46F8-9B88-7DAB479FC858}" dt="2024-03-02T16:06:32.146" v="242" actId="478"/>
          <ac:spMkLst>
            <pc:docMk/>
            <pc:sldMk cId="2276839930" sldId="307"/>
            <ac:spMk id="13" creationId="{26957711-904D-31E9-37EE-16F91C286000}"/>
          </ac:spMkLst>
        </pc:spChg>
        <pc:spChg chg="add del mod">
          <ac:chgData name="siti nazliah" userId="798a72af1bc312dd" providerId="LiveId" clId="{4F253802-8B5B-46F8-9B88-7DAB479FC858}" dt="2024-03-02T16:06:44.919" v="245" actId="478"/>
          <ac:spMkLst>
            <pc:docMk/>
            <pc:sldMk cId="2276839930" sldId="307"/>
            <ac:spMk id="15" creationId="{1AC7D998-0817-4017-01D7-BC06D08B1EDB}"/>
          </ac:spMkLst>
        </pc:spChg>
        <pc:spChg chg="add del mod">
          <ac:chgData name="siti nazliah" userId="798a72af1bc312dd" providerId="LiveId" clId="{4F253802-8B5B-46F8-9B88-7DAB479FC858}" dt="2024-03-02T16:07:43.670" v="249" actId="478"/>
          <ac:spMkLst>
            <pc:docMk/>
            <pc:sldMk cId="2276839930" sldId="307"/>
            <ac:spMk id="17" creationId="{59400313-2CB1-5CD5-7B4A-B1674B6F64A1}"/>
          </ac:spMkLst>
        </pc:spChg>
        <pc:spChg chg="add del mod">
          <ac:chgData name="siti nazliah" userId="798a72af1bc312dd" providerId="LiveId" clId="{4F253802-8B5B-46F8-9B88-7DAB479FC858}" dt="2024-03-02T16:07:48.487" v="250" actId="478"/>
          <ac:spMkLst>
            <pc:docMk/>
            <pc:sldMk cId="2276839930" sldId="307"/>
            <ac:spMk id="19" creationId="{4158CFFF-7EBB-DD4E-E804-A1CE305B5E25}"/>
          </ac:spMkLst>
        </pc:spChg>
        <pc:spChg chg="mod">
          <ac:chgData name="siti nazliah" userId="798a72af1bc312dd" providerId="LiveId" clId="{4F253802-8B5B-46F8-9B88-7DAB479FC858}" dt="2024-03-02T16:06:38.141" v="243" actId="1076"/>
          <ac:spMkLst>
            <pc:docMk/>
            <pc:sldMk cId="2276839930" sldId="307"/>
            <ac:spMk id="21" creationId="{126B3CE3-4128-8F8E-0760-8B64348682F5}"/>
          </ac:spMkLst>
        </pc:spChg>
        <pc:spChg chg="del mod">
          <ac:chgData name="siti nazliah" userId="798a72af1bc312dd" providerId="LiveId" clId="{4F253802-8B5B-46F8-9B88-7DAB479FC858}" dt="2024-03-02T16:06:28.759" v="241" actId="478"/>
          <ac:spMkLst>
            <pc:docMk/>
            <pc:sldMk cId="2276839930" sldId="307"/>
            <ac:spMk id="22" creationId="{B8A775F3-D483-728E-181B-869ED9CBDF2F}"/>
          </ac:spMkLst>
        </pc:spChg>
        <pc:spChg chg="del mod">
          <ac:chgData name="siti nazliah" userId="798a72af1bc312dd" providerId="LiveId" clId="{4F253802-8B5B-46F8-9B88-7DAB479FC858}" dt="2024-03-02T16:06:41.926" v="244" actId="478"/>
          <ac:spMkLst>
            <pc:docMk/>
            <pc:sldMk cId="2276839930" sldId="307"/>
            <ac:spMk id="26" creationId="{3B78A704-3F4C-BA60-E2A0-78C04422CC59}"/>
          </ac:spMkLst>
        </pc:spChg>
        <pc:spChg chg="mod">
          <ac:chgData name="siti nazliah" userId="798a72af1bc312dd" providerId="LiveId" clId="{4F253802-8B5B-46F8-9B88-7DAB479FC858}" dt="2024-03-02T16:07:53.268" v="251" actId="14100"/>
          <ac:spMkLst>
            <pc:docMk/>
            <pc:sldMk cId="2276839930" sldId="307"/>
            <ac:spMk id="27" creationId="{AD3E159C-8F18-6271-D733-C11E52BA168F}"/>
          </ac:spMkLst>
        </pc:spChg>
        <pc:spChg chg="add del mod">
          <ac:chgData name="siti nazliah" userId="798a72af1bc312dd" providerId="LiveId" clId="{4F253802-8B5B-46F8-9B88-7DAB479FC858}" dt="2024-03-02T16:06:59.272" v="247" actId="478"/>
          <ac:spMkLst>
            <pc:docMk/>
            <pc:sldMk cId="2276839930" sldId="307"/>
            <ac:spMk id="28" creationId="{B7455CD5-CB03-E684-FC3F-FE70DF6C472F}"/>
          </ac:spMkLst>
        </pc:spChg>
        <pc:spChg chg="mod">
          <ac:chgData name="siti nazliah" userId="798a72af1bc312dd" providerId="LiveId" clId="{4F253802-8B5B-46F8-9B88-7DAB479FC858}" dt="2024-03-02T16:08:02.379" v="252" actId="1076"/>
          <ac:spMkLst>
            <pc:docMk/>
            <pc:sldMk cId="2276839930" sldId="307"/>
            <ac:spMk id="29" creationId="{56569593-FAD4-3D3C-5FB2-6E9C7B4A0654}"/>
          </ac:spMkLst>
        </pc:spChg>
        <pc:spChg chg="del">
          <ac:chgData name="siti nazliah" userId="798a72af1bc312dd" providerId="LiveId" clId="{4F253802-8B5B-46F8-9B88-7DAB479FC858}" dt="2024-03-02T15:59:53.147" v="128" actId="478"/>
          <ac:spMkLst>
            <pc:docMk/>
            <pc:sldMk cId="2276839930" sldId="307"/>
            <ac:spMk id="30" creationId="{CB833035-7F55-7728-8060-8204B10C959B}"/>
          </ac:spMkLst>
        </pc:spChg>
        <pc:spChg chg="del">
          <ac:chgData name="siti nazliah" userId="798a72af1bc312dd" providerId="LiveId" clId="{4F253802-8B5B-46F8-9B88-7DAB479FC858}" dt="2024-03-02T15:59:42.145" v="126" actId="478"/>
          <ac:spMkLst>
            <pc:docMk/>
            <pc:sldMk cId="2276839930" sldId="307"/>
            <ac:spMk id="31" creationId="{53D0BAA8-6F92-D5A9-9FA2-9533E81A8105}"/>
          </ac:spMkLst>
        </pc:spChg>
        <pc:picChg chg="mod">
          <ac:chgData name="siti nazliah" userId="798a72af1bc312dd" providerId="LiveId" clId="{4F253802-8B5B-46F8-9B88-7DAB479FC858}" dt="2024-03-02T16:00:08.336" v="131" actId="1076"/>
          <ac:picMkLst>
            <pc:docMk/>
            <pc:sldMk cId="2276839930" sldId="307"/>
            <ac:picMk id="43" creationId="{20485BBC-3BEC-5430-3677-301E7A3D19F4}"/>
          </ac:picMkLst>
        </pc:picChg>
        <pc:picChg chg="mod">
          <ac:chgData name="siti nazliah" userId="798a72af1bc312dd" providerId="LiveId" clId="{4F253802-8B5B-46F8-9B88-7DAB479FC858}" dt="2024-03-02T16:00:05.549" v="130" actId="1076"/>
          <ac:picMkLst>
            <pc:docMk/>
            <pc:sldMk cId="2276839930" sldId="307"/>
            <ac:picMk id="45" creationId="{62DE0294-702E-6C2F-FFA6-33EA99E75BB5}"/>
          </ac:picMkLst>
        </pc:picChg>
        <pc:picChg chg="del">
          <ac:chgData name="siti nazliah" userId="798a72af1bc312dd" providerId="LiveId" clId="{4F253802-8B5B-46F8-9B88-7DAB479FC858}" dt="2024-03-02T15:59:36.907" v="124" actId="478"/>
          <ac:picMkLst>
            <pc:docMk/>
            <pc:sldMk cId="2276839930" sldId="307"/>
            <ac:picMk id="47" creationId="{7A487797-34AF-E5DF-3477-6F12967EFB33}"/>
          </ac:picMkLst>
        </pc:picChg>
      </pc:sldChg>
      <pc:sldChg chg="del">
        <pc:chgData name="siti nazliah" userId="798a72af1bc312dd" providerId="LiveId" clId="{4F253802-8B5B-46F8-9B88-7DAB479FC858}" dt="2024-03-02T15:49:54.898" v="10" actId="47"/>
        <pc:sldMkLst>
          <pc:docMk/>
          <pc:sldMk cId="971989334" sldId="308"/>
        </pc:sldMkLst>
      </pc:sldChg>
      <pc:sldChg chg="addSp delSp modSp mod ord">
        <pc:chgData name="siti nazliah" userId="798a72af1bc312dd" providerId="LiveId" clId="{4F253802-8B5B-46F8-9B88-7DAB479FC858}" dt="2024-03-05T15:06:11.697" v="984" actId="20577"/>
        <pc:sldMkLst>
          <pc:docMk/>
          <pc:sldMk cId="3619058363" sldId="309"/>
        </pc:sldMkLst>
        <pc:spChg chg="mod">
          <ac:chgData name="siti nazliah" userId="798a72af1bc312dd" providerId="LiveId" clId="{4F253802-8B5B-46F8-9B88-7DAB479FC858}" dt="2024-03-02T15:54:51.013" v="57" actId="20577"/>
          <ac:spMkLst>
            <pc:docMk/>
            <pc:sldMk cId="3619058363" sldId="309"/>
            <ac:spMk id="2" creationId="{B2CDC4AE-C2C4-A814-CC59-BD002AEF46FC}"/>
          </ac:spMkLst>
        </pc:spChg>
        <pc:spChg chg="add mod">
          <ac:chgData name="siti nazliah" userId="798a72af1bc312dd" providerId="LiveId" clId="{4F253802-8B5B-46F8-9B88-7DAB479FC858}" dt="2024-03-05T07:26:52.091" v="472" actId="478"/>
          <ac:spMkLst>
            <pc:docMk/>
            <pc:sldMk cId="3619058363" sldId="309"/>
            <ac:spMk id="6" creationId="{09A2D08D-2F50-6AC6-FADC-93908A6FBE28}"/>
          </ac:spMkLst>
        </pc:spChg>
        <pc:spChg chg="add mod">
          <ac:chgData name="siti nazliah" userId="798a72af1bc312dd" providerId="LiveId" clId="{4F253802-8B5B-46F8-9B88-7DAB479FC858}" dt="2024-03-05T07:29:03.940" v="498" actId="207"/>
          <ac:spMkLst>
            <pc:docMk/>
            <pc:sldMk cId="3619058363" sldId="309"/>
            <ac:spMk id="8" creationId="{A2291B4C-120A-69F1-D576-09C56C91ECBC}"/>
          </ac:spMkLst>
        </pc:spChg>
        <pc:spChg chg="add del mod">
          <ac:chgData name="siti nazliah" userId="798a72af1bc312dd" providerId="LiveId" clId="{4F253802-8B5B-46F8-9B88-7DAB479FC858}" dt="2024-03-05T07:27:45.341" v="482" actId="478"/>
          <ac:spMkLst>
            <pc:docMk/>
            <pc:sldMk cId="3619058363" sldId="309"/>
            <ac:spMk id="9" creationId="{F388F74A-C750-6CDF-CC1F-529D03504276}"/>
          </ac:spMkLst>
        </pc:spChg>
        <pc:spChg chg="add del mod">
          <ac:chgData name="siti nazliah" userId="798a72af1bc312dd" providerId="LiveId" clId="{4F253802-8B5B-46F8-9B88-7DAB479FC858}" dt="2024-03-05T07:27:49.085" v="484" actId="478"/>
          <ac:spMkLst>
            <pc:docMk/>
            <pc:sldMk cId="3619058363" sldId="309"/>
            <ac:spMk id="10" creationId="{0C4AAC33-151B-1085-0B27-E5EFB6684DE9}"/>
          </ac:spMkLst>
        </pc:spChg>
        <pc:spChg chg="add mod">
          <ac:chgData name="siti nazliah" userId="798a72af1bc312dd" providerId="LiveId" clId="{4F253802-8B5B-46F8-9B88-7DAB479FC858}" dt="2024-03-05T15:06:06.225" v="974" actId="20577"/>
          <ac:spMkLst>
            <pc:docMk/>
            <pc:sldMk cId="3619058363" sldId="309"/>
            <ac:spMk id="11" creationId="{2792FD76-3D13-02F7-B51A-496D6C63F0FC}"/>
          </ac:spMkLst>
        </pc:spChg>
        <pc:spChg chg="add mod">
          <ac:chgData name="siti nazliah" userId="798a72af1bc312dd" providerId="LiveId" clId="{4F253802-8B5B-46F8-9B88-7DAB479FC858}" dt="2024-03-05T07:34:33.897" v="508" actId="207"/>
          <ac:spMkLst>
            <pc:docMk/>
            <pc:sldMk cId="3619058363" sldId="309"/>
            <ac:spMk id="12" creationId="{79A01E60-9B90-DE3D-BF88-9F07CE89A65C}"/>
          </ac:spMkLst>
        </pc:spChg>
        <pc:spChg chg="add mod">
          <ac:chgData name="siti nazliah" userId="798a72af1bc312dd" providerId="LiveId" clId="{4F253802-8B5B-46F8-9B88-7DAB479FC858}" dt="2024-03-05T07:29:39.508" v="502" actId="122"/>
          <ac:spMkLst>
            <pc:docMk/>
            <pc:sldMk cId="3619058363" sldId="309"/>
            <ac:spMk id="13" creationId="{785CECA6-C86C-A626-6C73-61E157A9C4C0}"/>
          </ac:spMkLst>
        </pc:spChg>
        <pc:spChg chg="add mod">
          <ac:chgData name="siti nazliah" userId="798a72af1bc312dd" providerId="LiveId" clId="{4F253802-8B5B-46F8-9B88-7DAB479FC858}" dt="2024-03-05T15:06:11.697" v="984" actId="20577"/>
          <ac:spMkLst>
            <pc:docMk/>
            <pc:sldMk cId="3619058363" sldId="309"/>
            <ac:spMk id="14" creationId="{3EEB0FF3-8461-1028-1A63-CF542BA76D9A}"/>
          </ac:spMkLst>
        </pc:spChg>
        <pc:spChg chg="add mod">
          <ac:chgData name="siti nazliah" userId="798a72af1bc312dd" providerId="LiveId" clId="{4F253802-8B5B-46F8-9B88-7DAB479FC858}" dt="2024-03-05T07:34:46.056" v="509"/>
          <ac:spMkLst>
            <pc:docMk/>
            <pc:sldMk cId="3619058363" sldId="309"/>
            <ac:spMk id="15" creationId="{1E3367D7-1A0A-34D8-8CE9-4D7AFEEC697D}"/>
          </ac:spMkLst>
        </pc:spChg>
        <pc:graphicFrameChg chg="del mod modGraphic">
          <ac:chgData name="siti nazliah" userId="798a72af1bc312dd" providerId="LiveId" clId="{4F253802-8B5B-46F8-9B88-7DAB479FC858}" dt="2024-03-05T07:26:52.091" v="472" actId="478"/>
          <ac:graphicFrameMkLst>
            <pc:docMk/>
            <pc:sldMk cId="3619058363" sldId="309"/>
            <ac:graphicFrameMk id="7" creationId="{C1D7FEFA-7A16-2FA3-C133-D72EC12F246F}"/>
          </ac:graphicFrameMkLst>
        </pc:graphicFrameChg>
      </pc:sldChg>
      <pc:sldChg chg="del">
        <pc:chgData name="siti nazliah" userId="798a72af1bc312dd" providerId="LiveId" clId="{4F253802-8B5B-46F8-9B88-7DAB479FC858}" dt="2024-03-05T07:35:25.933" v="514" actId="47"/>
        <pc:sldMkLst>
          <pc:docMk/>
          <pc:sldMk cId="520700503" sldId="310"/>
        </pc:sldMkLst>
      </pc:sldChg>
      <pc:sldChg chg="del">
        <pc:chgData name="siti nazliah" userId="798a72af1bc312dd" providerId="LiveId" clId="{4F253802-8B5B-46F8-9B88-7DAB479FC858}" dt="2024-03-05T07:21:11.276" v="419" actId="47"/>
        <pc:sldMkLst>
          <pc:docMk/>
          <pc:sldMk cId="941015171" sldId="311"/>
        </pc:sldMkLst>
      </pc:sldChg>
      <pc:sldChg chg="addSp delSp modSp mod ord">
        <pc:chgData name="siti nazliah" userId="798a72af1bc312dd" providerId="LiveId" clId="{4F253802-8B5B-46F8-9B88-7DAB479FC858}" dt="2024-03-05T13:29:03.120" v="897" actId="1076"/>
        <pc:sldMkLst>
          <pc:docMk/>
          <pc:sldMk cId="871201397" sldId="312"/>
        </pc:sldMkLst>
        <pc:spChg chg="mod">
          <ac:chgData name="siti nazliah" userId="798a72af1bc312dd" providerId="LiveId" clId="{4F253802-8B5B-46F8-9B88-7DAB479FC858}" dt="2024-03-05T13:29:03.120" v="897" actId="1076"/>
          <ac:spMkLst>
            <pc:docMk/>
            <pc:sldMk cId="871201397" sldId="312"/>
            <ac:spMk id="2" creationId="{1450712D-83C9-7B91-F708-5D07E4C2815D}"/>
          </ac:spMkLst>
        </pc:spChg>
        <pc:spChg chg="add del">
          <ac:chgData name="siti nazliah" userId="798a72af1bc312dd" providerId="LiveId" clId="{4F253802-8B5B-46F8-9B88-7DAB479FC858}" dt="2024-03-05T13:23:49.174" v="859" actId="478"/>
          <ac:spMkLst>
            <pc:docMk/>
            <pc:sldMk cId="871201397" sldId="312"/>
            <ac:spMk id="3" creationId="{4859F233-5E32-485C-9615-3F21D7EF469C}"/>
          </ac:spMkLst>
        </pc:spChg>
        <pc:spChg chg="add del mod">
          <ac:chgData name="siti nazliah" userId="798a72af1bc312dd" providerId="LiveId" clId="{4F253802-8B5B-46F8-9B88-7DAB479FC858}" dt="2024-03-05T07:04:05.144" v="287" actId="478"/>
          <ac:spMkLst>
            <pc:docMk/>
            <pc:sldMk cId="871201397" sldId="312"/>
            <ac:spMk id="7" creationId="{C05C4C8E-581B-0CEA-BF14-D19AA6C6BD8D}"/>
          </ac:spMkLst>
        </pc:spChg>
        <pc:spChg chg="add del mod">
          <ac:chgData name="siti nazliah" userId="798a72af1bc312dd" providerId="LiveId" clId="{4F253802-8B5B-46F8-9B88-7DAB479FC858}" dt="2024-03-05T07:44:15.574" v="540" actId="478"/>
          <ac:spMkLst>
            <pc:docMk/>
            <pc:sldMk cId="871201397" sldId="312"/>
            <ac:spMk id="8" creationId="{08764F6F-2294-1AF0-D524-38FA401A9474}"/>
          </ac:spMkLst>
        </pc:spChg>
        <pc:graphicFrameChg chg="del">
          <ac:chgData name="siti nazliah" userId="798a72af1bc312dd" providerId="LiveId" clId="{4F253802-8B5B-46F8-9B88-7DAB479FC858}" dt="2024-03-05T07:03:59.449" v="286" actId="478"/>
          <ac:graphicFrameMkLst>
            <pc:docMk/>
            <pc:sldMk cId="871201397" sldId="312"/>
            <ac:graphicFrameMk id="6" creationId="{3B4F3B47-5D90-6680-2EE4-D15F8C55D228}"/>
          </ac:graphicFrameMkLst>
        </pc:graphicFrameChg>
        <pc:picChg chg="add mod">
          <ac:chgData name="siti nazliah" userId="798a72af1bc312dd" providerId="LiveId" clId="{4F253802-8B5B-46F8-9B88-7DAB479FC858}" dt="2024-03-05T13:28:22.091" v="880" actId="1038"/>
          <ac:picMkLst>
            <pc:docMk/>
            <pc:sldMk cId="871201397" sldId="312"/>
            <ac:picMk id="7" creationId="{3EB46E75-7F0F-2D6E-B446-52B145038CEB}"/>
          </ac:picMkLst>
        </pc:picChg>
      </pc:sldChg>
      <pc:sldChg chg="addSp delSp modSp mod">
        <pc:chgData name="siti nazliah" userId="798a72af1bc312dd" providerId="LiveId" clId="{4F253802-8B5B-46F8-9B88-7DAB479FC858}" dt="2024-03-05T13:22:48.719" v="857" actId="1076"/>
        <pc:sldMkLst>
          <pc:docMk/>
          <pc:sldMk cId="2068121164" sldId="313"/>
        </pc:sldMkLst>
        <pc:spChg chg="mod">
          <ac:chgData name="siti nazliah" userId="798a72af1bc312dd" providerId="LiveId" clId="{4F253802-8B5B-46F8-9B88-7DAB479FC858}" dt="2024-03-02T15:57:05.340" v="104" actId="20577"/>
          <ac:spMkLst>
            <pc:docMk/>
            <pc:sldMk cId="2068121164" sldId="313"/>
            <ac:spMk id="2" creationId="{7CEF4D5B-3E14-1349-3E16-232AA74EEBAF}"/>
          </ac:spMkLst>
        </pc:spChg>
        <pc:spChg chg="mod">
          <ac:chgData name="siti nazliah" userId="798a72af1bc312dd" providerId="LiveId" clId="{4F253802-8B5B-46F8-9B88-7DAB479FC858}" dt="2024-03-05T13:21:56.042" v="847" actId="1076"/>
          <ac:spMkLst>
            <pc:docMk/>
            <pc:sldMk cId="2068121164" sldId="313"/>
            <ac:spMk id="3" creationId="{E698CE0E-745C-A7EE-B0DE-4912A73B00D8}"/>
          </ac:spMkLst>
        </pc:spChg>
        <pc:spChg chg="del mod">
          <ac:chgData name="siti nazliah" userId="798a72af1bc312dd" providerId="LiveId" clId="{4F253802-8B5B-46F8-9B88-7DAB479FC858}" dt="2024-03-05T13:10:30.720" v="754" actId="478"/>
          <ac:spMkLst>
            <pc:docMk/>
            <pc:sldMk cId="2068121164" sldId="313"/>
            <ac:spMk id="4" creationId="{E336DC79-3EA6-7325-3D0B-C041B850142A}"/>
          </ac:spMkLst>
        </pc:spChg>
        <pc:spChg chg="del">
          <ac:chgData name="siti nazliah" userId="798a72af1bc312dd" providerId="LiveId" clId="{4F253802-8B5B-46F8-9B88-7DAB479FC858}" dt="2024-03-05T13:10:54.018" v="759" actId="478"/>
          <ac:spMkLst>
            <pc:docMk/>
            <pc:sldMk cId="2068121164" sldId="313"/>
            <ac:spMk id="5" creationId="{8FD645B0-0A7B-7091-C8D6-E7D27FA25E51}"/>
          </ac:spMkLst>
        </pc:spChg>
        <pc:spChg chg="del mod">
          <ac:chgData name="siti nazliah" userId="798a72af1bc312dd" providerId="LiveId" clId="{4F253802-8B5B-46F8-9B88-7DAB479FC858}" dt="2024-03-05T13:10:48.083" v="757" actId="478"/>
          <ac:spMkLst>
            <pc:docMk/>
            <pc:sldMk cId="2068121164" sldId="313"/>
            <ac:spMk id="6" creationId="{3C7B8494-23AF-BB4F-382C-D2B07675EBB6}"/>
          </ac:spMkLst>
        </pc:spChg>
        <pc:spChg chg="del">
          <ac:chgData name="siti nazliah" userId="798a72af1bc312dd" providerId="LiveId" clId="{4F253802-8B5B-46F8-9B88-7DAB479FC858}" dt="2024-03-05T13:09:12.423" v="738" actId="478"/>
          <ac:spMkLst>
            <pc:docMk/>
            <pc:sldMk cId="2068121164" sldId="313"/>
            <ac:spMk id="9" creationId="{F0CC0C3B-96FD-06F4-C3EC-91658544150B}"/>
          </ac:spMkLst>
        </pc:spChg>
        <pc:spChg chg="del">
          <ac:chgData name="siti nazliah" userId="798a72af1bc312dd" providerId="LiveId" clId="{4F253802-8B5B-46F8-9B88-7DAB479FC858}" dt="2024-03-05T13:09:05.737" v="736" actId="478"/>
          <ac:spMkLst>
            <pc:docMk/>
            <pc:sldMk cId="2068121164" sldId="313"/>
            <ac:spMk id="10" creationId="{6E802B29-40B6-000C-8EDD-903910D08A61}"/>
          </ac:spMkLst>
        </pc:spChg>
        <pc:spChg chg="add del mod">
          <ac:chgData name="siti nazliah" userId="798a72af1bc312dd" providerId="LiveId" clId="{4F253802-8B5B-46F8-9B88-7DAB479FC858}" dt="2024-03-05T13:09:09.163" v="737" actId="478"/>
          <ac:spMkLst>
            <pc:docMk/>
            <pc:sldMk cId="2068121164" sldId="313"/>
            <ac:spMk id="12" creationId="{64269E96-0BCC-A694-AFFD-B6F0204E78FF}"/>
          </ac:spMkLst>
        </pc:spChg>
        <pc:spChg chg="add del mod">
          <ac:chgData name="siti nazliah" userId="798a72af1bc312dd" providerId="LiveId" clId="{4F253802-8B5B-46F8-9B88-7DAB479FC858}" dt="2024-03-05T13:09:15.544" v="739" actId="478"/>
          <ac:spMkLst>
            <pc:docMk/>
            <pc:sldMk cId="2068121164" sldId="313"/>
            <ac:spMk id="14" creationId="{602C5683-158E-C5C6-9964-26EFA66D156F}"/>
          </ac:spMkLst>
        </pc:spChg>
        <pc:spChg chg="add mod">
          <ac:chgData name="siti nazliah" userId="798a72af1bc312dd" providerId="LiveId" clId="{4F253802-8B5B-46F8-9B88-7DAB479FC858}" dt="2024-03-05T13:21:09.160" v="841" actId="1076"/>
          <ac:spMkLst>
            <pc:docMk/>
            <pc:sldMk cId="2068121164" sldId="313"/>
            <ac:spMk id="16" creationId="{C01E3CEE-5FDA-C1A0-E92D-69ED36D9C765}"/>
          </ac:spMkLst>
        </pc:spChg>
        <pc:spChg chg="add del mod">
          <ac:chgData name="siti nazliah" userId="798a72af1bc312dd" providerId="LiveId" clId="{4F253802-8B5B-46F8-9B88-7DAB479FC858}" dt="2024-03-05T13:10:50.283" v="758" actId="478"/>
          <ac:spMkLst>
            <pc:docMk/>
            <pc:sldMk cId="2068121164" sldId="313"/>
            <ac:spMk id="18" creationId="{8A803765-7617-12EA-521A-2152432424E2}"/>
          </ac:spMkLst>
        </pc:spChg>
        <pc:spChg chg="add del mod">
          <ac:chgData name="siti nazliah" userId="798a72af1bc312dd" providerId="LiveId" clId="{4F253802-8B5B-46F8-9B88-7DAB479FC858}" dt="2024-03-05T13:10:57.009" v="760" actId="478"/>
          <ac:spMkLst>
            <pc:docMk/>
            <pc:sldMk cId="2068121164" sldId="313"/>
            <ac:spMk id="20" creationId="{D3F0A70E-AE0B-6782-D88C-1D3846466008}"/>
          </ac:spMkLst>
        </pc:spChg>
        <pc:spChg chg="add mod">
          <ac:chgData name="siti nazliah" userId="798a72af1bc312dd" providerId="LiveId" clId="{4F253802-8B5B-46F8-9B88-7DAB479FC858}" dt="2024-03-05T13:21:48.714" v="846" actId="2710"/>
          <ac:spMkLst>
            <pc:docMk/>
            <pc:sldMk cId="2068121164" sldId="313"/>
            <ac:spMk id="21" creationId="{EAD5D9C8-81D7-9777-586B-8FE908722317}"/>
          </ac:spMkLst>
        </pc:spChg>
        <pc:spChg chg="add mod">
          <ac:chgData name="siti nazliah" userId="798a72af1bc312dd" providerId="LiveId" clId="{4F253802-8B5B-46F8-9B88-7DAB479FC858}" dt="2024-03-05T13:22:48.719" v="857" actId="1076"/>
          <ac:spMkLst>
            <pc:docMk/>
            <pc:sldMk cId="2068121164" sldId="313"/>
            <ac:spMk id="22" creationId="{5FEF9418-BF30-F5AB-9769-00F936B548FC}"/>
          </ac:spMkLst>
        </pc:spChg>
      </pc:sldChg>
      <pc:sldChg chg="addSp delSp modSp mod ord">
        <pc:chgData name="siti nazliah" userId="798a72af1bc312dd" providerId="LiveId" clId="{4F253802-8B5B-46F8-9B88-7DAB479FC858}" dt="2024-03-05T14:58:58.462" v="965" actId="20577"/>
        <pc:sldMkLst>
          <pc:docMk/>
          <pc:sldMk cId="1563980609" sldId="314"/>
        </pc:sldMkLst>
        <pc:spChg chg="del">
          <ac:chgData name="siti nazliah" userId="798a72af1bc312dd" providerId="LiveId" clId="{4F253802-8B5B-46F8-9B88-7DAB479FC858}" dt="2024-03-05T07:06:46.748" v="305" actId="478"/>
          <ac:spMkLst>
            <pc:docMk/>
            <pc:sldMk cId="1563980609" sldId="314"/>
            <ac:spMk id="2" creationId="{82C7E564-4283-8AE2-ADD2-7B3FFCFA26C7}"/>
          </ac:spMkLst>
        </pc:spChg>
        <pc:spChg chg="del">
          <ac:chgData name="siti nazliah" userId="798a72af1bc312dd" providerId="LiveId" clId="{4F253802-8B5B-46F8-9B88-7DAB479FC858}" dt="2024-03-05T07:07:01.556" v="308" actId="478"/>
          <ac:spMkLst>
            <pc:docMk/>
            <pc:sldMk cId="1563980609" sldId="314"/>
            <ac:spMk id="3" creationId="{C9CFA000-38C2-F344-E543-42483390408A}"/>
          </ac:spMkLst>
        </pc:spChg>
        <pc:spChg chg="add del mod">
          <ac:chgData name="siti nazliah" userId="798a72af1bc312dd" providerId="LiveId" clId="{4F253802-8B5B-46F8-9B88-7DAB479FC858}" dt="2024-03-05T07:06:58.256" v="307" actId="478"/>
          <ac:spMkLst>
            <pc:docMk/>
            <pc:sldMk cId="1563980609" sldId="314"/>
            <ac:spMk id="5" creationId="{6EB73338-6A74-C223-0516-87DBAA2ED708}"/>
          </ac:spMkLst>
        </pc:spChg>
        <pc:spChg chg="add del mod">
          <ac:chgData name="siti nazliah" userId="798a72af1bc312dd" providerId="LiveId" clId="{4F253802-8B5B-46F8-9B88-7DAB479FC858}" dt="2024-03-05T07:07:18.536" v="312" actId="478"/>
          <ac:spMkLst>
            <pc:docMk/>
            <pc:sldMk cId="1563980609" sldId="314"/>
            <ac:spMk id="7" creationId="{736EC1C8-2CB8-FDA3-EA7A-0681AF2332D6}"/>
          </ac:spMkLst>
        </pc:spChg>
        <pc:spChg chg="add del mod">
          <ac:chgData name="siti nazliah" userId="798a72af1bc312dd" providerId="LiveId" clId="{4F253802-8B5B-46F8-9B88-7DAB479FC858}" dt="2024-03-05T07:07:06.056" v="309" actId="478"/>
          <ac:spMkLst>
            <pc:docMk/>
            <pc:sldMk cId="1563980609" sldId="314"/>
            <ac:spMk id="9" creationId="{C38516E2-19F1-0A2D-12AD-74EC80B35D03}"/>
          </ac:spMkLst>
        </pc:spChg>
        <pc:spChg chg="del mod">
          <ac:chgData name="siti nazliah" userId="798a72af1bc312dd" providerId="LiveId" clId="{4F253802-8B5B-46F8-9B88-7DAB479FC858}" dt="2024-03-05T07:07:13.946" v="311" actId="478"/>
          <ac:spMkLst>
            <pc:docMk/>
            <pc:sldMk cId="1563980609" sldId="314"/>
            <ac:spMk id="10" creationId="{FA47ED29-D9DA-9DC6-8B43-80EC2A2E5B50}"/>
          </ac:spMkLst>
        </pc:spChg>
        <pc:spChg chg="del">
          <ac:chgData name="siti nazliah" userId="798a72af1bc312dd" providerId="LiveId" clId="{4F253802-8B5B-46F8-9B88-7DAB479FC858}" dt="2024-03-05T07:06:51.423" v="306" actId="478"/>
          <ac:spMkLst>
            <pc:docMk/>
            <pc:sldMk cId="1563980609" sldId="314"/>
            <ac:spMk id="11" creationId="{CB634FAD-36DD-9FB0-7030-266A29178C42}"/>
          </ac:spMkLst>
        </pc:spChg>
        <pc:spChg chg="add mod">
          <ac:chgData name="siti nazliah" userId="798a72af1bc312dd" providerId="LiveId" clId="{4F253802-8B5B-46F8-9B88-7DAB479FC858}" dt="2024-03-05T13:08:45.072" v="734" actId="1076"/>
          <ac:spMkLst>
            <pc:docMk/>
            <pc:sldMk cId="1563980609" sldId="314"/>
            <ac:spMk id="12" creationId="{C47E7987-49F1-9C4C-7265-4BE112D1C01B}"/>
          </ac:spMkLst>
        </pc:spChg>
        <pc:spChg chg="add mod">
          <ac:chgData name="siti nazliah" userId="798a72af1bc312dd" providerId="LiveId" clId="{4F253802-8B5B-46F8-9B88-7DAB479FC858}" dt="2024-03-05T07:07:44.769" v="327" actId="20577"/>
          <ac:spMkLst>
            <pc:docMk/>
            <pc:sldMk cId="1563980609" sldId="314"/>
            <ac:spMk id="13" creationId="{F7D9DF2C-EA3F-21D0-5F59-DF94BF5E40FC}"/>
          </ac:spMkLst>
        </pc:spChg>
        <pc:spChg chg="add mod">
          <ac:chgData name="siti nazliah" userId="798a72af1bc312dd" providerId="LiveId" clId="{4F253802-8B5B-46F8-9B88-7DAB479FC858}" dt="2024-03-05T14:58:58.462" v="965" actId="20577"/>
          <ac:spMkLst>
            <pc:docMk/>
            <pc:sldMk cId="1563980609" sldId="314"/>
            <ac:spMk id="14" creationId="{FC6455AE-ACEF-4FAA-7677-A633C69CB40A}"/>
          </ac:spMkLst>
        </pc:spChg>
        <pc:spChg chg="add mod">
          <ac:chgData name="siti nazliah" userId="798a72af1bc312dd" providerId="LiveId" clId="{4F253802-8B5B-46F8-9B88-7DAB479FC858}" dt="2024-03-05T14:57:58.547" v="938" actId="5793"/>
          <ac:spMkLst>
            <pc:docMk/>
            <pc:sldMk cId="1563980609" sldId="314"/>
            <ac:spMk id="15" creationId="{47661053-A69C-27F9-5005-BF3E425BDE3E}"/>
          </ac:spMkLst>
        </pc:spChg>
      </pc:sldChg>
      <pc:sldChg chg="del">
        <pc:chgData name="siti nazliah" userId="798a72af1bc312dd" providerId="LiveId" clId="{4F253802-8B5B-46F8-9B88-7DAB479FC858}" dt="2024-03-05T07:35:30.019" v="515" actId="47"/>
        <pc:sldMkLst>
          <pc:docMk/>
          <pc:sldMk cId="58893715" sldId="315"/>
        </pc:sldMkLst>
      </pc:sldChg>
      <pc:sldChg chg="delSp modSp mod">
        <pc:chgData name="siti nazliah" userId="798a72af1bc312dd" providerId="LiveId" clId="{4F253802-8B5B-46F8-9B88-7DAB479FC858}" dt="2024-03-05T13:29:50.282" v="899" actId="478"/>
        <pc:sldMkLst>
          <pc:docMk/>
          <pc:sldMk cId="2790251853" sldId="316"/>
        </pc:sldMkLst>
        <pc:spChg chg="del mod">
          <ac:chgData name="siti nazliah" userId="798a72af1bc312dd" providerId="LiveId" clId="{4F253802-8B5B-46F8-9B88-7DAB479FC858}" dt="2024-03-05T13:29:50.282" v="899" actId="478"/>
          <ac:spMkLst>
            <pc:docMk/>
            <pc:sldMk cId="2790251853" sldId="316"/>
            <ac:spMk id="5" creationId="{AAF5CF3F-E5EF-5769-3F83-24ADB4412BBF}"/>
          </ac:spMkLst>
        </pc:spChg>
      </pc:sldChg>
      <pc:sldChg chg="addSp delSp modSp add del mod">
        <pc:chgData name="siti nazliah" userId="798a72af1bc312dd" providerId="LiveId" clId="{4F253802-8B5B-46F8-9B88-7DAB479FC858}" dt="2024-03-05T12:53:20.565" v="733" actId="47"/>
        <pc:sldMkLst>
          <pc:docMk/>
          <pc:sldMk cId="607036261" sldId="317"/>
        </pc:sldMkLst>
        <pc:spChg chg="mod">
          <ac:chgData name="siti nazliah" userId="798a72af1bc312dd" providerId="LiveId" clId="{4F253802-8B5B-46F8-9B88-7DAB479FC858}" dt="2024-03-05T12:13:43.361" v="578" actId="1076"/>
          <ac:spMkLst>
            <pc:docMk/>
            <pc:sldMk cId="607036261" sldId="317"/>
            <ac:spMk id="2" creationId="{564175F3-DA51-FABF-8992-D4A020ADA621}"/>
          </ac:spMkLst>
        </pc:spChg>
        <pc:spChg chg="del">
          <ac:chgData name="siti nazliah" userId="798a72af1bc312dd" providerId="LiveId" clId="{4F253802-8B5B-46F8-9B88-7DAB479FC858}" dt="2024-03-05T12:08:16.122" v="542" actId="478"/>
          <ac:spMkLst>
            <pc:docMk/>
            <pc:sldMk cId="607036261" sldId="317"/>
            <ac:spMk id="4" creationId="{68D226F8-67F8-8238-FF58-787A257D28AA}"/>
          </ac:spMkLst>
        </pc:spChg>
        <pc:spChg chg="add del mod">
          <ac:chgData name="siti nazliah" userId="798a72af1bc312dd" providerId="LiveId" clId="{4F253802-8B5B-46F8-9B88-7DAB479FC858}" dt="2024-03-05T12:12:54.151" v="570" actId="478"/>
          <ac:spMkLst>
            <pc:docMk/>
            <pc:sldMk cId="607036261" sldId="317"/>
            <ac:spMk id="5" creationId="{413BFCF9-042A-99E5-6398-848DADF5EB2F}"/>
          </ac:spMkLst>
        </pc:spChg>
        <pc:spChg chg="add mod">
          <ac:chgData name="siti nazliah" userId="798a72af1bc312dd" providerId="LiveId" clId="{4F253802-8B5B-46F8-9B88-7DAB479FC858}" dt="2024-03-05T12:15:44.254" v="595" actId="1076"/>
          <ac:spMkLst>
            <pc:docMk/>
            <pc:sldMk cId="607036261" sldId="317"/>
            <ac:spMk id="6" creationId="{EEF03CFF-4B87-F0C1-BEDB-E388E5916E82}"/>
          </ac:spMkLst>
        </pc:spChg>
        <pc:spChg chg="add mod">
          <ac:chgData name="siti nazliah" userId="798a72af1bc312dd" providerId="LiveId" clId="{4F253802-8B5B-46F8-9B88-7DAB479FC858}" dt="2024-03-05T12:15:39.710" v="594" actId="1076"/>
          <ac:spMkLst>
            <pc:docMk/>
            <pc:sldMk cId="607036261" sldId="317"/>
            <ac:spMk id="8" creationId="{47D20F1D-5CB4-D6D0-0AA5-4171AC264469}"/>
          </ac:spMkLst>
        </pc:spChg>
        <pc:spChg chg="add mod">
          <ac:chgData name="siti nazliah" userId="798a72af1bc312dd" providerId="LiveId" clId="{4F253802-8B5B-46F8-9B88-7DAB479FC858}" dt="2024-03-05T12:15:31.680" v="592" actId="1076"/>
          <ac:spMkLst>
            <pc:docMk/>
            <pc:sldMk cId="607036261" sldId="317"/>
            <ac:spMk id="11" creationId="{EC536971-883F-C216-8CA6-07AF351F64F5}"/>
          </ac:spMkLst>
        </pc:spChg>
        <pc:spChg chg="add mod">
          <ac:chgData name="siti nazliah" userId="798a72af1bc312dd" providerId="LiveId" clId="{4F253802-8B5B-46F8-9B88-7DAB479FC858}" dt="2024-03-05T12:15:36.330" v="593" actId="1076"/>
          <ac:spMkLst>
            <pc:docMk/>
            <pc:sldMk cId="607036261" sldId="317"/>
            <ac:spMk id="12" creationId="{DDB85039-C738-1F5D-794C-FD73D24DAF9E}"/>
          </ac:spMkLst>
        </pc:spChg>
        <pc:spChg chg="add del mod">
          <ac:chgData name="siti nazliah" userId="798a72af1bc312dd" providerId="LiveId" clId="{4F253802-8B5B-46F8-9B88-7DAB479FC858}" dt="2024-03-05T12:12:55.962" v="571" actId="478"/>
          <ac:spMkLst>
            <pc:docMk/>
            <pc:sldMk cId="607036261" sldId="317"/>
            <ac:spMk id="14" creationId="{AF222324-B327-1FEC-30D3-1960E0D5B0E4}"/>
          </ac:spMkLst>
        </pc:spChg>
      </pc:sldChg>
      <pc:sldChg chg="addSp delSp modSp add del mod ord setBg">
        <pc:chgData name="siti nazliah" userId="798a72af1bc312dd" providerId="LiveId" clId="{4F253802-8B5B-46F8-9B88-7DAB479FC858}" dt="2024-03-05T07:07:55.802" v="328" actId="47"/>
        <pc:sldMkLst>
          <pc:docMk/>
          <pc:sldMk cId="3979247367" sldId="317"/>
        </pc:sldMkLst>
        <pc:spChg chg="mod">
          <ac:chgData name="siti nazliah" userId="798a72af1bc312dd" providerId="LiveId" clId="{4F253802-8B5B-46F8-9B88-7DAB479FC858}" dt="2024-03-05T07:06:10.656" v="304" actId="20577"/>
          <ac:spMkLst>
            <pc:docMk/>
            <pc:sldMk cId="3979247367" sldId="317"/>
            <ac:spMk id="2" creationId="{53B9D8E6-4CE5-91A1-6E4E-1C3253B5226F}"/>
          </ac:spMkLst>
        </pc:spChg>
        <pc:spChg chg="del">
          <ac:chgData name="siti nazliah" userId="798a72af1bc312dd" providerId="LiveId" clId="{4F253802-8B5B-46F8-9B88-7DAB479FC858}" dt="2024-03-05T07:05:23.001" v="293" actId="478"/>
          <ac:spMkLst>
            <pc:docMk/>
            <pc:sldMk cId="3979247367" sldId="317"/>
            <ac:spMk id="4" creationId="{276C5FC6-0A08-0E92-0DF3-8B480D81FEF7}"/>
          </ac:spMkLst>
        </pc:spChg>
        <pc:spChg chg="add del mod">
          <ac:chgData name="siti nazliah" userId="798a72af1bc312dd" providerId="LiveId" clId="{4F253802-8B5B-46F8-9B88-7DAB479FC858}" dt="2024-03-05T07:05:26.685" v="294" actId="478"/>
          <ac:spMkLst>
            <pc:docMk/>
            <pc:sldMk cId="3979247367" sldId="317"/>
            <ac:spMk id="8" creationId="{40F1E399-97B2-47FB-3CA2-197A4E58D575}"/>
          </ac:spMkLst>
        </pc:spChg>
        <pc:picChg chg="del">
          <ac:chgData name="siti nazliah" userId="798a72af1bc312dd" providerId="LiveId" clId="{4F253802-8B5B-46F8-9B88-7DAB479FC858}" dt="2024-03-05T07:05:29.114" v="295" actId="478"/>
          <ac:picMkLst>
            <pc:docMk/>
            <pc:sldMk cId="3979247367" sldId="317"/>
            <ac:picMk id="10" creationId="{E2A966AE-DB03-94AE-FE64-3DE6A8F60236}"/>
          </ac:picMkLst>
        </pc:picChg>
        <pc:picChg chg="del">
          <ac:chgData name="siti nazliah" userId="798a72af1bc312dd" providerId="LiveId" clId="{4F253802-8B5B-46F8-9B88-7DAB479FC858}" dt="2024-03-05T07:05:19.346" v="292" actId="478"/>
          <ac:picMkLst>
            <pc:docMk/>
            <pc:sldMk cId="3979247367" sldId="317"/>
            <ac:picMk id="1929" creationId="{3023B4F4-C5CB-E3B6-6512-A6B9841C87C6}"/>
          </ac:picMkLst>
        </pc:picChg>
      </pc:sldChg>
      <pc:sldChg chg="modSp add mod">
        <pc:chgData name="siti nazliah" userId="798a72af1bc312dd" providerId="LiveId" clId="{4F253802-8B5B-46F8-9B88-7DAB479FC858}" dt="2024-03-05T12:40:06.172" v="732" actId="15"/>
        <pc:sldMkLst>
          <pc:docMk/>
          <pc:sldMk cId="2113726158" sldId="318"/>
        </pc:sldMkLst>
        <pc:spChg chg="mod">
          <ac:chgData name="siti nazliah" userId="798a72af1bc312dd" providerId="LiveId" clId="{4F253802-8B5B-46F8-9B88-7DAB479FC858}" dt="2024-03-05T12:39:30.783" v="715" actId="1076"/>
          <ac:spMkLst>
            <pc:docMk/>
            <pc:sldMk cId="2113726158" sldId="318"/>
            <ac:spMk id="2" creationId="{4CD05329-F843-A012-2136-921B2CA29F02}"/>
          </ac:spMkLst>
        </pc:spChg>
        <pc:spChg chg="mod">
          <ac:chgData name="siti nazliah" userId="798a72af1bc312dd" providerId="LiveId" clId="{4F253802-8B5B-46F8-9B88-7DAB479FC858}" dt="2024-03-05T12:40:06.172" v="732" actId="15"/>
          <ac:spMkLst>
            <pc:docMk/>
            <pc:sldMk cId="2113726158" sldId="318"/>
            <ac:spMk id="4" creationId="{3D18468A-3936-D47E-D422-1CA27892BC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947774"/>
            <a:ext cx="6693408" cy="1088136"/>
          </a:xfrm>
        </p:spPr>
        <p:txBody>
          <a:bodyPr/>
          <a:lstStyle/>
          <a:p>
            <a:r>
              <a:rPr lang="en-US" dirty="0"/>
              <a:t>Human Resources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1801548"/>
            <a:ext cx="2999232" cy="438912"/>
          </a:xfrm>
        </p:spPr>
        <p:txBody>
          <a:bodyPr/>
          <a:lstStyle/>
          <a:p>
            <a:r>
              <a:rPr lang="en-US" dirty="0"/>
              <a:t>CAMPOLINA​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Problem Statement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Objectives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Project 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Live Demonstration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Future Improvement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5E519-E804-ACE8-F324-51CBA0E89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5329-F843-A012-2136-921B2CA2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072" y="207204"/>
            <a:ext cx="4974336" cy="132588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39B9231-429F-3D2E-1134-52AA0D1E3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AC96FC2D-F89A-4B50-4DF1-571C2FFD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468A-3936-D47E-D422-1CA27892B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080" y="1602400"/>
            <a:ext cx="6116320" cy="468463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1. Inefficient Interview Scheduling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Inefficient interview scheduling causes difficulties in setting interview times, managing availability, and handling scheduling conflicts, leading to delays in the recruitment process.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2. Limited Job Posting Reach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absence of a centralized platform for job posting limits the ability to access qualified candidates through various channels, making it difficult to recruit effectively.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3. Disorganized Applicant Tracking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Using manual methods to keep track of applicant information, such as resumes and application status, leads to disorganization, inefficiency, and makes it harder to shortlist and evaluate candidates.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MY" b="1" i="0" dirty="0">
                <a:solidFill>
                  <a:srgbClr val="0D0D0D"/>
                </a:solidFill>
                <a:effectLst/>
                <a:latin typeface="Söhne"/>
              </a:rPr>
              <a:t>4. Unsatisfactory candidate experience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present recruitment process suffers from a lack of user-friendly interface, timely communication, and personalized feedback, leading to a negative experience for candidates and a decline in employer branding.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C28657-479C-1EF3-BA71-6AB1A839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11D6FF24-FCCC-4EE1-114D-3C4027F1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2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Objectives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2D08D-2F50-6AC6-FADC-93908A6F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91B4C-120A-69F1-D576-09C56C91ECBC}"/>
              </a:ext>
            </a:extLst>
          </p:cNvPr>
          <p:cNvSpPr/>
          <p:nvPr/>
        </p:nvSpPr>
        <p:spPr>
          <a:xfrm>
            <a:off x="838201" y="2990088"/>
            <a:ext cx="3165075" cy="9956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chemeClr val="bg1"/>
                </a:solidFill>
                <a:effectLst/>
                <a:latin typeface="Söhne"/>
              </a:rPr>
              <a:t>Increase Efficiency and Productivity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2FD76-3D13-02F7-B51A-496D6C63F0FC}"/>
              </a:ext>
            </a:extLst>
          </p:cNvPr>
          <p:cNvSpPr/>
          <p:nvPr/>
        </p:nvSpPr>
        <p:spPr>
          <a:xfrm>
            <a:off x="8188725" y="2990088"/>
            <a:ext cx="3165075" cy="9956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chemeClr val="bg1"/>
                </a:solidFill>
                <a:effectLst/>
                <a:latin typeface="Söhne"/>
              </a:rPr>
              <a:t>Enhance Applicant Experience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01E60-9B90-DE3D-BF88-9F07CE89A65C}"/>
              </a:ext>
            </a:extLst>
          </p:cNvPr>
          <p:cNvSpPr/>
          <p:nvPr/>
        </p:nvSpPr>
        <p:spPr>
          <a:xfrm>
            <a:off x="4513463" y="2990088"/>
            <a:ext cx="3165075" cy="9956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chemeClr val="bg1"/>
                </a:solidFill>
                <a:effectLst/>
                <a:latin typeface="Söhne"/>
              </a:rPr>
              <a:t>Streamline Recruitment Process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5CECA6-C86C-A626-6C73-61E157A9C4C0}"/>
              </a:ext>
            </a:extLst>
          </p:cNvPr>
          <p:cNvSpPr/>
          <p:nvPr/>
        </p:nvSpPr>
        <p:spPr>
          <a:xfrm>
            <a:off x="838199" y="4077208"/>
            <a:ext cx="3165075" cy="238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Increase HR efficiency and productivity by automating manual tasks, optimizing workflows, and centralizing recruitment activities in a single platform.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B0FF3-8461-1028-1A63-CF542BA76D9A}"/>
              </a:ext>
            </a:extLst>
          </p:cNvPr>
          <p:cNvSpPr/>
          <p:nvPr/>
        </p:nvSpPr>
        <p:spPr>
          <a:xfrm>
            <a:off x="8188725" y="4099179"/>
            <a:ext cx="3165075" cy="238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 a positive and engaging experience for applicants throughout the recruitment journey, ensuring smooth communication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and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timely feedback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</a:t>
            </a:r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3367D7-1A0A-34D8-8CE9-4D7AFEEC697D}"/>
              </a:ext>
            </a:extLst>
          </p:cNvPr>
          <p:cNvSpPr/>
          <p:nvPr/>
        </p:nvSpPr>
        <p:spPr>
          <a:xfrm>
            <a:off x="4513463" y="4099179"/>
            <a:ext cx="3165075" cy="238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a system that streamlines the recruitment process, from job posting to candidate selection, to improve efficiency and reduce time-to-hire.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097280"/>
            <a:ext cx="8695944" cy="1325880"/>
          </a:xfrm>
        </p:spPr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2307590"/>
            <a:ext cx="8695944" cy="283845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Implement integrated scheduling features to streamline interview scheduling, coordinate availability, and reduce scheduling conflicts and delays.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Enable HR personnel to create, customize, and publish job postings across various channels to attract a diverse pool of qualified candidates.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Allow HR professionals to track and manage all applicant data, including resumes and application status, to streamline the screening and shortlisting 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Enhance the overall candidate experience by providing a user-friendly interface, timely communication, and personalized feedback to foster positive impressions of the organization and strengthen employer branding.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47E7987-49F1-9C4C-7265-4BE112D1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639" y="2103120"/>
            <a:ext cx="3749040" cy="13258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Back End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D9DF2C-EA3F-21D0-5F59-DF94BF5E40FC}"/>
              </a:ext>
            </a:extLst>
          </p:cNvPr>
          <p:cNvSpPr txBox="1">
            <a:spLocks/>
          </p:cNvSpPr>
          <p:nvPr/>
        </p:nvSpPr>
        <p:spPr>
          <a:xfrm>
            <a:off x="1397599" y="2103120"/>
            <a:ext cx="3749040" cy="1325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Front End</a:t>
            </a:r>
            <a:endParaRPr lang="en-US" dirty="0">
              <a:latin typeface="Baskerville Old Face" panose="02020602080505020303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6455AE-ACEF-4FAA-7677-A633C69CB40A}"/>
              </a:ext>
            </a:extLst>
          </p:cNvPr>
          <p:cNvSpPr txBox="1">
            <a:spLocks/>
          </p:cNvSpPr>
          <p:nvPr/>
        </p:nvSpPr>
        <p:spPr>
          <a:xfrm>
            <a:off x="7432639" y="3124648"/>
            <a:ext cx="3749040" cy="4306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Nova Light" panose="020B0302020104020203" pitchFamily="34" charset="0"/>
                <a:cs typeface="Calibri"/>
              </a:rPr>
              <a:t>Database: MySQL</a:t>
            </a:r>
          </a:p>
          <a:p>
            <a:r>
              <a:rPr lang="en-US" dirty="0">
                <a:latin typeface="Gill Sans Nova Light" panose="020B0302020104020203" pitchFamily="34" charset="0"/>
                <a:cs typeface="Calibri"/>
              </a:rPr>
              <a:t>Java</a:t>
            </a:r>
          </a:p>
          <a:p>
            <a:r>
              <a:rPr lang="en-US" dirty="0">
                <a:latin typeface="Gill Sans Nova Light" panose="020B0302020104020203" pitchFamily="34" charset="0"/>
                <a:cs typeface="Calibri"/>
              </a:rPr>
              <a:t>Spring Boot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7661053-A69C-27F9-5005-BF3E425BDE3E}"/>
              </a:ext>
            </a:extLst>
          </p:cNvPr>
          <p:cNvSpPr txBox="1">
            <a:spLocks/>
          </p:cNvSpPr>
          <p:nvPr/>
        </p:nvSpPr>
        <p:spPr>
          <a:xfrm>
            <a:off x="2159599" y="3124648"/>
            <a:ext cx="3749040" cy="4306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Nova Light" panose="020B0302020104020203" pitchFamily="34" charset="0"/>
                <a:cs typeface="Calibri"/>
              </a:rPr>
              <a:t>HTML</a:t>
            </a:r>
          </a:p>
          <a:p>
            <a:r>
              <a:rPr lang="en-US" dirty="0">
                <a:latin typeface="Gill Sans Nova Light" panose="020B0302020104020203" pitchFamily="34" charset="0"/>
                <a:cs typeface="Calibri"/>
              </a:rPr>
              <a:t>SCSS</a:t>
            </a:r>
          </a:p>
          <a:p>
            <a:r>
              <a:rPr lang="en-US" dirty="0">
                <a:latin typeface="Gill Sans Nova Light" panose="020B0302020104020203" pitchFamily="34" charset="0"/>
                <a:cs typeface="Calibri"/>
              </a:rPr>
              <a:t>Angular Version 17</a:t>
            </a: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39195"/>
            <a:ext cx="3114040" cy="1325880"/>
          </a:xfrm>
        </p:spPr>
        <p:txBody>
          <a:bodyPr>
            <a:normAutofit/>
          </a:bodyPr>
          <a:lstStyle/>
          <a:p>
            <a:r>
              <a:rPr lang="en-US" dirty="0"/>
              <a:t>ERD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46E75-7F0F-2D6E-B446-52B14503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70" y="47920"/>
            <a:ext cx="8652504" cy="67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Resources App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Future Improvement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828" y="2532187"/>
            <a:ext cx="3874008" cy="57768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Collaboration and Communication</a:t>
            </a:r>
            <a:endParaRPr lang="en-US" sz="2400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1E3CEE-5FDA-C1A0-E92D-69ED36D9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52960"/>
            <a:ext cx="4859528" cy="1639524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Facilitate seamless communication and collaboration between HR personnel, hiring managers, and candidates through  integrated communication channels and collaboration tools such as messaging, email notifications, and interview feedback mechanisms.</a:t>
            </a:r>
            <a:endParaRPr lang="en-MY" dirty="0"/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EAD5D9C8-81D7-9777-586B-8FE908722317}"/>
              </a:ext>
            </a:extLst>
          </p:cNvPr>
          <p:cNvSpPr txBox="1">
            <a:spLocks/>
          </p:cNvSpPr>
          <p:nvPr/>
        </p:nvSpPr>
        <p:spPr>
          <a:xfrm>
            <a:off x="6858000" y="3452960"/>
            <a:ext cx="4378516" cy="1639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Integrate the app with popular social media platforms to allow users to share job vacancies with their networks, increasing the reach and visibility of job postings. </a:t>
            </a:r>
            <a:endParaRPr lang="en-MY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FEF9418-BF30-F5AB-9769-00F936B548FC}"/>
              </a:ext>
            </a:extLst>
          </p:cNvPr>
          <p:cNvSpPr txBox="1">
            <a:spLocks/>
          </p:cNvSpPr>
          <p:nvPr/>
        </p:nvSpPr>
        <p:spPr>
          <a:xfrm>
            <a:off x="7083917" y="2544694"/>
            <a:ext cx="4248182" cy="57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Integration with Social Media Platforms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{9CEFDC5B-E34E-4A57-A80A-D4FEE69E642F}tf56410444_win32</Template>
  <TotalTime>575</TotalTime>
  <Words>448</Words>
  <Application>Microsoft Office PowerPoint</Application>
  <PresentationFormat>Widescreen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Söhne</vt:lpstr>
      <vt:lpstr>Office Theme</vt:lpstr>
      <vt:lpstr>Human Resources Application</vt:lpstr>
      <vt:lpstr>Agenda</vt:lpstr>
      <vt:lpstr>Problem Statement</vt:lpstr>
      <vt:lpstr>Objectives</vt:lpstr>
      <vt:lpstr>Project Introduction</vt:lpstr>
      <vt:lpstr>Back End</vt:lpstr>
      <vt:lpstr>ERD</vt:lpstr>
      <vt:lpstr>Live Demonstration</vt:lpstr>
      <vt:lpstr>Future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Application</dc:title>
  <dc:creator>siti nazliah</dc:creator>
  <cp:lastModifiedBy>siti nazliah</cp:lastModifiedBy>
  <cp:revision>1</cp:revision>
  <dcterms:created xsi:type="dcterms:W3CDTF">2024-03-02T02:08:03Z</dcterms:created>
  <dcterms:modified xsi:type="dcterms:W3CDTF">2024-03-05T15:11:02Z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