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C842-9BBE-4DAD-AD1B-DB0C76597CF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2934-1B1B-44A3-A5A7-E0C311FC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2020-09-19T05:36:47Z</dcterms:created>
  <dcterms:modified xsi:type="dcterms:W3CDTF">2020-09-19T05:37:11Z</dcterms:modified>
</cp:coreProperties>
</file>