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handoutMasterIdLst>
    <p:handoutMasterId r:id="rId17"/>
  </p:handoutMasterIdLst>
  <p:sldIdLst>
    <p:sldId id="256" r:id="rId3"/>
    <p:sldId id="288" r:id="rId5"/>
    <p:sldId id="265" r:id="rId6"/>
    <p:sldId id="299" r:id="rId7"/>
    <p:sldId id="285" r:id="rId8"/>
    <p:sldId id="268" r:id="rId9"/>
    <p:sldId id="278" r:id="rId10"/>
    <p:sldId id="280" r:id="rId11"/>
    <p:sldId id="281" r:id="rId12"/>
    <p:sldId id="282" r:id="rId13"/>
    <p:sldId id="283" r:id="rId14"/>
    <p:sldId id="287" r:id="rId15"/>
    <p:sldId id="298" r:id="rId16"/>
  </p:sldIdLst>
  <p:sldSz cx="9144000" cy="5143500" type="screen16x9"/>
  <p:notesSz cx="6858000" cy="9144000"/>
  <p:embeddedFontLst>
    <p:embeddedFont>
      <p:font typeface="Lato Light" panose="020B0604020202020204" charset="0"/>
      <p:regular r:id="rId21"/>
      <p:bold r:id="rId22"/>
      <p:italic r:id="rId23"/>
      <p:boldItalic r:id="rId24"/>
    </p:embeddedFont>
    <p:embeddedFont>
      <p:font typeface="Roboto Slab Light"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B647250-0AC5-4726-A47E-5C118DD3A36A}" styleName="Table_0">
    <a:wholeTbl>
      <a:tcTxStyle>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4AD64E4-EA45-4E5E-96AD-5C82D89ACE39}" type="doc">
      <dgm:prSet loTypeId="urn:microsoft.com/office/officeart/2008/layout/HorizontalMultiLevelHierarchy" loCatId="hierarchy" qsTypeId="urn:microsoft.com/office/officeart/2005/8/quickstyle/simple1" qsCatId="simple" csTypeId="urn:microsoft.com/office/officeart/2005/8/colors/accent4_5" csCatId="accent4" phldr="1"/>
      <dgm:spPr/>
      <dgm:t>
        <a:bodyPr/>
        <a:lstStyle/>
        <a:p>
          <a:endParaRPr lang="en-US"/>
        </a:p>
      </dgm:t>
    </dgm:pt>
    <dgm:pt modelId="{D2554554-9DF9-4898-AE54-74F15EB446DB}">
      <dgm:prSet phldrT="[Text]" custT="1"/>
      <dgm:spPr/>
      <dgm:t>
        <a:bodyPr/>
        <a:lstStyle/>
        <a:p>
          <a:r>
            <a:rPr lang="en-US" sz="1800" dirty="0" smtClean="0"/>
            <a:t>Control tasks by</a:t>
          </a:r>
          <a:endParaRPr lang="en-US" sz="1800" dirty="0"/>
        </a:p>
      </dgm:t>
    </dgm:pt>
    <dgm:pt modelId="{82A8A893-445E-4745-9221-3991CE136EA4}" cxnId="{0D78D087-FEC6-4CF2-A16D-12787A311655}" type="parTrans">
      <dgm:prSet/>
      <dgm:spPr/>
      <dgm:t>
        <a:bodyPr/>
        <a:lstStyle/>
        <a:p>
          <a:endParaRPr lang="en-US"/>
        </a:p>
      </dgm:t>
    </dgm:pt>
    <dgm:pt modelId="{74039556-521B-4578-95E7-0F452044125E}" cxnId="{0D78D087-FEC6-4CF2-A16D-12787A311655}" type="sibTrans">
      <dgm:prSet/>
      <dgm:spPr/>
      <dgm:t>
        <a:bodyPr/>
        <a:lstStyle/>
        <a:p>
          <a:endParaRPr lang="en-US"/>
        </a:p>
      </dgm:t>
    </dgm:pt>
    <dgm:pt modelId="{FF42F87C-FE99-43A4-B03D-3EC943627A10}">
      <dgm:prSet phldrT="[Text]"/>
      <dgm:spPr/>
      <dgm:t>
        <a:bodyPr/>
        <a:lstStyle/>
        <a:p>
          <a:r>
            <a:rPr lang="en-US" dirty="0" smtClean="0"/>
            <a:t>Eye</a:t>
          </a:r>
          <a:endParaRPr lang="en-US" dirty="0"/>
        </a:p>
      </dgm:t>
    </dgm:pt>
    <dgm:pt modelId="{41AEF264-8EDA-4B8A-BE8C-8FF5D99242CC}" cxnId="{0AEC9A63-F637-49A3-9C90-8FDC852F4989}" type="parTrans">
      <dgm:prSet/>
      <dgm:spPr/>
      <dgm:t>
        <a:bodyPr/>
        <a:lstStyle/>
        <a:p>
          <a:endParaRPr lang="en-US"/>
        </a:p>
      </dgm:t>
    </dgm:pt>
    <dgm:pt modelId="{D814487C-C5B6-45BE-BE26-D807E2D54FE9}" cxnId="{0AEC9A63-F637-49A3-9C90-8FDC852F4989}" type="sibTrans">
      <dgm:prSet/>
      <dgm:spPr/>
      <dgm:t>
        <a:bodyPr/>
        <a:lstStyle/>
        <a:p>
          <a:endParaRPr lang="en-US"/>
        </a:p>
      </dgm:t>
    </dgm:pt>
    <dgm:pt modelId="{A74317AE-30AD-4D87-99B3-2604D7B0CB7C}">
      <dgm:prSet phldrT="[Text]"/>
      <dgm:spPr/>
      <dgm:t>
        <a:bodyPr/>
        <a:lstStyle/>
        <a:p>
          <a:r>
            <a:rPr lang="en-US" dirty="0" smtClean="0"/>
            <a:t>Head</a:t>
          </a:r>
          <a:endParaRPr lang="en-US" dirty="0"/>
        </a:p>
      </dgm:t>
    </dgm:pt>
    <dgm:pt modelId="{B15FA810-AC6C-4F05-8499-DC459C889220}" cxnId="{7FAF56F2-C3AE-49BE-9441-F36D311A5E14}" type="parTrans">
      <dgm:prSet/>
      <dgm:spPr/>
      <dgm:t>
        <a:bodyPr/>
        <a:lstStyle/>
        <a:p>
          <a:endParaRPr lang="en-US"/>
        </a:p>
      </dgm:t>
    </dgm:pt>
    <dgm:pt modelId="{54BACA88-D8F8-4DD7-BA38-26C63B18A1F4}" cxnId="{7FAF56F2-C3AE-49BE-9441-F36D311A5E14}" type="sibTrans">
      <dgm:prSet/>
      <dgm:spPr/>
      <dgm:t>
        <a:bodyPr/>
        <a:lstStyle/>
        <a:p>
          <a:endParaRPr lang="en-US"/>
        </a:p>
      </dgm:t>
    </dgm:pt>
    <dgm:pt modelId="{3CFE7991-1F75-4E36-84C7-567BB040523D}">
      <dgm:prSet phldrT="[Text]"/>
      <dgm:spPr/>
      <dgm:t>
        <a:bodyPr/>
        <a:lstStyle/>
        <a:p>
          <a:r>
            <a:rPr lang="en-US" dirty="0" smtClean="0"/>
            <a:t>Voice</a:t>
          </a:r>
          <a:endParaRPr lang="en-US" dirty="0"/>
        </a:p>
      </dgm:t>
    </dgm:pt>
    <dgm:pt modelId="{0201D7FC-0AC3-4B44-B37A-450873E4B5CA}" cxnId="{8C773D9E-EF29-4E8B-8B21-94BAEE5404E7}" type="parTrans">
      <dgm:prSet/>
      <dgm:spPr/>
      <dgm:t>
        <a:bodyPr/>
        <a:lstStyle/>
        <a:p>
          <a:endParaRPr lang="en-US"/>
        </a:p>
      </dgm:t>
    </dgm:pt>
    <dgm:pt modelId="{D06CB356-B180-45E9-943C-FD713BE2DCF5}" cxnId="{8C773D9E-EF29-4E8B-8B21-94BAEE5404E7}" type="sibTrans">
      <dgm:prSet/>
      <dgm:spPr/>
      <dgm:t>
        <a:bodyPr/>
        <a:lstStyle/>
        <a:p>
          <a:endParaRPr lang="en-US"/>
        </a:p>
      </dgm:t>
    </dgm:pt>
    <dgm:pt modelId="{5B9B57F4-6924-4AA1-AC65-AE2CB9E47C6D}" type="pres">
      <dgm:prSet presAssocID="{A4AD64E4-EA45-4E5E-96AD-5C82D89ACE39}" presName="Name0" presStyleCnt="0">
        <dgm:presLayoutVars>
          <dgm:chPref val="1"/>
          <dgm:dir/>
          <dgm:animOne val="branch"/>
          <dgm:animLvl val="lvl"/>
          <dgm:resizeHandles val="exact"/>
        </dgm:presLayoutVars>
      </dgm:prSet>
      <dgm:spPr/>
      <dgm:t>
        <a:bodyPr/>
        <a:lstStyle/>
        <a:p>
          <a:endParaRPr lang="en-US"/>
        </a:p>
      </dgm:t>
    </dgm:pt>
    <dgm:pt modelId="{9CFDA5BE-08BE-448F-909D-BB3E0DE7148F}" type="pres">
      <dgm:prSet presAssocID="{D2554554-9DF9-4898-AE54-74F15EB446DB}" presName="root1" presStyleCnt="0"/>
      <dgm:spPr/>
    </dgm:pt>
    <dgm:pt modelId="{5B13457D-1960-4723-8027-B5BB0C13C3E4}" type="pres">
      <dgm:prSet presAssocID="{D2554554-9DF9-4898-AE54-74F15EB446DB}" presName="LevelOneTextNode" presStyleLbl="node0" presStyleIdx="0" presStyleCnt="1">
        <dgm:presLayoutVars>
          <dgm:chPref val="3"/>
        </dgm:presLayoutVars>
      </dgm:prSet>
      <dgm:spPr/>
      <dgm:t>
        <a:bodyPr/>
        <a:lstStyle/>
        <a:p>
          <a:endParaRPr lang="en-US"/>
        </a:p>
      </dgm:t>
    </dgm:pt>
    <dgm:pt modelId="{3B14A5DA-FD94-4B83-91C3-113DF8269030}" type="pres">
      <dgm:prSet presAssocID="{D2554554-9DF9-4898-AE54-74F15EB446DB}" presName="level2hierChild" presStyleCnt="0"/>
      <dgm:spPr/>
    </dgm:pt>
    <dgm:pt modelId="{7A95CE35-D224-486F-AA43-FC4B37BFD247}" type="pres">
      <dgm:prSet presAssocID="{41AEF264-8EDA-4B8A-BE8C-8FF5D99242CC}" presName="conn2-1" presStyleLbl="parChTrans1D2" presStyleIdx="0" presStyleCnt="3"/>
      <dgm:spPr/>
      <dgm:t>
        <a:bodyPr/>
        <a:lstStyle/>
        <a:p>
          <a:endParaRPr lang="en-US"/>
        </a:p>
      </dgm:t>
    </dgm:pt>
    <dgm:pt modelId="{A02D864A-229F-468D-AEE2-98EA9780EC1C}" type="pres">
      <dgm:prSet presAssocID="{41AEF264-8EDA-4B8A-BE8C-8FF5D99242CC}" presName="connTx" presStyleLbl="parChTrans1D2" presStyleIdx="0" presStyleCnt="3"/>
      <dgm:spPr/>
      <dgm:t>
        <a:bodyPr/>
        <a:lstStyle/>
        <a:p>
          <a:endParaRPr lang="en-US"/>
        </a:p>
      </dgm:t>
    </dgm:pt>
    <dgm:pt modelId="{06E4EEBF-C2F6-44B9-8F52-468FD2F6EF87}" type="pres">
      <dgm:prSet presAssocID="{FF42F87C-FE99-43A4-B03D-3EC943627A10}" presName="root2" presStyleCnt="0"/>
      <dgm:spPr/>
    </dgm:pt>
    <dgm:pt modelId="{44A16815-E8A6-4841-AB79-02BF2A85F7C5}" type="pres">
      <dgm:prSet presAssocID="{FF42F87C-FE99-43A4-B03D-3EC943627A10}" presName="LevelTwoTextNode" presStyleLbl="node2" presStyleIdx="0" presStyleCnt="3">
        <dgm:presLayoutVars>
          <dgm:chPref val="3"/>
        </dgm:presLayoutVars>
      </dgm:prSet>
      <dgm:spPr/>
      <dgm:t>
        <a:bodyPr/>
        <a:lstStyle/>
        <a:p>
          <a:endParaRPr lang="en-US"/>
        </a:p>
      </dgm:t>
    </dgm:pt>
    <dgm:pt modelId="{2977910B-8CC7-4A08-85FA-74047C19F2CD}" type="pres">
      <dgm:prSet presAssocID="{FF42F87C-FE99-43A4-B03D-3EC943627A10}" presName="level3hierChild" presStyleCnt="0"/>
      <dgm:spPr/>
    </dgm:pt>
    <dgm:pt modelId="{9EF81B97-C6C2-401F-B9E8-88A4E7D01AFB}" type="pres">
      <dgm:prSet presAssocID="{B15FA810-AC6C-4F05-8499-DC459C889220}" presName="conn2-1" presStyleLbl="parChTrans1D2" presStyleIdx="1" presStyleCnt="3"/>
      <dgm:spPr/>
      <dgm:t>
        <a:bodyPr/>
        <a:lstStyle/>
        <a:p>
          <a:endParaRPr lang="en-US"/>
        </a:p>
      </dgm:t>
    </dgm:pt>
    <dgm:pt modelId="{551EBF66-2FB9-402D-BB4F-932FEF9B205B}" type="pres">
      <dgm:prSet presAssocID="{B15FA810-AC6C-4F05-8499-DC459C889220}" presName="connTx" presStyleLbl="parChTrans1D2" presStyleIdx="1" presStyleCnt="3"/>
      <dgm:spPr/>
      <dgm:t>
        <a:bodyPr/>
        <a:lstStyle/>
        <a:p>
          <a:endParaRPr lang="en-US"/>
        </a:p>
      </dgm:t>
    </dgm:pt>
    <dgm:pt modelId="{D60CCC40-1E56-4746-9FBF-907DFDECABEA}" type="pres">
      <dgm:prSet presAssocID="{A74317AE-30AD-4D87-99B3-2604D7B0CB7C}" presName="root2" presStyleCnt="0"/>
      <dgm:spPr/>
    </dgm:pt>
    <dgm:pt modelId="{7340957D-B165-4B03-8D2D-81FA4B6CFE8F}" type="pres">
      <dgm:prSet presAssocID="{A74317AE-30AD-4D87-99B3-2604D7B0CB7C}" presName="LevelTwoTextNode" presStyleLbl="node2" presStyleIdx="1" presStyleCnt="3">
        <dgm:presLayoutVars>
          <dgm:chPref val="3"/>
        </dgm:presLayoutVars>
      </dgm:prSet>
      <dgm:spPr/>
      <dgm:t>
        <a:bodyPr/>
        <a:lstStyle/>
        <a:p>
          <a:endParaRPr lang="en-US"/>
        </a:p>
      </dgm:t>
    </dgm:pt>
    <dgm:pt modelId="{627F6DBC-1E98-4EC2-AE9B-67AD740EA160}" type="pres">
      <dgm:prSet presAssocID="{A74317AE-30AD-4D87-99B3-2604D7B0CB7C}" presName="level3hierChild" presStyleCnt="0"/>
      <dgm:spPr/>
    </dgm:pt>
    <dgm:pt modelId="{3443BB6A-3332-4EAB-A6C3-C3B7FD6EDD74}" type="pres">
      <dgm:prSet presAssocID="{0201D7FC-0AC3-4B44-B37A-450873E4B5CA}" presName="conn2-1" presStyleLbl="parChTrans1D2" presStyleIdx="2" presStyleCnt="3"/>
      <dgm:spPr/>
      <dgm:t>
        <a:bodyPr/>
        <a:lstStyle/>
        <a:p>
          <a:endParaRPr lang="en-US"/>
        </a:p>
      </dgm:t>
    </dgm:pt>
    <dgm:pt modelId="{6FB05CD6-A257-47DE-9666-022D55D12ADC}" type="pres">
      <dgm:prSet presAssocID="{0201D7FC-0AC3-4B44-B37A-450873E4B5CA}" presName="connTx" presStyleLbl="parChTrans1D2" presStyleIdx="2" presStyleCnt="3"/>
      <dgm:spPr/>
      <dgm:t>
        <a:bodyPr/>
        <a:lstStyle/>
        <a:p>
          <a:endParaRPr lang="en-US"/>
        </a:p>
      </dgm:t>
    </dgm:pt>
    <dgm:pt modelId="{4557F08F-3838-41F9-AC44-B032F204CCD7}" type="pres">
      <dgm:prSet presAssocID="{3CFE7991-1F75-4E36-84C7-567BB040523D}" presName="root2" presStyleCnt="0"/>
      <dgm:spPr/>
    </dgm:pt>
    <dgm:pt modelId="{8D3E3451-8C81-4239-82B0-594220BEB94A}" type="pres">
      <dgm:prSet presAssocID="{3CFE7991-1F75-4E36-84C7-567BB040523D}" presName="LevelTwoTextNode" presStyleLbl="node2" presStyleIdx="2" presStyleCnt="3">
        <dgm:presLayoutVars>
          <dgm:chPref val="3"/>
        </dgm:presLayoutVars>
      </dgm:prSet>
      <dgm:spPr/>
      <dgm:t>
        <a:bodyPr/>
        <a:lstStyle/>
        <a:p>
          <a:endParaRPr lang="en-US"/>
        </a:p>
      </dgm:t>
    </dgm:pt>
    <dgm:pt modelId="{8DF36AAB-D72C-42DF-B8A0-C1AB18CDF8BD}" type="pres">
      <dgm:prSet presAssocID="{3CFE7991-1F75-4E36-84C7-567BB040523D}" presName="level3hierChild" presStyleCnt="0"/>
      <dgm:spPr/>
    </dgm:pt>
  </dgm:ptLst>
  <dgm:cxnLst>
    <dgm:cxn modelId="{862DCD10-8A45-495E-818D-ACB6FDFC2A8C}" type="presOf" srcId="{3CFE7991-1F75-4E36-84C7-567BB040523D}" destId="{8D3E3451-8C81-4239-82B0-594220BEB94A}" srcOrd="0" destOrd="0" presId="urn:microsoft.com/office/officeart/2008/layout/HorizontalMultiLevelHierarchy"/>
    <dgm:cxn modelId="{1F8076C0-2836-4244-A65F-D2C3582E2B7D}" type="presOf" srcId="{41AEF264-8EDA-4B8A-BE8C-8FF5D99242CC}" destId="{A02D864A-229F-468D-AEE2-98EA9780EC1C}" srcOrd="1" destOrd="0" presId="urn:microsoft.com/office/officeart/2008/layout/HorizontalMultiLevelHierarchy"/>
    <dgm:cxn modelId="{8280311D-C107-484A-BDF0-CF89324DE4C5}" type="presOf" srcId="{B15FA810-AC6C-4F05-8499-DC459C889220}" destId="{9EF81B97-C6C2-401F-B9E8-88A4E7D01AFB}" srcOrd="0" destOrd="0" presId="urn:microsoft.com/office/officeart/2008/layout/HorizontalMultiLevelHierarchy"/>
    <dgm:cxn modelId="{96AD5830-F408-45DF-BC70-B752918E07B8}" type="presOf" srcId="{B15FA810-AC6C-4F05-8499-DC459C889220}" destId="{551EBF66-2FB9-402D-BB4F-932FEF9B205B}" srcOrd="1" destOrd="0" presId="urn:microsoft.com/office/officeart/2008/layout/HorizontalMultiLevelHierarchy"/>
    <dgm:cxn modelId="{0D78D087-FEC6-4CF2-A16D-12787A311655}" srcId="{A4AD64E4-EA45-4E5E-96AD-5C82D89ACE39}" destId="{D2554554-9DF9-4898-AE54-74F15EB446DB}" srcOrd="0" destOrd="0" parTransId="{82A8A893-445E-4745-9221-3991CE136EA4}" sibTransId="{74039556-521B-4578-95E7-0F452044125E}"/>
    <dgm:cxn modelId="{0AEC9A63-F637-49A3-9C90-8FDC852F4989}" srcId="{D2554554-9DF9-4898-AE54-74F15EB446DB}" destId="{FF42F87C-FE99-43A4-B03D-3EC943627A10}" srcOrd="0" destOrd="0" parTransId="{41AEF264-8EDA-4B8A-BE8C-8FF5D99242CC}" sibTransId="{D814487C-C5B6-45BE-BE26-D807E2D54FE9}"/>
    <dgm:cxn modelId="{9C7B5D88-F6FC-4D3C-9E63-7435024AE647}" type="presOf" srcId="{D2554554-9DF9-4898-AE54-74F15EB446DB}" destId="{5B13457D-1960-4723-8027-B5BB0C13C3E4}" srcOrd="0" destOrd="0" presId="urn:microsoft.com/office/officeart/2008/layout/HorizontalMultiLevelHierarchy"/>
    <dgm:cxn modelId="{7FAF56F2-C3AE-49BE-9441-F36D311A5E14}" srcId="{D2554554-9DF9-4898-AE54-74F15EB446DB}" destId="{A74317AE-30AD-4D87-99B3-2604D7B0CB7C}" srcOrd="1" destOrd="0" parTransId="{B15FA810-AC6C-4F05-8499-DC459C889220}" sibTransId="{54BACA88-D8F8-4DD7-BA38-26C63B18A1F4}"/>
    <dgm:cxn modelId="{D46475AA-DCDB-4EE5-9FDA-C5D056181E2B}" type="presOf" srcId="{0201D7FC-0AC3-4B44-B37A-450873E4B5CA}" destId="{3443BB6A-3332-4EAB-A6C3-C3B7FD6EDD74}" srcOrd="0" destOrd="0" presId="urn:microsoft.com/office/officeart/2008/layout/HorizontalMultiLevelHierarchy"/>
    <dgm:cxn modelId="{035B6467-EC3A-4055-AF96-EA64BC68DDED}" type="presOf" srcId="{A4AD64E4-EA45-4E5E-96AD-5C82D89ACE39}" destId="{5B9B57F4-6924-4AA1-AC65-AE2CB9E47C6D}" srcOrd="0" destOrd="0" presId="urn:microsoft.com/office/officeart/2008/layout/HorizontalMultiLevelHierarchy"/>
    <dgm:cxn modelId="{7E7856AB-AD8E-41BB-BE07-EE376F5BEAD8}" type="presOf" srcId="{FF42F87C-FE99-43A4-B03D-3EC943627A10}" destId="{44A16815-E8A6-4841-AB79-02BF2A85F7C5}" srcOrd="0" destOrd="0" presId="urn:microsoft.com/office/officeart/2008/layout/HorizontalMultiLevelHierarchy"/>
    <dgm:cxn modelId="{6AB6C74E-346E-4082-AEE6-2278981F9DE7}" type="presOf" srcId="{A74317AE-30AD-4D87-99B3-2604D7B0CB7C}" destId="{7340957D-B165-4B03-8D2D-81FA4B6CFE8F}" srcOrd="0" destOrd="0" presId="urn:microsoft.com/office/officeart/2008/layout/HorizontalMultiLevelHierarchy"/>
    <dgm:cxn modelId="{D0E83591-7AA0-4B9C-B234-03BBBE3AD6CE}" type="presOf" srcId="{0201D7FC-0AC3-4B44-B37A-450873E4B5CA}" destId="{6FB05CD6-A257-47DE-9666-022D55D12ADC}" srcOrd="1" destOrd="0" presId="urn:microsoft.com/office/officeart/2008/layout/HorizontalMultiLevelHierarchy"/>
    <dgm:cxn modelId="{8C773D9E-EF29-4E8B-8B21-94BAEE5404E7}" srcId="{D2554554-9DF9-4898-AE54-74F15EB446DB}" destId="{3CFE7991-1F75-4E36-84C7-567BB040523D}" srcOrd="2" destOrd="0" parTransId="{0201D7FC-0AC3-4B44-B37A-450873E4B5CA}" sibTransId="{D06CB356-B180-45E9-943C-FD713BE2DCF5}"/>
    <dgm:cxn modelId="{641B3414-622D-4D94-9B93-382EF75AC455}" type="presOf" srcId="{41AEF264-8EDA-4B8A-BE8C-8FF5D99242CC}" destId="{7A95CE35-D224-486F-AA43-FC4B37BFD247}" srcOrd="0" destOrd="0" presId="urn:microsoft.com/office/officeart/2008/layout/HorizontalMultiLevelHierarchy"/>
    <dgm:cxn modelId="{FDA2FA8D-DB73-4ED0-9FC1-6EF6AD14FBED}" type="presParOf" srcId="{5B9B57F4-6924-4AA1-AC65-AE2CB9E47C6D}" destId="{9CFDA5BE-08BE-448F-909D-BB3E0DE7148F}" srcOrd="0" destOrd="0" presId="urn:microsoft.com/office/officeart/2008/layout/HorizontalMultiLevelHierarchy"/>
    <dgm:cxn modelId="{FA3DC6FB-2F36-4B86-AD33-1B7DE397FD54}" type="presParOf" srcId="{9CFDA5BE-08BE-448F-909D-BB3E0DE7148F}" destId="{5B13457D-1960-4723-8027-B5BB0C13C3E4}" srcOrd="0" destOrd="0" presId="urn:microsoft.com/office/officeart/2008/layout/HorizontalMultiLevelHierarchy"/>
    <dgm:cxn modelId="{E512534E-41C2-4945-AEA7-718CF4DD8B98}" type="presParOf" srcId="{9CFDA5BE-08BE-448F-909D-BB3E0DE7148F}" destId="{3B14A5DA-FD94-4B83-91C3-113DF8269030}" srcOrd="1" destOrd="0" presId="urn:microsoft.com/office/officeart/2008/layout/HorizontalMultiLevelHierarchy"/>
    <dgm:cxn modelId="{7396ADEB-8DB2-4DD1-BC99-3E18A86390DB}" type="presParOf" srcId="{3B14A5DA-FD94-4B83-91C3-113DF8269030}" destId="{7A95CE35-D224-486F-AA43-FC4B37BFD247}" srcOrd="0" destOrd="0" presId="urn:microsoft.com/office/officeart/2008/layout/HorizontalMultiLevelHierarchy"/>
    <dgm:cxn modelId="{5BB10917-9C0F-4CA3-9794-D8147FD9D4B6}" type="presParOf" srcId="{7A95CE35-D224-486F-AA43-FC4B37BFD247}" destId="{A02D864A-229F-468D-AEE2-98EA9780EC1C}" srcOrd="0" destOrd="0" presId="urn:microsoft.com/office/officeart/2008/layout/HorizontalMultiLevelHierarchy"/>
    <dgm:cxn modelId="{2A53067A-1DF8-47C3-91AD-BE3E1653554B}" type="presParOf" srcId="{3B14A5DA-FD94-4B83-91C3-113DF8269030}" destId="{06E4EEBF-C2F6-44B9-8F52-468FD2F6EF87}" srcOrd="1" destOrd="0" presId="urn:microsoft.com/office/officeart/2008/layout/HorizontalMultiLevelHierarchy"/>
    <dgm:cxn modelId="{346BBD5A-65C2-4E11-B7F8-1AE91D894671}" type="presParOf" srcId="{06E4EEBF-C2F6-44B9-8F52-468FD2F6EF87}" destId="{44A16815-E8A6-4841-AB79-02BF2A85F7C5}" srcOrd="0" destOrd="0" presId="urn:microsoft.com/office/officeart/2008/layout/HorizontalMultiLevelHierarchy"/>
    <dgm:cxn modelId="{77904333-9B93-40C4-80D3-82D446A8D86F}" type="presParOf" srcId="{06E4EEBF-C2F6-44B9-8F52-468FD2F6EF87}" destId="{2977910B-8CC7-4A08-85FA-74047C19F2CD}" srcOrd="1" destOrd="0" presId="urn:microsoft.com/office/officeart/2008/layout/HorizontalMultiLevelHierarchy"/>
    <dgm:cxn modelId="{B53B4771-2952-4EB8-93E3-0139A5E6C828}" type="presParOf" srcId="{3B14A5DA-FD94-4B83-91C3-113DF8269030}" destId="{9EF81B97-C6C2-401F-B9E8-88A4E7D01AFB}" srcOrd="2" destOrd="0" presId="urn:microsoft.com/office/officeart/2008/layout/HorizontalMultiLevelHierarchy"/>
    <dgm:cxn modelId="{C2CEDF24-3551-41AD-B028-930827D289C9}" type="presParOf" srcId="{9EF81B97-C6C2-401F-B9E8-88A4E7D01AFB}" destId="{551EBF66-2FB9-402D-BB4F-932FEF9B205B}" srcOrd="0" destOrd="0" presId="urn:microsoft.com/office/officeart/2008/layout/HorizontalMultiLevelHierarchy"/>
    <dgm:cxn modelId="{C9D70FD2-94E6-4BBC-B857-257D4E1AB06B}" type="presParOf" srcId="{3B14A5DA-FD94-4B83-91C3-113DF8269030}" destId="{D60CCC40-1E56-4746-9FBF-907DFDECABEA}" srcOrd="3" destOrd="0" presId="urn:microsoft.com/office/officeart/2008/layout/HorizontalMultiLevelHierarchy"/>
    <dgm:cxn modelId="{8D4CB12F-D9B3-4667-AB6B-C446FDDB99B6}" type="presParOf" srcId="{D60CCC40-1E56-4746-9FBF-907DFDECABEA}" destId="{7340957D-B165-4B03-8D2D-81FA4B6CFE8F}" srcOrd="0" destOrd="0" presId="urn:microsoft.com/office/officeart/2008/layout/HorizontalMultiLevelHierarchy"/>
    <dgm:cxn modelId="{83FFDBF5-0092-4D15-9888-5D887D59E973}" type="presParOf" srcId="{D60CCC40-1E56-4746-9FBF-907DFDECABEA}" destId="{627F6DBC-1E98-4EC2-AE9B-67AD740EA160}" srcOrd="1" destOrd="0" presId="urn:microsoft.com/office/officeart/2008/layout/HorizontalMultiLevelHierarchy"/>
    <dgm:cxn modelId="{EDF46F77-E78C-4E83-9C2C-140325911607}" type="presParOf" srcId="{3B14A5DA-FD94-4B83-91C3-113DF8269030}" destId="{3443BB6A-3332-4EAB-A6C3-C3B7FD6EDD74}" srcOrd="4" destOrd="0" presId="urn:microsoft.com/office/officeart/2008/layout/HorizontalMultiLevelHierarchy"/>
    <dgm:cxn modelId="{37CC5F18-3472-4B8A-8E53-A1AA8C4C8374}" type="presParOf" srcId="{3443BB6A-3332-4EAB-A6C3-C3B7FD6EDD74}" destId="{6FB05CD6-A257-47DE-9666-022D55D12ADC}" srcOrd="0" destOrd="0" presId="urn:microsoft.com/office/officeart/2008/layout/HorizontalMultiLevelHierarchy"/>
    <dgm:cxn modelId="{310F82E6-C09A-4F55-9000-A275D086A18B}" type="presParOf" srcId="{3B14A5DA-FD94-4B83-91C3-113DF8269030}" destId="{4557F08F-3838-41F9-AC44-B032F204CCD7}" srcOrd="5" destOrd="0" presId="urn:microsoft.com/office/officeart/2008/layout/HorizontalMultiLevelHierarchy"/>
    <dgm:cxn modelId="{076F6721-5F45-4B68-B8E6-42E2EABA9C62}" type="presParOf" srcId="{4557F08F-3838-41F9-AC44-B032F204CCD7}" destId="{8D3E3451-8C81-4239-82B0-594220BEB94A}" srcOrd="0" destOrd="0" presId="urn:microsoft.com/office/officeart/2008/layout/HorizontalMultiLevelHierarchy"/>
    <dgm:cxn modelId="{3505B4BD-BEE6-4874-BF3D-3B2207B14125}" type="presParOf" srcId="{4557F08F-3838-41F9-AC44-B032F204CCD7}" destId="{8DF36AAB-D72C-42DF-B8A0-C1AB18CDF8B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65999C-36D0-406D-B420-03339856B72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2F051AF5-6697-4478-BC15-B1A168111E04}">
      <dgm:prSet phldrT="[Text]"/>
      <dgm:spPr/>
      <dgm:t>
        <a:bodyPr/>
        <a:lstStyle/>
        <a:p>
          <a:r>
            <a:rPr lang="en-US" dirty="0" smtClean="0"/>
            <a:t>Blink right</a:t>
          </a:r>
          <a:endParaRPr lang="en-US" dirty="0"/>
        </a:p>
      </dgm:t>
    </dgm:pt>
    <dgm:pt modelId="{A3644AEE-8714-43ED-9ADE-07A38B0B2132}" cxnId="{21635602-0727-4ACD-AA42-2BC281055E41}" type="parTrans">
      <dgm:prSet/>
      <dgm:spPr/>
      <dgm:t>
        <a:bodyPr/>
        <a:lstStyle/>
        <a:p>
          <a:endParaRPr lang="en-US"/>
        </a:p>
      </dgm:t>
    </dgm:pt>
    <dgm:pt modelId="{DC26B136-412D-4A8E-9E37-CDA42DAC4838}" cxnId="{21635602-0727-4ACD-AA42-2BC281055E41}" type="sibTrans">
      <dgm:prSet/>
      <dgm:spPr/>
      <dgm:t>
        <a:bodyPr/>
        <a:lstStyle/>
        <a:p>
          <a:endParaRPr lang="en-US"/>
        </a:p>
      </dgm:t>
    </dgm:pt>
    <dgm:pt modelId="{9C5037B3-1337-4481-B07C-A8BEAC6BB07E}">
      <dgm:prSet phldrT="[Text]"/>
      <dgm:spPr/>
      <dgm:t>
        <a:bodyPr/>
        <a:lstStyle/>
        <a:p>
          <a:r>
            <a:rPr lang="en-US" dirty="0" smtClean="0"/>
            <a:t>Blink left</a:t>
          </a:r>
          <a:endParaRPr lang="en-US" dirty="0"/>
        </a:p>
      </dgm:t>
    </dgm:pt>
    <dgm:pt modelId="{86971F23-9607-43BD-82AF-046922A43CC8}" cxnId="{9312081E-CE39-40CF-860B-F8D25CAFDF83}" type="parTrans">
      <dgm:prSet/>
      <dgm:spPr/>
      <dgm:t>
        <a:bodyPr/>
        <a:lstStyle/>
        <a:p>
          <a:endParaRPr lang="en-US"/>
        </a:p>
      </dgm:t>
    </dgm:pt>
    <dgm:pt modelId="{D5E2065F-19E0-4FF5-9D25-18E9FF6FC73F}" cxnId="{9312081E-CE39-40CF-860B-F8D25CAFDF83}" type="sibTrans">
      <dgm:prSet/>
      <dgm:spPr/>
      <dgm:t>
        <a:bodyPr/>
        <a:lstStyle/>
        <a:p>
          <a:endParaRPr lang="en-US"/>
        </a:p>
      </dgm:t>
    </dgm:pt>
    <dgm:pt modelId="{0D81CD1E-DB4C-4162-A3A3-F359C69C0AB7}">
      <dgm:prSet phldrT="[Text]"/>
      <dgm:spPr/>
      <dgm:t>
        <a:bodyPr/>
        <a:lstStyle/>
        <a:p>
          <a:r>
            <a:rPr lang="en-US" dirty="0" smtClean="0"/>
            <a:t>Blink both</a:t>
          </a:r>
          <a:endParaRPr lang="en-US" dirty="0"/>
        </a:p>
      </dgm:t>
    </dgm:pt>
    <dgm:pt modelId="{DC58ECB3-3BA8-45A5-BA2D-97ED802D9BE8}" cxnId="{CC923D70-CC67-4D47-846F-37F7BCE9BE72}" type="parTrans">
      <dgm:prSet/>
      <dgm:spPr/>
      <dgm:t>
        <a:bodyPr/>
        <a:lstStyle/>
        <a:p>
          <a:endParaRPr lang="en-US"/>
        </a:p>
      </dgm:t>
    </dgm:pt>
    <dgm:pt modelId="{23CF3A1E-BA69-44AD-B54E-00E0FDF6B01E}" cxnId="{CC923D70-CC67-4D47-846F-37F7BCE9BE72}" type="sibTrans">
      <dgm:prSet/>
      <dgm:spPr/>
      <dgm:t>
        <a:bodyPr/>
        <a:lstStyle/>
        <a:p>
          <a:endParaRPr lang="en-US"/>
        </a:p>
      </dgm:t>
    </dgm:pt>
    <dgm:pt modelId="{6982B098-FE82-4590-9D19-71CC98C721AA}">
      <dgm:prSet phldrT="[Text]"/>
      <dgm:spPr/>
      <dgm:t>
        <a:bodyPr/>
        <a:lstStyle/>
        <a:p>
          <a:r>
            <a:rPr lang="en-US" dirty="0" smtClean="0"/>
            <a:t>Move selection right</a:t>
          </a:r>
          <a:endParaRPr lang="en-US" dirty="0"/>
        </a:p>
      </dgm:t>
    </dgm:pt>
    <dgm:pt modelId="{26C5C75D-F942-4BBD-B801-3398E67319F3}" cxnId="{C4F9CCF2-16B4-4709-B49A-0A9A4072DDC3}" type="parTrans">
      <dgm:prSet/>
      <dgm:spPr/>
      <dgm:t>
        <a:bodyPr/>
        <a:lstStyle/>
        <a:p>
          <a:endParaRPr lang="en-US"/>
        </a:p>
      </dgm:t>
    </dgm:pt>
    <dgm:pt modelId="{B509A87A-9240-476F-8771-4255852C45C6}" cxnId="{C4F9CCF2-16B4-4709-B49A-0A9A4072DDC3}" type="sibTrans">
      <dgm:prSet/>
      <dgm:spPr/>
      <dgm:t>
        <a:bodyPr/>
        <a:lstStyle/>
        <a:p>
          <a:endParaRPr lang="en-US"/>
        </a:p>
      </dgm:t>
    </dgm:pt>
    <dgm:pt modelId="{B6809568-1DC2-4D39-AA63-EBECCA566B44}">
      <dgm:prSet phldrT="[Text]"/>
      <dgm:spPr/>
      <dgm:t>
        <a:bodyPr/>
        <a:lstStyle/>
        <a:p>
          <a:r>
            <a:rPr lang="en-US" dirty="0" smtClean="0"/>
            <a:t>Move selection left</a:t>
          </a:r>
          <a:endParaRPr lang="en-US" dirty="0"/>
        </a:p>
      </dgm:t>
    </dgm:pt>
    <dgm:pt modelId="{037CEC5E-36B4-4190-9FDE-907776A63E7C}" cxnId="{3ADCA7F8-6B4C-4F0F-8261-03AFF0F77EC0}" type="parTrans">
      <dgm:prSet/>
      <dgm:spPr/>
      <dgm:t>
        <a:bodyPr/>
        <a:lstStyle/>
        <a:p>
          <a:endParaRPr lang="en-US"/>
        </a:p>
      </dgm:t>
    </dgm:pt>
    <dgm:pt modelId="{4E8BD715-7775-4A9B-B25C-5450C77DBD2F}" cxnId="{3ADCA7F8-6B4C-4F0F-8261-03AFF0F77EC0}" type="sibTrans">
      <dgm:prSet/>
      <dgm:spPr/>
      <dgm:t>
        <a:bodyPr/>
        <a:lstStyle/>
        <a:p>
          <a:endParaRPr lang="en-US"/>
        </a:p>
      </dgm:t>
    </dgm:pt>
    <dgm:pt modelId="{CA24A74E-EBE1-4EB1-B3AF-3F861594831C}">
      <dgm:prSet phldrT="[Text]"/>
      <dgm:spPr/>
      <dgm:t>
        <a:bodyPr/>
        <a:lstStyle/>
        <a:p>
          <a:r>
            <a:rPr lang="en-US" dirty="0" smtClean="0"/>
            <a:t>Press selected menu</a:t>
          </a:r>
          <a:endParaRPr lang="en-US" dirty="0"/>
        </a:p>
      </dgm:t>
    </dgm:pt>
    <dgm:pt modelId="{6905170D-826E-4C48-A6D7-CACD5BC83136}" cxnId="{BE47B319-3867-4F27-92F3-42004E6E1BEE}" type="parTrans">
      <dgm:prSet/>
      <dgm:spPr/>
      <dgm:t>
        <a:bodyPr/>
        <a:lstStyle/>
        <a:p>
          <a:endParaRPr lang="en-US"/>
        </a:p>
      </dgm:t>
    </dgm:pt>
    <dgm:pt modelId="{3242DEA8-3360-4506-B699-72C263DB0DCA}" cxnId="{BE47B319-3867-4F27-92F3-42004E6E1BEE}" type="sibTrans">
      <dgm:prSet/>
      <dgm:spPr/>
      <dgm:t>
        <a:bodyPr/>
        <a:lstStyle/>
        <a:p>
          <a:endParaRPr lang="en-US"/>
        </a:p>
      </dgm:t>
    </dgm:pt>
    <dgm:pt modelId="{12CABFBA-2600-4C2F-91EA-A603CEB7FFE4}" type="pres">
      <dgm:prSet presAssocID="{5465999C-36D0-406D-B420-03339856B72E}" presName="Name0" presStyleCnt="0">
        <dgm:presLayoutVars>
          <dgm:chPref val="3"/>
          <dgm:dir/>
          <dgm:animLvl val="lvl"/>
          <dgm:resizeHandles/>
        </dgm:presLayoutVars>
      </dgm:prSet>
      <dgm:spPr/>
      <dgm:t>
        <a:bodyPr/>
        <a:lstStyle/>
        <a:p>
          <a:endParaRPr lang="en-US"/>
        </a:p>
      </dgm:t>
    </dgm:pt>
    <dgm:pt modelId="{33E1403A-109F-4CA5-BDA8-3B522BF5DC16}" type="pres">
      <dgm:prSet presAssocID="{2F051AF5-6697-4478-BC15-B1A168111E04}" presName="horFlow" presStyleCnt="0"/>
      <dgm:spPr/>
    </dgm:pt>
    <dgm:pt modelId="{2E48D016-F559-4328-B945-F71E38FFF77C}" type="pres">
      <dgm:prSet presAssocID="{2F051AF5-6697-4478-BC15-B1A168111E04}" presName="bigChev" presStyleLbl="node1" presStyleIdx="0" presStyleCnt="3"/>
      <dgm:spPr/>
      <dgm:t>
        <a:bodyPr/>
        <a:lstStyle/>
        <a:p>
          <a:endParaRPr lang="en-US"/>
        </a:p>
      </dgm:t>
    </dgm:pt>
    <dgm:pt modelId="{A4ED8F20-2391-4966-8A0C-22F940B858AA}" type="pres">
      <dgm:prSet presAssocID="{26C5C75D-F942-4BBD-B801-3398E67319F3}" presName="parTrans" presStyleCnt="0"/>
      <dgm:spPr/>
    </dgm:pt>
    <dgm:pt modelId="{6FF147C8-F510-4581-8A20-3320CEAEDA01}" type="pres">
      <dgm:prSet presAssocID="{6982B098-FE82-4590-9D19-71CC98C721AA}" presName="node" presStyleLbl="alignAccFollowNode1" presStyleIdx="0" presStyleCnt="3">
        <dgm:presLayoutVars>
          <dgm:bulletEnabled val="1"/>
        </dgm:presLayoutVars>
      </dgm:prSet>
      <dgm:spPr/>
      <dgm:t>
        <a:bodyPr/>
        <a:lstStyle/>
        <a:p>
          <a:endParaRPr lang="en-US"/>
        </a:p>
      </dgm:t>
    </dgm:pt>
    <dgm:pt modelId="{8205806B-BA5B-4ED7-B8A6-A27BE6EF138A}" type="pres">
      <dgm:prSet presAssocID="{2F051AF5-6697-4478-BC15-B1A168111E04}" presName="vSp" presStyleCnt="0"/>
      <dgm:spPr/>
    </dgm:pt>
    <dgm:pt modelId="{DAD1776E-469E-461F-8384-62F4EECC16E3}" type="pres">
      <dgm:prSet presAssocID="{9C5037B3-1337-4481-B07C-A8BEAC6BB07E}" presName="horFlow" presStyleCnt="0"/>
      <dgm:spPr/>
    </dgm:pt>
    <dgm:pt modelId="{D51F0D94-0DD5-4323-9461-7821F4E16521}" type="pres">
      <dgm:prSet presAssocID="{9C5037B3-1337-4481-B07C-A8BEAC6BB07E}" presName="bigChev" presStyleLbl="node1" presStyleIdx="1" presStyleCnt="3"/>
      <dgm:spPr/>
      <dgm:t>
        <a:bodyPr/>
        <a:lstStyle/>
        <a:p>
          <a:endParaRPr lang="en-US"/>
        </a:p>
      </dgm:t>
    </dgm:pt>
    <dgm:pt modelId="{D0DFA06F-B0CE-4032-BAA3-81DE5F7088B7}" type="pres">
      <dgm:prSet presAssocID="{037CEC5E-36B4-4190-9FDE-907776A63E7C}" presName="parTrans" presStyleCnt="0"/>
      <dgm:spPr/>
    </dgm:pt>
    <dgm:pt modelId="{EF739CB9-A874-426E-ABFB-C17CB1D11AE9}" type="pres">
      <dgm:prSet presAssocID="{B6809568-1DC2-4D39-AA63-EBECCA566B44}" presName="node" presStyleLbl="alignAccFollowNode1" presStyleIdx="1" presStyleCnt="3">
        <dgm:presLayoutVars>
          <dgm:bulletEnabled val="1"/>
        </dgm:presLayoutVars>
      </dgm:prSet>
      <dgm:spPr/>
      <dgm:t>
        <a:bodyPr/>
        <a:lstStyle/>
        <a:p>
          <a:endParaRPr lang="en-US"/>
        </a:p>
      </dgm:t>
    </dgm:pt>
    <dgm:pt modelId="{D4A57B26-6296-4DCD-B4A5-EF33BEDB0BD5}" type="pres">
      <dgm:prSet presAssocID="{9C5037B3-1337-4481-B07C-A8BEAC6BB07E}" presName="vSp" presStyleCnt="0"/>
      <dgm:spPr/>
    </dgm:pt>
    <dgm:pt modelId="{E225203A-C8E3-4706-B9E9-D499656D633F}" type="pres">
      <dgm:prSet presAssocID="{0D81CD1E-DB4C-4162-A3A3-F359C69C0AB7}" presName="horFlow" presStyleCnt="0"/>
      <dgm:spPr/>
    </dgm:pt>
    <dgm:pt modelId="{EC3F710C-7A2E-45A7-B6BD-47E7A1E7F565}" type="pres">
      <dgm:prSet presAssocID="{0D81CD1E-DB4C-4162-A3A3-F359C69C0AB7}" presName="bigChev" presStyleLbl="node1" presStyleIdx="2" presStyleCnt="3"/>
      <dgm:spPr/>
      <dgm:t>
        <a:bodyPr/>
        <a:lstStyle/>
        <a:p>
          <a:endParaRPr lang="en-US"/>
        </a:p>
      </dgm:t>
    </dgm:pt>
    <dgm:pt modelId="{1A10A162-0CEE-4BC6-9470-2746E6C6C000}" type="pres">
      <dgm:prSet presAssocID="{6905170D-826E-4C48-A6D7-CACD5BC83136}" presName="parTrans" presStyleCnt="0"/>
      <dgm:spPr/>
    </dgm:pt>
    <dgm:pt modelId="{C8BB460A-3BA5-4D2F-8E6E-05B5F9184B1C}" type="pres">
      <dgm:prSet presAssocID="{CA24A74E-EBE1-4EB1-B3AF-3F861594831C}" presName="node" presStyleLbl="alignAccFollowNode1" presStyleIdx="2" presStyleCnt="3">
        <dgm:presLayoutVars>
          <dgm:bulletEnabled val="1"/>
        </dgm:presLayoutVars>
      </dgm:prSet>
      <dgm:spPr/>
      <dgm:t>
        <a:bodyPr/>
        <a:lstStyle/>
        <a:p>
          <a:endParaRPr lang="en-US"/>
        </a:p>
      </dgm:t>
    </dgm:pt>
  </dgm:ptLst>
  <dgm:cxnLst>
    <dgm:cxn modelId="{21635602-0727-4ACD-AA42-2BC281055E41}" srcId="{5465999C-36D0-406D-B420-03339856B72E}" destId="{2F051AF5-6697-4478-BC15-B1A168111E04}" srcOrd="0" destOrd="0" parTransId="{A3644AEE-8714-43ED-9ADE-07A38B0B2132}" sibTransId="{DC26B136-412D-4A8E-9E37-CDA42DAC4838}"/>
    <dgm:cxn modelId="{D59E41B2-C9C2-4C4F-8654-D7AB9A825035}" type="presOf" srcId="{B6809568-1DC2-4D39-AA63-EBECCA566B44}" destId="{EF739CB9-A874-426E-ABFB-C17CB1D11AE9}" srcOrd="0" destOrd="0" presId="urn:microsoft.com/office/officeart/2005/8/layout/lProcess3"/>
    <dgm:cxn modelId="{E281F6A1-9561-44F8-A93C-FB2DA7139B31}" type="presOf" srcId="{2F051AF5-6697-4478-BC15-B1A168111E04}" destId="{2E48D016-F559-4328-B945-F71E38FFF77C}" srcOrd="0" destOrd="0" presId="urn:microsoft.com/office/officeart/2005/8/layout/lProcess3"/>
    <dgm:cxn modelId="{3119440E-19D9-454E-8873-6025D7570A4E}" type="presOf" srcId="{0D81CD1E-DB4C-4162-A3A3-F359C69C0AB7}" destId="{EC3F710C-7A2E-45A7-B6BD-47E7A1E7F565}" srcOrd="0" destOrd="0" presId="urn:microsoft.com/office/officeart/2005/8/layout/lProcess3"/>
    <dgm:cxn modelId="{CC923D70-CC67-4D47-846F-37F7BCE9BE72}" srcId="{5465999C-36D0-406D-B420-03339856B72E}" destId="{0D81CD1E-DB4C-4162-A3A3-F359C69C0AB7}" srcOrd="2" destOrd="0" parTransId="{DC58ECB3-3BA8-45A5-BA2D-97ED802D9BE8}" sibTransId="{23CF3A1E-BA69-44AD-B54E-00E0FDF6B01E}"/>
    <dgm:cxn modelId="{BE47B319-3867-4F27-92F3-42004E6E1BEE}" srcId="{0D81CD1E-DB4C-4162-A3A3-F359C69C0AB7}" destId="{CA24A74E-EBE1-4EB1-B3AF-3F861594831C}" srcOrd="0" destOrd="0" parTransId="{6905170D-826E-4C48-A6D7-CACD5BC83136}" sibTransId="{3242DEA8-3360-4506-B699-72C263DB0DCA}"/>
    <dgm:cxn modelId="{64A8E053-C1EB-4610-886C-570A97E1ED21}" type="presOf" srcId="{9C5037B3-1337-4481-B07C-A8BEAC6BB07E}" destId="{D51F0D94-0DD5-4323-9461-7821F4E16521}" srcOrd="0" destOrd="0" presId="urn:microsoft.com/office/officeart/2005/8/layout/lProcess3"/>
    <dgm:cxn modelId="{9312081E-CE39-40CF-860B-F8D25CAFDF83}" srcId="{5465999C-36D0-406D-B420-03339856B72E}" destId="{9C5037B3-1337-4481-B07C-A8BEAC6BB07E}" srcOrd="1" destOrd="0" parTransId="{86971F23-9607-43BD-82AF-046922A43CC8}" sibTransId="{D5E2065F-19E0-4FF5-9D25-18E9FF6FC73F}"/>
    <dgm:cxn modelId="{3ADCA7F8-6B4C-4F0F-8261-03AFF0F77EC0}" srcId="{9C5037B3-1337-4481-B07C-A8BEAC6BB07E}" destId="{B6809568-1DC2-4D39-AA63-EBECCA566B44}" srcOrd="0" destOrd="0" parTransId="{037CEC5E-36B4-4190-9FDE-907776A63E7C}" sibTransId="{4E8BD715-7775-4A9B-B25C-5450C77DBD2F}"/>
    <dgm:cxn modelId="{EBFE862D-CC09-47C5-83B4-0E692EAF5B92}" type="presOf" srcId="{CA24A74E-EBE1-4EB1-B3AF-3F861594831C}" destId="{C8BB460A-3BA5-4D2F-8E6E-05B5F9184B1C}" srcOrd="0" destOrd="0" presId="urn:microsoft.com/office/officeart/2005/8/layout/lProcess3"/>
    <dgm:cxn modelId="{FB18AA89-96D8-4FC0-A0E5-9FA191AE9B17}" type="presOf" srcId="{6982B098-FE82-4590-9D19-71CC98C721AA}" destId="{6FF147C8-F510-4581-8A20-3320CEAEDA01}" srcOrd="0" destOrd="0" presId="urn:microsoft.com/office/officeart/2005/8/layout/lProcess3"/>
    <dgm:cxn modelId="{C4F9CCF2-16B4-4709-B49A-0A9A4072DDC3}" srcId="{2F051AF5-6697-4478-BC15-B1A168111E04}" destId="{6982B098-FE82-4590-9D19-71CC98C721AA}" srcOrd="0" destOrd="0" parTransId="{26C5C75D-F942-4BBD-B801-3398E67319F3}" sibTransId="{B509A87A-9240-476F-8771-4255852C45C6}"/>
    <dgm:cxn modelId="{81DF6FBD-AE99-412B-BDC0-C5447F24B2E5}" type="presOf" srcId="{5465999C-36D0-406D-B420-03339856B72E}" destId="{12CABFBA-2600-4C2F-91EA-A603CEB7FFE4}" srcOrd="0" destOrd="0" presId="urn:microsoft.com/office/officeart/2005/8/layout/lProcess3"/>
    <dgm:cxn modelId="{4DEACD70-8A19-4F86-9943-FD81B98AC2E5}" type="presParOf" srcId="{12CABFBA-2600-4C2F-91EA-A603CEB7FFE4}" destId="{33E1403A-109F-4CA5-BDA8-3B522BF5DC16}" srcOrd="0" destOrd="0" presId="urn:microsoft.com/office/officeart/2005/8/layout/lProcess3"/>
    <dgm:cxn modelId="{82F695FF-4EC0-47BA-9388-B77350271005}" type="presParOf" srcId="{33E1403A-109F-4CA5-BDA8-3B522BF5DC16}" destId="{2E48D016-F559-4328-B945-F71E38FFF77C}" srcOrd="0" destOrd="0" presId="urn:microsoft.com/office/officeart/2005/8/layout/lProcess3"/>
    <dgm:cxn modelId="{FDB0C067-F594-47E6-BBDD-1D99DA3B6DEE}" type="presParOf" srcId="{33E1403A-109F-4CA5-BDA8-3B522BF5DC16}" destId="{A4ED8F20-2391-4966-8A0C-22F940B858AA}" srcOrd="1" destOrd="0" presId="urn:microsoft.com/office/officeart/2005/8/layout/lProcess3"/>
    <dgm:cxn modelId="{1FC14343-B3E3-4DC4-AEEF-B3C3C1576145}" type="presParOf" srcId="{33E1403A-109F-4CA5-BDA8-3B522BF5DC16}" destId="{6FF147C8-F510-4581-8A20-3320CEAEDA01}" srcOrd="2" destOrd="0" presId="urn:microsoft.com/office/officeart/2005/8/layout/lProcess3"/>
    <dgm:cxn modelId="{3FB30A67-CF5B-4A83-9FED-3B67F181CBB6}" type="presParOf" srcId="{12CABFBA-2600-4C2F-91EA-A603CEB7FFE4}" destId="{8205806B-BA5B-4ED7-B8A6-A27BE6EF138A}" srcOrd="1" destOrd="0" presId="urn:microsoft.com/office/officeart/2005/8/layout/lProcess3"/>
    <dgm:cxn modelId="{FEDA3DA4-1AF7-40EA-B714-578A511FBF4D}" type="presParOf" srcId="{12CABFBA-2600-4C2F-91EA-A603CEB7FFE4}" destId="{DAD1776E-469E-461F-8384-62F4EECC16E3}" srcOrd="2" destOrd="0" presId="urn:microsoft.com/office/officeart/2005/8/layout/lProcess3"/>
    <dgm:cxn modelId="{472CE0A8-8024-4189-9922-6072140EED85}" type="presParOf" srcId="{DAD1776E-469E-461F-8384-62F4EECC16E3}" destId="{D51F0D94-0DD5-4323-9461-7821F4E16521}" srcOrd="0" destOrd="0" presId="urn:microsoft.com/office/officeart/2005/8/layout/lProcess3"/>
    <dgm:cxn modelId="{1CF83D5C-50DE-4C08-9D06-9E8C7BEF04DD}" type="presParOf" srcId="{DAD1776E-469E-461F-8384-62F4EECC16E3}" destId="{D0DFA06F-B0CE-4032-BAA3-81DE5F7088B7}" srcOrd="1" destOrd="0" presId="urn:microsoft.com/office/officeart/2005/8/layout/lProcess3"/>
    <dgm:cxn modelId="{734D3FFE-0D46-47E5-B575-A63481537715}" type="presParOf" srcId="{DAD1776E-469E-461F-8384-62F4EECC16E3}" destId="{EF739CB9-A874-426E-ABFB-C17CB1D11AE9}" srcOrd="2" destOrd="0" presId="urn:microsoft.com/office/officeart/2005/8/layout/lProcess3"/>
    <dgm:cxn modelId="{179F52E1-FB12-4C36-AE5F-3726A9555CDD}" type="presParOf" srcId="{12CABFBA-2600-4C2F-91EA-A603CEB7FFE4}" destId="{D4A57B26-6296-4DCD-B4A5-EF33BEDB0BD5}" srcOrd="3" destOrd="0" presId="urn:microsoft.com/office/officeart/2005/8/layout/lProcess3"/>
    <dgm:cxn modelId="{6A45E1D4-365E-4212-9FFB-C440C61966FE}" type="presParOf" srcId="{12CABFBA-2600-4C2F-91EA-A603CEB7FFE4}" destId="{E225203A-C8E3-4706-B9E9-D499656D633F}" srcOrd="4" destOrd="0" presId="urn:microsoft.com/office/officeart/2005/8/layout/lProcess3"/>
    <dgm:cxn modelId="{4818501E-A45B-49FA-98C7-95AD25252A79}" type="presParOf" srcId="{E225203A-C8E3-4706-B9E9-D499656D633F}" destId="{EC3F710C-7A2E-45A7-B6BD-47E7A1E7F565}" srcOrd="0" destOrd="0" presId="urn:microsoft.com/office/officeart/2005/8/layout/lProcess3"/>
    <dgm:cxn modelId="{E0C0670E-0F77-419B-8D48-E7F19A89E380}" type="presParOf" srcId="{E225203A-C8E3-4706-B9E9-D499656D633F}" destId="{1A10A162-0CEE-4BC6-9470-2746E6C6C000}" srcOrd="1" destOrd="0" presId="urn:microsoft.com/office/officeart/2005/8/layout/lProcess3"/>
    <dgm:cxn modelId="{696B0554-8595-4608-B1C3-928C77B9FC5E}" type="presParOf" srcId="{E225203A-C8E3-4706-B9E9-D499656D633F}" destId="{C8BB460A-3BA5-4D2F-8E6E-05B5F9184B1C}"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65999C-36D0-406D-B420-03339856B72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2F051AF5-6697-4478-BC15-B1A168111E04}">
      <dgm:prSet phldrT="[Text]"/>
      <dgm:spPr/>
      <dgm:t>
        <a:bodyPr/>
        <a:lstStyle/>
        <a:p>
          <a:r>
            <a:rPr lang="en-US" dirty="0" smtClean="0"/>
            <a:t>Look right</a:t>
          </a:r>
          <a:endParaRPr lang="en-US" dirty="0"/>
        </a:p>
      </dgm:t>
    </dgm:pt>
    <dgm:pt modelId="{A3644AEE-8714-43ED-9ADE-07A38B0B2132}" cxnId="{21635602-0727-4ACD-AA42-2BC281055E41}" type="parTrans">
      <dgm:prSet/>
      <dgm:spPr/>
      <dgm:t>
        <a:bodyPr/>
        <a:lstStyle/>
        <a:p>
          <a:endParaRPr lang="en-US"/>
        </a:p>
      </dgm:t>
    </dgm:pt>
    <dgm:pt modelId="{DC26B136-412D-4A8E-9E37-CDA42DAC4838}" cxnId="{21635602-0727-4ACD-AA42-2BC281055E41}" type="sibTrans">
      <dgm:prSet/>
      <dgm:spPr/>
      <dgm:t>
        <a:bodyPr/>
        <a:lstStyle/>
        <a:p>
          <a:endParaRPr lang="en-US"/>
        </a:p>
      </dgm:t>
    </dgm:pt>
    <dgm:pt modelId="{9C5037B3-1337-4481-B07C-A8BEAC6BB07E}">
      <dgm:prSet phldrT="[Text]"/>
      <dgm:spPr/>
      <dgm:t>
        <a:bodyPr/>
        <a:lstStyle/>
        <a:p>
          <a:r>
            <a:rPr lang="en-US" dirty="0" smtClean="0"/>
            <a:t>Look left</a:t>
          </a:r>
          <a:endParaRPr lang="en-US" dirty="0"/>
        </a:p>
      </dgm:t>
    </dgm:pt>
    <dgm:pt modelId="{86971F23-9607-43BD-82AF-046922A43CC8}" cxnId="{9312081E-CE39-40CF-860B-F8D25CAFDF83}" type="parTrans">
      <dgm:prSet/>
      <dgm:spPr/>
      <dgm:t>
        <a:bodyPr/>
        <a:lstStyle/>
        <a:p>
          <a:endParaRPr lang="en-US"/>
        </a:p>
      </dgm:t>
    </dgm:pt>
    <dgm:pt modelId="{D5E2065F-19E0-4FF5-9D25-18E9FF6FC73F}" cxnId="{9312081E-CE39-40CF-860B-F8D25CAFDF83}" type="sibTrans">
      <dgm:prSet/>
      <dgm:spPr/>
      <dgm:t>
        <a:bodyPr/>
        <a:lstStyle/>
        <a:p>
          <a:endParaRPr lang="en-US"/>
        </a:p>
      </dgm:t>
    </dgm:pt>
    <dgm:pt modelId="{0D81CD1E-DB4C-4162-A3A3-F359C69C0AB7}">
      <dgm:prSet phldrT="[Text]"/>
      <dgm:spPr/>
      <dgm:t>
        <a:bodyPr/>
        <a:lstStyle/>
        <a:p>
          <a:r>
            <a:rPr lang="en-US" dirty="0" smtClean="0"/>
            <a:t>Look front</a:t>
          </a:r>
          <a:endParaRPr lang="en-US" dirty="0"/>
        </a:p>
      </dgm:t>
    </dgm:pt>
    <dgm:pt modelId="{DC58ECB3-3BA8-45A5-BA2D-97ED802D9BE8}" cxnId="{CC923D70-CC67-4D47-846F-37F7BCE9BE72}" type="parTrans">
      <dgm:prSet/>
      <dgm:spPr/>
      <dgm:t>
        <a:bodyPr/>
        <a:lstStyle/>
        <a:p>
          <a:endParaRPr lang="en-US"/>
        </a:p>
      </dgm:t>
    </dgm:pt>
    <dgm:pt modelId="{23CF3A1E-BA69-44AD-B54E-00E0FDF6B01E}" cxnId="{CC923D70-CC67-4D47-846F-37F7BCE9BE72}" type="sibTrans">
      <dgm:prSet/>
      <dgm:spPr/>
      <dgm:t>
        <a:bodyPr/>
        <a:lstStyle/>
        <a:p>
          <a:endParaRPr lang="en-US"/>
        </a:p>
      </dgm:t>
    </dgm:pt>
    <dgm:pt modelId="{6982B098-FE82-4590-9D19-71CC98C721AA}">
      <dgm:prSet phldrT="[Text]"/>
      <dgm:spPr/>
      <dgm:t>
        <a:bodyPr/>
        <a:lstStyle/>
        <a:p>
          <a:r>
            <a:rPr lang="en-US" dirty="0" smtClean="0"/>
            <a:t>Move wheel chair right</a:t>
          </a:r>
          <a:endParaRPr lang="en-US" dirty="0"/>
        </a:p>
      </dgm:t>
    </dgm:pt>
    <dgm:pt modelId="{26C5C75D-F942-4BBD-B801-3398E67319F3}" cxnId="{C4F9CCF2-16B4-4709-B49A-0A9A4072DDC3}" type="parTrans">
      <dgm:prSet/>
      <dgm:spPr/>
      <dgm:t>
        <a:bodyPr/>
        <a:lstStyle/>
        <a:p>
          <a:endParaRPr lang="en-US"/>
        </a:p>
      </dgm:t>
    </dgm:pt>
    <dgm:pt modelId="{B509A87A-9240-476F-8771-4255852C45C6}" cxnId="{C4F9CCF2-16B4-4709-B49A-0A9A4072DDC3}" type="sibTrans">
      <dgm:prSet/>
      <dgm:spPr/>
      <dgm:t>
        <a:bodyPr/>
        <a:lstStyle/>
        <a:p>
          <a:endParaRPr lang="en-US"/>
        </a:p>
      </dgm:t>
    </dgm:pt>
    <dgm:pt modelId="{B6809568-1DC2-4D39-AA63-EBECCA566B44}">
      <dgm:prSet phldrT="[Text]"/>
      <dgm:spPr/>
      <dgm:t>
        <a:bodyPr/>
        <a:lstStyle/>
        <a:p>
          <a:r>
            <a:rPr lang="en-US" dirty="0" smtClean="0"/>
            <a:t>Move wheel chair left</a:t>
          </a:r>
          <a:endParaRPr lang="en-US" dirty="0"/>
        </a:p>
      </dgm:t>
    </dgm:pt>
    <dgm:pt modelId="{037CEC5E-36B4-4190-9FDE-907776A63E7C}" cxnId="{3ADCA7F8-6B4C-4F0F-8261-03AFF0F77EC0}" type="parTrans">
      <dgm:prSet/>
      <dgm:spPr/>
      <dgm:t>
        <a:bodyPr/>
        <a:lstStyle/>
        <a:p>
          <a:endParaRPr lang="en-US"/>
        </a:p>
      </dgm:t>
    </dgm:pt>
    <dgm:pt modelId="{4E8BD715-7775-4A9B-B25C-5450C77DBD2F}" cxnId="{3ADCA7F8-6B4C-4F0F-8261-03AFF0F77EC0}" type="sibTrans">
      <dgm:prSet/>
      <dgm:spPr/>
      <dgm:t>
        <a:bodyPr/>
        <a:lstStyle/>
        <a:p>
          <a:endParaRPr lang="en-US"/>
        </a:p>
      </dgm:t>
    </dgm:pt>
    <dgm:pt modelId="{CA24A74E-EBE1-4EB1-B3AF-3F861594831C}">
      <dgm:prSet phldrT="[Text]"/>
      <dgm:spPr/>
      <dgm:t>
        <a:bodyPr/>
        <a:lstStyle/>
        <a:p>
          <a:r>
            <a:rPr lang="en-US" dirty="0" smtClean="0"/>
            <a:t>Move straight</a:t>
          </a:r>
          <a:endParaRPr lang="en-US" dirty="0"/>
        </a:p>
      </dgm:t>
    </dgm:pt>
    <dgm:pt modelId="{6905170D-826E-4C48-A6D7-CACD5BC83136}" cxnId="{BE47B319-3867-4F27-92F3-42004E6E1BEE}" type="parTrans">
      <dgm:prSet/>
      <dgm:spPr/>
      <dgm:t>
        <a:bodyPr/>
        <a:lstStyle/>
        <a:p>
          <a:endParaRPr lang="en-US"/>
        </a:p>
      </dgm:t>
    </dgm:pt>
    <dgm:pt modelId="{3242DEA8-3360-4506-B699-72C263DB0DCA}" cxnId="{BE47B319-3867-4F27-92F3-42004E6E1BEE}" type="sibTrans">
      <dgm:prSet/>
      <dgm:spPr/>
      <dgm:t>
        <a:bodyPr/>
        <a:lstStyle/>
        <a:p>
          <a:endParaRPr lang="en-US"/>
        </a:p>
      </dgm:t>
    </dgm:pt>
    <dgm:pt modelId="{7CBFA96F-66D7-4F33-921E-282ABD11FF10}">
      <dgm:prSet phldrT="[Text]"/>
      <dgm:spPr/>
      <dgm:t>
        <a:bodyPr/>
        <a:lstStyle/>
        <a:p>
          <a:r>
            <a:rPr lang="en-US" dirty="0" smtClean="0"/>
            <a:t>Blink</a:t>
          </a:r>
          <a:endParaRPr lang="en-US" dirty="0"/>
        </a:p>
      </dgm:t>
    </dgm:pt>
    <dgm:pt modelId="{E0433239-9D9F-4D90-8FF1-B9100DCD5669}" cxnId="{1460C8C8-38A1-439B-BE0F-50774EAC61E5}" type="parTrans">
      <dgm:prSet/>
      <dgm:spPr/>
      <dgm:t>
        <a:bodyPr/>
        <a:lstStyle/>
        <a:p>
          <a:endParaRPr lang="en-US"/>
        </a:p>
      </dgm:t>
    </dgm:pt>
    <dgm:pt modelId="{0E27D198-B36F-4A9E-9F23-0E22FF7FB318}" cxnId="{1460C8C8-38A1-439B-BE0F-50774EAC61E5}" type="sibTrans">
      <dgm:prSet/>
      <dgm:spPr/>
      <dgm:t>
        <a:bodyPr/>
        <a:lstStyle/>
        <a:p>
          <a:endParaRPr lang="en-US"/>
        </a:p>
      </dgm:t>
    </dgm:pt>
    <dgm:pt modelId="{57110952-ECF9-4329-93C7-299C2855BF8A}">
      <dgm:prSet phldrT="[Text]"/>
      <dgm:spPr/>
      <dgm:t>
        <a:bodyPr/>
        <a:lstStyle/>
        <a:p>
          <a:r>
            <a:rPr lang="en-US" dirty="0" smtClean="0"/>
            <a:t>Start/Stop</a:t>
          </a:r>
          <a:endParaRPr lang="en-US" dirty="0"/>
        </a:p>
      </dgm:t>
    </dgm:pt>
    <dgm:pt modelId="{A65F995B-EB90-4D15-939D-1A6F9793FE7C}" cxnId="{45145541-572D-4DFF-9911-066D442F1C64}" type="parTrans">
      <dgm:prSet/>
      <dgm:spPr/>
      <dgm:t>
        <a:bodyPr/>
        <a:lstStyle/>
        <a:p>
          <a:endParaRPr lang="en-US"/>
        </a:p>
      </dgm:t>
    </dgm:pt>
    <dgm:pt modelId="{674E83FD-9696-48AC-B37A-B39E3AE39DA3}" cxnId="{45145541-572D-4DFF-9911-066D442F1C64}" type="sibTrans">
      <dgm:prSet/>
      <dgm:spPr/>
      <dgm:t>
        <a:bodyPr/>
        <a:lstStyle/>
        <a:p>
          <a:endParaRPr lang="en-US"/>
        </a:p>
      </dgm:t>
    </dgm:pt>
    <dgm:pt modelId="{12CABFBA-2600-4C2F-91EA-A603CEB7FFE4}" type="pres">
      <dgm:prSet presAssocID="{5465999C-36D0-406D-B420-03339856B72E}" presName="Name0" presStyleCnt="0">
        <dgm:presLayoutVars>
          <dgm:chPref val="3"/>
          <dgm:dir/>
          <dgm:animLvl val="lvl"/>
          <dgm:resizeHandles/>
        </dgm:presLayoutVars>
      </dgm:prSet>
      <dgm:spPr/>
      <dgm:t>
        <a:bodyPr/>
        <a:lstStyle/>
        <a:p>
          <a:endParaRPr lang="en-US"/>
        </a:p>
      </dgm:t>
    </dgm:pt>
    <dgm:pt modelId="{33E1403A-109F-4CA5-BDA8-3B522BF5DC16}" type="pres">
      <dgm:prSet presAssocID="{2F051AF5-6697-4478-BC15-B1A168111E04}" presName="horFlow" presStyleCnt="0"/>
      <dgm:spPr/>
    </dgm:pt>
    <dgm:pt modelId="{2E48D016-F559-4328-B945-F71E38FFF77C}" type="pres">
      <dgm:prSet presAssocID="{2F051AF5-6697-4478-BC15-B1A168111E04}" presName="bigChev" presStyleLbl="node1" presStyleIdx="0" presStyleCnt="4"/>
      <dgm:spPr/>
      <dgm:t>
        <a:bodyPr/>
        <a:lstStyle/>
        <a:p>
          <a:endParaRPr lang="en-US"/>
        </a:p>
      </dgm:t>
    </dgm:pt>
    <dgm:pt modelId="{A4ED8F20-2391-4966-8A0C-22F940B858AA}" type="pres">
      <dgm:prSet presAssocID="{26C5C75D-F942-4BBD-B801-3398E67319F3}" presName="parTrans" presStyleCnt="0"/>
      <dgm:spPr/>
    </dgm:pt>
    <dgm:pt modelId="{6FF147C8-F510-4581-8A20-3320CEAEDA01}" type="pres">
      <dgm:prSet presAssocID="{6982B098-FE82-4590-9D19-71CC98C721AA}" presName="node" presStyleLbl="alignAccFollowNode1" presStyleIdx="0" presStyleCnt="4">
        <dgm:presLayoutVars>
          <dgm:bulletEnabled val="1"/>
        </dgm:presLayoutVars>
      </dgm:prSet>
      <dgm:spPr/>
      <dgm:t>
        <a:bodyPr/>
        <a:lstStyle/>
        <a:p>
          <a:endParaRPr lang="en-US"/>
        </a:p>
      </dgm:t>
    </dgm:pt>
    <dgm:pt modelId="{8205806B-BA5B-4ED7-B8A6-A27BE6EF138A}" type="pres">
      <dgm:prSet presAssocID="{2F051AF5-6697-4478-BC15-B1A168111E04}" presName="vSp" presStyleCnt="0"/>
      <dgm:spPr/>
    </dgm:pt>
    <dgm:pt modelId="{DAD1776E-469E-461F-8384-62F4EECC16E3}" type="pres">
      <dgm:prSet presAssocID="{9C5037B3-1337-4481-B07C-A8BEAC6BB07E}" presName="horFlow" presStyleCnt="0"/>
      <dgm:spPr/>
    </dgm:pt>
    <dgm:pt modelId="{D51F0D94-0DD5-4323-9461-7821F4E16521}" type="pres">
      <dgm:prSet presAssocID="{9C5037B3-1337-4481-B07C-A8BEAC6BB07E}" presName="bigChev" presStyleLbl="node1" presStyleIdx="1" presStyleCnt="4"/>
      <dgm:spPr/>
      <dgm:t>
        <a:bodyPr/>
        <a:lstStyle/>
        <a:p>
          <a:endParaRPr lang="en-US"/>
        </a:p>
      </dgm:t>
    </dgm:pt>
    <dgm:pt modelId="{D0DFA06F-B0CE-4032-BAA3-81DE5F7088B7}" type="pres">
      <dgm:prSet presAssocID="{037CEC5E-36B4-4190-9FDE-907776A63E7C}" presName="parTrans" presStyleCnt="0"/>
      <dgm:spPr/>
    </dgm:pt>
    <dgm:pt modelId="{EF739CB9-A874-426E-ABFB-C17CB1D11AE9}" type="pres">
      <dgm:prSet presAssocID="{B6809568-1DC2-4D39-AA63-EBECCA566B44}" presName="node" presStyleLbl="alignAccFollowNode1" presStyleIdx="1" presStyleCnt="4">
        <dgm:presLayoutVars>
          <dgm:bulletEnabled val="1"/>
        </dgm:presLayoutVars>
      </dgm:prSet>
      <dgm:spPr/>
      <dgm:t>
        <a:bodyPr/>
        <a:lstStyle/>
        <a:p>
          <a:endParaRPr lang="en-US"/>
        </a:p>
      </dgm:t>
    </dgm:pt>
    <dgm:pt modelId="{D4A57B26-6296-4DCD-B4A5-EF33BEDB0BD5}" type="pres">
      <dgm:prSet presAssocID="{9C5037B3-1337-4481-B07C-A8BEAC6BB07E}" presName="vSp" presStyleCnt="0"/>
      <dgm:spPr/>
    </dgm:pt>
    <dgm:pt modelId="{E225203A-C8E3-4706-B9E9-D499656D633F}" type="pres">
      <dgm:prSet presAssocID="{0D81CD1E-DB4C-4162-A3A3-F359C69C0AB7}" presName="horFlow" presStyleCnt="0"/>
      <dgm:spPr/>
    </dgm:pt>
    <dgm:pt modelId="{EC3F710C-7A2E-45A7-B6BD-47E7A1E7F565}" type="pres">
      <dgm:prSet presAssocID="{0D81CD1E-DB4C-4162-A3A3-F359C69C0AB7}" presName="bigChev" presStyleLbl="node1" presStyleIdx="2" presStyleCnt="4"/>
      <dgm:spPr/>
      <dgm:t>
        <a:bodyPr/>
        <a:lstStyle/>
        <a:p>
          <a:endParaRPr lang="en-US"/>
        </a:p>
      </dgm:t>
    </dgm:pt>
    <dgm:pt modelId="{1A10A162-0CEE-4BC6-9470-2746E6C6C000}" type="pres">
      <dgm:prSet presAssocID="{6905170D-826E-4C48-A6D7-CACD5BC83136}" presName="parTrans" presStyleCnt="0"/>
      <dgm:spPr/>
    </dgm:pt>
    <dgm:pt modelId="{C8BB460A-3BA5-4D2F-8E6E-05B5F9184B1C}" type="pres">
      <dgm:prSet presAssocID="{CA24A74E-EBE1-4EB1-B3AF-3F861594831C}" presName="node" presStyleLbl="alignAccFollowNode1" presStyleIdx="2" presStyleCnt="4">
        <dgm:presLayoutVars>
          <dgm:bulletEnabled val="1"/>
        </dgm:presLayoutVars>
      </dgm:prSet>
      <dgm:spPr/>
      <dgm:t>
        <a:bodyPr/>
        <a:lstStyle/>
        <a:p>
          <a:endParaRPr lang="en-US"/>
        </a:p>
      </dgm:t>
    </dgm:pt>
    <dgm:pt modelId="{23C6A84A-552F-412D-8EAB-D2692E3A7102}" type="pres">
      <dgm:prSet presAssocID="{0D81CD1E-DB4C-4162-A3A3-F359C69C0AB7}" presName="vSp" presStyleCnt="0"/>
      <dgm:spPr/>
    </dgm:pt>
    <dgm:pt modelId="{14002892-AF67-4ADF-8E07-166DD8BC5F6A}" type="pres">
      <dgm:prSet presAssocID="{7CBFA96F-66D7-4F33-921E-282ABD11FF10}" presName="horFlow" presStyleCnt="0"/>
      <dgm:spPr/>
    </dgm:pt>
    <dgm:pt modelId="{DACE7244-69C2-4BEC-B512-AB9449BD9A34}" type="pres">
      <dgm:prSet presAssocID="{7CBFA96F-66D7-4F33-921E-282ABD11FF10}" presName="bigChev" presStyleLbl="node1" presStyleIdx="3" presStyleCnt="4"/>
      <dgm:spPr/>
      <dgm:t>
        <a:bodyPr/>
        <a:lstStyle/>
        <a:p>
          <a:endParaRPr lang="en-US"/>
        </a:p>
      </dgm:t>
    </dgm:pt>
    <dgm:pt modelId="{A0568520-0ACE-4A95-B2FE-955E7179C6F7}" type="pres">
      <dgm:prSet presAssocID="{A65F995B-EB90-4D15-939D-1A6F9793FE7C}" presName="parTrans" presStyleCnt="0"/>
      <dgm:spPr/>
    </dgm:pt>
    <dgm:pt modelId="{F9E73588-CFBC-473C-98F3-3E6114A98896}" type="pres">
      <dgm:prSet presAssocID="{57110952-ECF9-4329-93C7-299C2855BF8A}" presName="node" presStyleLbl="alignAccFollowNode1" presStyleIdx="3" presStyleCnt="4">
        <dgm:presLayoutVars>
          <dgm:bulletEnabled val="1"/>
        </dgm:presLayoutVars>
      </dgm:prSet>
      <dgm:spPr/>
      <dgm:t>
        <a:bodyPr/>
        <a:lstStyle/>
        <a:p>
          <a:endParaRPr lang="en-US"/>
        </a:p>
      </dgm:t>
    </dgm:pt>
  </dgm:ptLst>
  <dgm:cxnLst>
    <dgm:cxn modelId="{21635602-0727-4ACD-AA42-2BC281055E41}" srcId="{5465999C-36D0-406D-B420-03339856B72E}" destId="{2F051AF5-6697-4478-BC15-B1A168111E04}" srcOrd="0" destOrd="0" parTransId="{A3644AEE-8714-43ED-9ADE-07A38B0B2132}" sibTransId="{DC26B136-412D-4A8E-9E37-CDA42DAC4838}"/>
    <dgm:cxn modelId="{A1A80E5E-0725-427D-B329-4B49C6997AB4}" type="presOf" srcId="{57110952-ECF9-4329-93C7-299C2855BF8A}" destId="{F9E73588-CFBC-473C-98F3-3E6114A98896}" srcOrd="0" destOrd="0" presId="urn:microsoft.com/office/officeart/2005/8/layout/lProcess3"/>
    <dgm:cxn modelId="{20E96868-EBF6-426C-BE1D-9CE62AECBFD5}" type="presOf" srcId="{7CBFA96F-66D7-4F33-921E-282ABD11FF10}" destId="{DACE7244-69C2-4BEC-B512-AB9449BD9A34}" srcOrd="0" destOrd="0" presId="urn:microsoft.com/office/officeart/2005/8/layout/lProcess3"/>
    <dgm:cxn modelId="{CC923D70-CC67-4D47-846F-37F7BCE9BE72}" srcId="{5465999C-36D0-406D-B420-03339856B72E}" destId="{0D81CD1E-DB4C-4162-A3A3-F359C69C0AB7}" srcOrd="2" destOrd="0" parTransId="{DC58ECB3-3BA8-45A5-BA2D-97ED802D9BE8}" sibTransId="{23CF3A1E-BA69-44AD-B54E-00E0FDF6B01E}"/>
    <dgm:cxn modelId="{BE47B319-3867-4F27-92F3-42004E6E1BEE}" srcId="{0D81CD1E-DB4C-4162-A3A3-F359C69C0AB7}" destId="{CA24A74E-EBE1-4EB1-B3AF-3F861594831C}" srcOrd="0" destOrd="0" parTransId="{6905170D-826E-4C48-A6D7-CACD5BC83136}" sibTransId="{3242DEA8-3360-4506-B699-72C263DB0DCA}"/>
    <dgm:cxn modelId="{5D719F1F-34FA-40F2-A162-920C0B8E1E6C}" type="presOf" srcId="{2F051AF5-6697-4478-BC15-B1A168111E04}" destId="{2E48D016-F559-4328-B945-F71E38FFF77C}" srcOrd="0" destOrd="0" presId="urn:microsoft.com/office/officeart/2005/8/layout/lProcess3"/>
    <dgm:cxn modelId="{1460C8C8-38A1-439B-BE0F-50774EAC61E5}" srcId="{5465999C-36D0-406D-B420-03339856B72E}" destId="{7CBFA96F-66D7-4F33-921E-282ABD11FF10}" srcOrd="3" destOrd="0" parTransId="{E0433239-9D9F-4D90-8FF1-B9100DCD5669}" sibTransId="{0E27D198-B36F-4A9E-9F23-0E22FF7FB318}"/>
    <dgm:cxn modelId="{E6883EC6-EFE1-4319-9B1F-E52116CD4477}" type="presOf" srcId="{9C5037B3-1337-4481-B07C-A8BEAC6BB07E}" destId="{D51F0D94-0DD5-4323-9461-7821F4E16521}" srcOrd="0" destOrd="0" presId="urn:microsoft.com/office/officeart/2005/8/layout/lProcess3"/>
    <dgm:cxn modelId="{45145541-572D-4DFF-9911-066D442F1C64}" srcId="{7CBFA96F-66D7-4F33-921E-282ABD11FF10}" destId="{57110952-ECF9-4329-93C7-299C2855BF8A}" srcOrd="0" destOrd="0" parTransId="{A65F995B-EB90-4D15-939D-1A6F9793FE7C}" sibTransId="{674E83FD-9696-48AC-B37A-B39E3AE39DA3}"/>
    <dgm:cxn modelId="{3EE6F9BB-8B71-49B7-AD83-ECEB82BED4B5}" type="presOf" srcId="{0D81CD1E-DB4C-4162-A3A3-F359C69C0AB7}" destId="{EC3F710C-7A2E-45A7-B6BD-47E7A1E7F565}" srcOrd="0" destOrd="0" presId="urn:microsoft.com/office/officeart/2005/8/layout/lProcess3"/>
    <dgm:cxn modelId="{E1E758DB-FC7D-4505-AB53-DD7F41320755}" type="presOf" srcId="{CA24A74E-EBE1-4EB1-B3AF-3F861594831C}" destId="{C8BB460A-3BA5-4D2F-8E6E-05B5F9184B1C}" srcOrd="0" destOrd="0" presId="urn:microsoft.com/office/officeart/2005/8/layout/lProcess3"/>
    <dgm:cxn modelId="{9312081E-CE39-40CF-860B-F8D25CAFDF83}" srcId="{5465999C-36D0-406D-B420-03339856B72E}" destId="{9C5037B3-1337-4481-B07C-A8BEAC6BB07E}" srcOrd="1" destOrd="0" parTransId="{86971F23-9607-43BD-82AF-046922A43CC8}" sibTransId="{D5E2065F-19E0-4FF5-9D25-18E9FF6FC73F}"/>
    <dgm:cxn modelId="{3ADCA7F8-6B4C-4F0F-8261-03AFF0F77EC0}" srcId="{9C5037B3-1337-4481-B07C-A8BEAC6BB07E}" destId="{B6809568-1DC2-4D39-AA63-EBECCA566B44}" srcOrd="0" destOrd="0" parTransId="{037CEC5E-36B4-4190-9FDE-907776A63E7C}" sibTransId="{4E8BD715-7775-4A9B-B25C-5450C77DBD2F}"/>
    <dgm:cxn modelId="{32792B77-EFD1-4748-88D6-F5BE6A13A46C}" type="presOf" srcId="{6982B098-FE82-4590-9D19-71CC98C721AA}" destId="{6FF147C8-F510-4581-8A20-3320CEAEDA01}" srcOrd="0" destOrd="0" presId="urn:microsoft.com/office/officeart/2005/8/layout/lProcess3"/>
    <dgm:cxn modelId="{CC606598-2A70-4B04-A34A-C22DD9D0F318}" type="presOf" srcId="{5465999C-36D0-406D-B420-03339856B72E}" destId="{12CABFBA-2600-4C2F-91EA-A603CEB7FFE4}" srcOrd="0" destOrd="0" presId="urn:microsoft.com/office/officeart/2005/8/layout/lProcess3"/>
    <dgm:cxn modelId="{C4F9CCF2-16B4-4709-B49A-0A9A4072DDC3}" srcId="{2F051AF5-6697-4478-BC15-B1A168111E04}" destId="{6982B098-FE82-4590-9D19-71CC98C721AA}" srcOrd="0" destOrd="0" parTransId="{26C5C75D-F942-4BBD-B801-3398E67319F3}" sibTransId="{B509A87A-9240-476F-8771-4255852C45C6}"/>
    <dgm:cxn modelId="{2C56B9F2-C859-4B0F-83AE-B3DC1B090940}" type="presOf" srcId="{B6809568-1DC2-4D39-AA63-EBECCA566B44}" destId="{EF739CB9-A874-426E-ABFB-C17CB1D11AE9}" srcOrd="0" destOrd="0" presId="urn:microsoft.com/office/officeart/2005/8/layout/lProcess3"/>
    <dgm:cxn modelId="{CDD4ADFB-6FBD-49C8-881F-C03A99EB6836}" type="presParOf" srcId="{12CABFBA-2600-4C2F-91EA-A603CEB7FFE4}" destId="{33E1403A-109F-4CA5-BDA8-3B522BF5DC16}" srcOrd="0" destOrd="0" presId="urn:microsoft.com/office/officeart/2005/8/layout/lProcess3"/>
    <dgm:cxn modelId="{B26F8F6E-9A87-46B5-B6D9-A1476C59FE62}" type="presParOf" srcId="{33E1403A-109F-4CA5-BDA8-3B522BF5DC16}" destId="{2E48D016-F559-4328-B945-F71E38FFF77C}" srcOrd="0" destOrd="0" presId="urn:microsoft.com/office/officeart/2005/8/layout/lProcess3"/>
    <dgm:cxn modelId="{C3CC1A3C-4899-4F10-9D8D-55D274263B25}" type="presParOf" srcId="{33E1403A-109F-4CA5-BDA8-3B522BF5DC16}" destId="{A4ED8F20-2391-4966-8A0C-22F940B858AA}" srcOrd="1" destOrd="0" presId="urn:microsoft.com/office/officeart/2005/8/layout/lProcess3"/>
    <dgm:cxn modelId="{AD0B0599-BA8A-49E3-A07C-2F9CABD3EE4B}" type="presParOf" srcId="{33E1403A-109F-4CA5-BDA8-3B522BF5DC16}" destId="{6FF147C8-F510-4581-8A20-3320CEAEDA01}" srcOrd="2" destOrd="0" presId="urn:microsoft.com/office/officeart/2005/8/layout/lProcess3"/>
    <dgm:cxn modelId="{BD180D13-81A2-4A9A-AA40-3B5A284BB680}" type="presParOf" srcId="{12CABFBA-2600-4C2F-91EA-A603CEB7FFE4}" destId="{8205806B-BA5B-4ED7-B8A6-A27BE6EF138A}" srcOrd="1" destOrd="0" presId="urn:microsoft.com/office/officeart/2005/8/layout/lProcess3"/>
    <dgm:cxn modelId="{27494A8E-3420-4018-9F11-647D05412E94}" type="presParOf" srcId="{12CABFBA-2600-4C2F-91EA-A603CEB7FFE4}" destId="{DAD1776E-469E-461F-8384-62F4EECC16E3}" srcOrd="2" destOrd="0" presId="urn:microsoft.com/office/officeart/2005/8/layout/lProcess3"/>
    <dgm:cxn modelId="{578D1CB5-EA4F-4526-9A4F-D081C22C3D3B}" type="presParOf" srcId="{DAD1776E-469E-461F-8384-62F4EECC16E3}" destId="{D51F0D94-0DD5-4323-9461-7821F4E16521}" srcOrd="0" destOrd="0" presId="urn:microsoft.com/office/officeart/2005/8/layout/lProcess3"/>
    <dgm:cxn modelId="{E382C524-E216-473E-91F2-F0D20F4EA32E}" type="presParOf" srcId="{DAD1776E-469E-461F-8384-62F4EECC16E3}" destId="{D0DFA06F-B0CE-4032-BAA3-81DE5F7088B7}" srcOrd="1" destOrd="0" presId="urn:microsoft.com/office/officeart/2005/8/layout/lProcess3"/>
    <dgm:cxn modelId="{BD472134-9CB7-4C1E-B2DC-B243886390C4}" type="presParOf" srcId="{DAD1776E-469E-461F-8384-62F4EECC16E3}" destId="{EF739CB9-A874-426E-ABFB-C17CB1D11AE9}" srcOrd="2" destOrd="0" presId="urn:microsoft.com/office/officeart/2005/8/layout/lProcess3"/>
    <dgm:cxn modelId="{D69EF29C-91EF-4B5D-BBF7-83FAFB2CAB4A}" type="presParOf" srcId="{12CABFBA-2600-4C2F-91EA-A603CEB7FFE4}" destId="{D4A57B26-6296-4DCD-B4A5-EF33BEDB0BD5}" srcOrd="3" destOrd="0" presId="urn:microsoft.com/office/officeart/2005/8/layout/lProcess3"/>
    <dgm:cxn modelId="{A8377E7F-FC2C-4025-95ED-570005F01E15}" type="presParOf" srcId="{12CABFBA-2600-4C2F-91EA-A603CEB7FFE4}" destId="{E225203A-C8E3-4706-B9E9-D499656D633F}" srcOrd="4" destOrd="0" presId="urn:microsoft.com/office/officeart/2005/8/layout/lProcess3"/>
    <dgm:cxn modelId="{554A865B-4073-4182-972B-61B04E5C9274}" type="presParOf" srcId="{E225203A-C8E3-4706-B9E9-D499656D633F}" destId="{EC3F710C-7A2E-45A7-B6BD-47E7A1E7F565}" srcOrd="0" destOrd="0" presId="urn:microsoft.com/office/officeart/2005/8/layout/lProcess3"/>
    <dgm:cxn modelId="{5BD91D88-178C-4234-8D2F-2B184792F5C0}" type="presParOf" srcId="{E225203A-C8E3-4706-B9E9-D499656D633F}" destId="{1A10A162-0CEE-4BC6-9470-2746E6C6C000}" srcOrd="1" destOrd="0" presId="urn:microsoft.com/office/officeart/2005/8/layout/lProcess3"/>
    <dgm:cxn modelId="{50CF8038-D56F-4CFA-B237-604F980D05A3}" type="presParOf" srcId="{E225203A-C8E3-4706-B9E9-D499656D633F}" destId="{C8BB460A-3BA5-4D2F-8E6E-05B5F9184B1C}" srcOrd="2" destOrd="0" presId="urn:microsoft.com/office/officeart/2005/8/layout/lProcess3"/>
    <dgm:cxn modelId="{3EF8E6BB-1F75-442F-96A2-BAD434990EA6}" type="presParOf" srcId="{12CABFBA-2600-4C2F-91EA-A603CEB7FFE4}" destId="{23C6A84A-552F-412D-8EAB-D2692E3A7102}" srcOrd="5" destOrd="0" presId="urn:microsoft.com/office/officeart/2005/8/layout/lProcess3"/>
    <dgm:cxn modelId="{3B315B0B-05F7-4511-93B0-190F6083F853}" type="presParOf" srcId="{12CABFBA-2600-4C2F-91EA-A603CEB7FFE4}" destId="{14002892-AF67-4ADF-8E07-166DD8BC5F6A}" srcOrd="6" destOrd="0" presId="urn:microsoft.com/office/officeart/2005/8/layout/lProcess3"/>
    <dgm:cxn modelId="{D93C630D-6C49-4A89-A61A-3E9FA61B8448}" type="presParOf" srcId="{14002892-AF67-4ADF-8E07-166DD8BC5F6A}" destId="{DACE7244-69C2-4BEC-B512-AB9449BD9A34}" srcOrd="0" destOrd="0" presId="urn:microsoft.com/office/officeart/2005/8/layout/lProcess3"/>
    <dgm:cxn modelId="{F4118E3E-2D3F-425F-9C29-3C6BA188427E}" type="presParOf" srcId="{14002892-AF67-4ADF-8E07-166DD8BC5F6A}" destId="{A0568520-0ACE-4A95-B2FE-955E7179C6F7}" srcOrd="1" destOrd="0" presId="urn:microsoft.com/office/officeart/2005/8/layout/lProcess3"/>
    <dgm:cxn modelId="{58C4988C-128B-40A6-9B2A-121C1275B50B}" type="presParOf" srcId="{14002892-AF67-4ADF-8E07-166DD8BC5F6A}" destId="{F9E73588-CFBC-473C-98F3-3E6114A98896}"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65999C-36D0-406D-B420-03339856B72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2F051AF5-6697-4478-BC15-B1A168111E04}">
      <dgm:prSet phldrT="[Text]"/>
      <dgm:spPr/>
      <dgm:t>
        <a:bodyPr/>
        <a:lstStyle/>
        <a:p>
          <a:r>
            <a:rPr lang="en-US" dirty="0" smtClean="0"/>
            <a:t>Move right</a:t>
          </a:r>
          <a:endParaRPr lang="en-US" dirty="0"/>
        </a:p>
      </dgm:t>
    </dgm:pt>
    <dgm:pt modelId="{A3644AEE-8714-43ED-9ADE-07A38B0B2132}" cxnId="{21635602-0727-4ACD-AA42-2BC281055E41}" type="parTrans">
      <dgm:prSet/>
      <dgm:spPr/>
      <dgm:t>
        <a:bodyPr/>
        <a:lstStyle/>
        <a:p>
          <a:endParaRPr lang="en-US"/>
        </a:p>
      </dgm:t>
    </dgm:pt>
    <dgm:pt modelId="{DC26B136-412D-4A8E-9E37-CDA42DAC4838}" cxnId="{21635602-0727-4ACD-AA42-2BC281055E41}" type="sibTrans">
      <dgm:prSet/>
      <dgm:spPr/>
      <dgm:t>
        <a:bodyPr/>
        <a:lstStyle/>
        <a:p>
          <a:endParaRPr lang="en-US"/>
        </a:p>
      </dgm:t>
    </dgm:pt>
    <dgm:pt modelId="{9C5037B3-1337-4481-B07C-A8BEAC6BB07E}">
      <dgm:prSet phldrT="[Text]"/>
      <dgm:spPr/>
      <dgm:t>
        <a:bodyPr/>
        <a:lstStyle/>
        <a:p>
          <a:r>
            <a:rPr lang="en-US" dirty="0" smtClean="0"/>
            <a:t>Move left</a:t>
          </a:r>
          <a:endParaRPr lang="en-US" dirty="0"/>
        </a:p>
      </dgm:t>
    </dgm:pt>
    <dgm:pt modelId="{86971F23-9607-43BD-82AF-046922A43CC8}" cxnId="{9312081E-CE39-40CF-860B-F8D25CAFDF83}" type="parTrans">
      <dgm:prSet/>
      <dgm:spPr/>
      <dgm:t>
        <a:bodyPr/>
        <a:lstStyle/>
        <a:p>
          <a:endParaRPr lang="en-US"/>
        </a:p>
      </dgm:t>
    </dgm:pt>
    <dgm:pt modelId="{D5E2065F-19E0-4FF5-9D25-18E9FF6FC73F}" cxnId="{9312081E-CE39-40CF-860B-F8D25CAFDF83}" type="sibTrans">
      <dgm:prSet/>
      <dgm:spPr/>
      <dgm:t>
        <a:bodyPr/>
        <a:lstStyle/>
        <a:p>
          <a:endParaRPr lang="en-US"/>
        </a:p>
      </dgm:t>
    </dgm:pt>
    <dgm:pt modelId="{0D81CD1E-DB4C-4162-A3A3-F359C69C0AB7}">
      <dgm:prSet phldrT="[Text]"/>
      <dgm:spPr/>
      <dgm:t>
        <a:bodyPr/>
        <a:lstStyle/>
        <a:p>
          <a:r>
            <a:rPr lang="en-US" dirty="0" smtClean="0"/>
            <a:t>Move up</a:t>
          </a:r>
          <a:endParaRPr lang="en-US" dirty="0"/>
        </a:p>
      </dgm:t>
    </dgm:pt>
    <dgm:pt modelId="{DC58ECB3-3BA8-45A5-BA2D-97ED802D9BE8}" cxnId="{CC923D70-CC67-4D47-846F-37F7BCE9BE72}" type="parTrans">
      <dgm:prSet/>
      <dgm:spPr/>
      <dgm:t>
        <a:bodyPr/>
        <a:lstStyle/>
        <a:p>
          <a:endParaRPr lang="en-US"/>
        </a:p>
      </dgm:t>
    </dgm:pt>
    <dgm:pt modelId="{23CF3A1E-BA69-44AD-B54E-00E0FDF6B01E}" cxnId="{CC923D70-CC67-4D47-846F-37F7BCE9BE72}" type="sibTrans">
      <dgm:prSet/>
      <dgm:spPr/>
      <dgm:t>
        <a:bodyPr/>
        <a:lstStyle/>
        <a:p>
          <a:endParaRPr lang="en-US"/>
        </a:p>
      </dgm:t>
    </dgm:pt>
    <dgm:pt modelId="{6982B098-FE82-4590-9D19-71CC98C721AA}">
      <dgm:prSet phldrT="[Text]"/>
      <dgm:spPr/>
      <dgm:t>
        <a:bodyPr/>
        <a:lstStyle/>
        <a:p>
          <a:r>
            <a:rPr lang="en-US" dirty="0" smtClean="0"/>
            <a:t>Move wheel chair right</a:t>
          </a:r>
          <a:endParaRPr lang="en-US" dirty="0"/>
        </a:p>
      </dgm:t>
    </dgm:pt>
    <dgm:pt modelId="{26C5C75D-F942-4BBD-B801-3398E67319F3}" cxnId="{C4F9CCF2-16B4-4709-B49A-0A9A4072DDC3}" type="parTrans">
      <dgm:prSet/>
      <dgm:spPr/>
      <dgm:t>
        <a:bodyPr/>
        <a:lstStyle/>
        <a:p>
          <a:endParaRPr lang="en-US"/>
        </a:p>
      </dgm:t>
    </dgm:pt>
    <dgm:pt modelId="{B509A87A-9240-476F-8771-4255852C45C6}" cxnId="{C4F9CCF2-16B4-4709-B49A-0A9A4072DDC3}" type="sibTrans">
      <dgm:prSet/>
      <dgm:spPr/>
      <dgm:t>
        <a:bodyPr/>
        <a:lstStyle/>
        <a:p>
          <a:endParaRPr lang="en-US"/>
        </a:p>
      </dgm:t>
    </dgm:pt>
    <dgm:pt modelId="{B6809568-1DC2-4D39-AA63-EBECCA566B44}">
      <dgm:prSet phldrT="[Text]"/>
      <dgm:spPr/>
      <dgm:t>
        <a:bodyPr/>
        <a:lstStyle/>
        <a:p>
          <a:r>
            <a:rPr lang="en-US" dirty="0" smtClean="0"/>
            <a:t>Move wheel chair left</a:t>
          </a:r>
          <a:endParaRPr lang="en-US" dirty="0"/>
        </a:p>
      </dgm:t>
    </dgm:pt>
    <dgm:pt modelId="{037CEC5E-36B4-4190-9FDE-907776A63E7C}" cxnId="{3ADCA7F8-6B4C-4F0F-8261-03AFF0F77EC0}" type="parTrans">
      <dgm:prSet/>
      <dgm:spPr/>
      <dgm:t>
        <a:bodyPr/>
        <a:lstStyle/>
        <a:p>
          <a:endParaRPr lang="en-US"/>
        </a:p>
      </dgm:t>
    </dgm:pt>
    <dgm:pt modelId="{4E8BD715-7775-4A9B-B25C-5450C77DBD2F}" cxnId="{3ADCA7F8-6B4C-4F0F-8261-03AFF0F77EC0}" type="sibTrans">
      <dgm:prSet/>
      <dgm:spPr/>
      <dgm:t>
        <a:bodyPr/>
        <a:lstStyle/>
        <a:p>
          <a:endParaRPr lang="en-US"/>
        </a:p>
      </dgm:t>
    </dgm:pt>
    <dgm:pt modelId="{CA24A74E-EBE1-4EB1-B3AF-3F861594831C}">
      <dgm:prSet phldrT="[Text]"/>
      <dgm:spPr/>
      <dgm:t>
        <a:bodyPr/>
        <a:lstStyle/>
        <a:p>
          <a:r>
            <a:rPr lang="en-US" dirty="0" smtClean="0"/>
            <a:t>Move straight</a:t>
          </a:r>
          <a:endParaRPr lang="en-US" dirty="0"/>
        </a:p>
      </dgm:t>
    </dgm:pt>
    <dgm:pt modelId="{6905170D-826E-4C48-A6D7-CACD5BC83136}" cxnId="{BE47B319-3867-4F27-92F3-42004E6E1BEE}" type="parTrans">
      <dgm:prSet/>
      <dgm:spPr/>
      <dgm:t>
        <a:bodyPr/>
        <a:lstStyle/>
        <a:p>
          <a:endParaRPr lang="en-US"/>
        </a:p>
      </dgm:t>
    </dgm:pt>
    <dgm:pt modelId="{3242DEA8-3360-4506-B699-72C263DB0DCA}" cxnId="{BE47B319-3867-4F27-92F3-42004E6E1BEE}" type="sibTrans">
      <dgm:prSet/>
      <dgm:spPr/>
      <dgm:t>
        <a:bodyPr/>
        <a:lstStyle/>
        <a:p>
          <a:endParaRPr lang="en-US"/>
        </a:p>
      </dgm:t>
    </dgm:pt>
    <dgm:pt modelId="{7CBFA96F-66D7-4F33-921E-282ABD11FF10}">
      <dgm:prSet phldrT="[Text]"/>
      <dgm:spPr/>
      <dgm:t>
        <a:bodyPr/>
        <a:lstStyle/>
        <a:p>
          <a:r>
            <a:rPr lang="en-US" dirty="0" smtClean="0"/>
            <a:t>Move down</a:t>
          </a:r>
          <a:endParaRPr lang="en-US" dirty="0"/>
        </a:p>
      </dgm:t>
    </dgm:pt>
    <dgm:pt modelId="{E0433239-9D9F-4D90-8FF1-B9100DCD5669}" cxnId="{1460C8C8-38A1-439B-BE0F-50774EAC61E5}" type="parTrans">
      <dgm:prSet/>
      <dgm:spPr/>
      <dgm:t>
        <a:bodyPr/>
        <a:lstStyle/>
        <a:p>
          <a:endParaRPr lang="en-US"/>
        </a:p>
      </dgm:t>
    </dgm:pt>
    <dgm:pt modelId="{0E27D198-B36F-4A9E-9F23-0E22FF7FB318}" cxnId="{1460C8C8-38A1-439B-BE0F-50774EAC61E5}" type="sibTrans">
      <dgm:prSet/>
      <dgm:spPr/>
      <dgm:t>
        <a:bodyPr/>
        <a:lstStyle/>
        <a:p>
          <a:endParaRPr lang="en-US"/>
        </a:p>
      </dgm:t>
    </dgm:pt>
    <dgm:pt modelId="{57110952-ECF9-4329-93C7-299C2855BF8A}">
      <dgm:prSet phldrT="[Text]"/>
      <dgm:spPr/>
      <dgm:t>
        <a:bodyPr/>
        <a:lstStyle/>
        <a:p>
          <a:r>
            <a:rPr lang="en-US" dirty="0" smtClean="0"/>
            <a:t>Stop</a:t>
          </a:r>
          <a:endParaRPr lang="en-US" dirty="0"/>
        </a:p>
      </dgm:t>
    </dgm:pt>
    <dgm:pt modelId="{A65F995B-EB90-4D15-939D-1A6F9793FE7C}" cxnId="{45145541-572D-4DFF-9911-066D442F1C64}" type="parTrans">
      <dgm:prSet/>
      <dgm:spPr/>
      <dgm:t>
        <a:bodyPr/>
        <a:lstStyle/>
        <a:p>
          <a:endParaRPr lang="en-US"/>
        </a:p>
      </dgm:t>
    </dgm:pt>
    <dgm:pt modelId="{674E83FD-9696-48AC-B37A-B39E3AE39DA3}" cxnId="{45145541-572D-4DFF-9911-066D442F1C64}" type="sibTrans">
      <dgm:prSet/>
      <dgm:spPr/>
      <dgm:t>
        <a:bodyPr/>
        <a:lstStyle/>
        <a:p>
          <a:endParaRPr lang="en-US"/>
        </a:p>
      </dgm:t>
    </dgm:pt>
    <dgm:pt modelId="{12CABFBA-2600-4C2F-91EA-A603CEB7FFE4}" type="pres">
      <dgm:prSet presAssocID="{5465999C-36D0-406D-B420-03339856B72E}" presName="Name0" presStyleCnt="0">
        <dgm:presLayoutVars>
          <dgm:chPref val="3"/>
          <dgm:dir/>
          <dgm:animLvl val="lvl"/>
          <dgm:resizeHandles/>
        </dgm:presLayoutVars>
      </dgm:prSet>
      <dgm:spPr/>
      <dgm:t>
        <a:bodyPr/>
        <a:lstStyle/>
        <a:p>
          <a:endParaRPr lang="en-US"/>
        </a:p>
      </dgm:t>
    </dgm:pt>
    <dgm:pt modelId="{33E1403A-109F-4CA5-BDA8-3B522BF5DC16}" type="pres">
      <dgm:prSet presAssocID="{2F051AF5-6697-4478-BC15-B1A168111E04}" presName="horFlow" presStyleCnt="0"/>
      <dgm:spPr/>
    </dgm:pt>
    <dgm:pt modelId="{2E48D016-F559-4328-B945-F71E38FFF77C}" type="pres">
      <dgm:prSet presAssocID="{2F051AF5-6697-4478-BC15-B1A168111E04}" presName="bigChev" presStyleLbl="node1" presStyleIdx="0" presStyleCnt="4"/>
      <dgm:spPr/>
      <dgm:t>
        <a:bodyPr/>
        <a:lstStyle/>
        <a:p>
          <a:endParaRPr lang="en-US"/>
        </a:p>
      </dgm:t>
    </dgm:pt>
    <dgm:pt modelId="{A4ED8F20-2391-4966-8A0C-22F940B858AA}" type="pres">
      <dgm:prSet presAssocID="{26C5C75D-F942-4BBD-B801-3398E67319F3}" presName="parTrans" presStyleCnt="0"/>
      <dgm:spPr/>
    </dgm:pt>
    <dgm:pt modelId="{6FF147C8-F510-4581-8A20-3320CEAEDA01}" type="pres">
      <dgm:prSet presAssocID="{6982B098-FE82-4590-9D19-71CC98C721AA}" presName="node" presStyleLbl="alignAccFollowNode1" presStyleIdx="0" presStyleCnt="4">
        <dgm:presLayoutVars>
          <dgm:bulletEnabled val="1"/>
        </dgm:presLayoutVars>
      </dgm:prSet>
      <dgm:spPr/>
      <dgm:t>
        <a:bodyPr/>
        <a:lstStyle/>
        <a:p>
          <a:endParaRPr lang="en-US"/>
        </a:p>
      </dgm:t>
    </dgm:pt>
    <dgm:pt modelId="{8205806B-BA5B-4ED7-B8A6-A27BE6EF138A}" type="pres">
      <dgm:prSet presAssocID="{2F051AF5-6697-4478-BC15-B1A168111E04}" presName="vSp" presStyleCnt="0"/>
      <dgm:spPr/>
    </dgm:pt>
    <dgm:pt modelId="{DAD1776E-469E-461F-8384-62F4EECC16E3}" type="pres">
      <dgm:prSet presAssocID="{9C5037B3-1337-4481-B07C-A8BEAC6BB07E}" presName="horFlow" presStyleCnt="0"/>
      <dgm:spPr/>
    </dgm:pt>
    <dgm:pt modelId="{D51F0D94-0DD5-4323-9461-7821F4E16521}" type="pres">
      <dgm:prSet presAssocID="{9C5037B3-1337-4481-B07C-A8BEAC6BB07E}" presName="bigChev" presStyleLbl="node1" presStyleIdx="1" presStyleCnt="4"/>
      <dgm:spPr/>
      <dgm:t>
        <a:bodyPr/>
        <a:lstStyle/>
        <a:p>
          <a:endParaRPr lang="en-US"/>
        </a:p>
      </dgm:t>
    </dgm:pt>
    <dgm:pt modelId="{D0DFA06F-B0CE-4032-BAA3-81DE5F7088B7}" type="pres">
      <dgm:prSet presAssocID="{037CEC5E-36B4-4190-9FDE-907776A63E7C}" presName="parTrans" presStyleCnt="0"/>
      <dgm:spPr/>
    </dgm:pt>
    <dgm:pt modelId="{EF739CB9-A874-426E-ABFB-C17CB1D11AE9}" type="pres">
      <dgm:prSet presAssocID="{B6809568-1DC2-4D39-AA63-EBECCA566B44}" presName="node" presStyleLbl="alignAccFollowNode1" presStyleIdx="1" presStyleCnt="4">
        <dgm:presLayoutVars>
          <dgm:bulletEnabled val="1"/>
        </dgm:presLayoutVars>
      </dgm:prSet>
      <dgm:spPr/>
      <dgm:t>
        <a:bodyPr/>
        <a:lstStyle/>
        <a:p>
          <a:endParaRPr lang="en-US"/>
        </a:p>
      </dgm:t>
    </dgm:pt>
    <dgm:pt modelId="{D4A57B26-6296-4DCD-B4A5-EF33BEDB0BD5}" type="pres">
      <dgm:prSet presAssocID="{9C5037B3-1337-4481-B07C-A8BEAC6BB07E}" presName="vSp" presStyleCnt="0"/>
      <dgm:spPr/>
    </dgm:pt>
    <dgm:pt modelId="{E225203A-C8E3-4706-B9E9-D499656D633F}" type="pres">
      <dgm:prSet presAssocID="{0D81CD1E-DB4C-4162-A3A3-F359C69C0AB7}" presName="horFlow" presStyleCnt="0"/>
      <dgm:spPr/>
    </dgm:pt>
    <dgm:pt modelId="{EC3F710C-7A2E-45A7-B6BD-47E7A1E7F565}" type="pres">
      <dgm:prSet presAssocID="{0D81CD1E-DB4C-4162-A3A3-F359C69C0AB7}" presName="bigChev" presStyleLbl="node1" presStyleIdx="2" presStyleCnt="4"/>
      <dgm:spPr/>
      <dgm:t>
        <a:bodyPr/>
        <a:lstStyle/>
        <a:p>
          <a:endParaRPr lang="en-US"/>
        </a:p>
      </dgm:t>
    </dgm:pt>
    <dgm:pt modelId="{1A10A162-0CEE-4BC6-9470-2746E6C6C000}" type="pres">
      <dgm:prSet presAssocID="{6905170D-826E-4C48-A6D7-CACD5BC83136}" presName="parTrans" presStyleCnt="0"/>
      <dgm:spPr/>
    </dgm:pt>
    <dgm:pt modelId="{C8BB460A-3BA5-4D2F-8E6E-05B5F9184B1C}" type="pres">
      <dgm:prSet presAssocID="{CA24A74E-EBE1-4EB1-B3AF-3F861594831C}" presName="node" presStyleLbl="alignAccFollowNode1" presStyleIdx="2" presStyleCnt="4">
        <dgm:presLayoutVars>
          <dgm:bulletEnabled val="1"/>
        </dgm:presLayoutVars>
      </dgm:prSet>
      <dgm:spPr/>
      <dgm:t>
        <a:bodyPr/>
        <a:lstStyle/>
        <a:p>
          <a:endParaRPr lang="en-US"/>
        </a:p>
      </dgm:t>
    </dgm:pt>
    <dgm:pt modelId="{23C6A84A-552F-412D-8EAB-D2692E3A7102}" type="pres">
      <dgm:prSet presAssocID="{0D81CD1E-DB4C-4162-A3A3-F359C69C0AB7}" presName="vSp" presStyleCnt="0"/>
      <dgm:spPr/>
    </dgm:pt>
    <dgm:pt modelId="{14002892-AF67-4ADF-8E07-166DD8BC5F6A}" type="pres">
      <dgm:prSet presAssocID="{7CBFA96F-66D7-4F33-921E-282ABD11FF10}" presName="horFlow" presStyleCnt="0"/>
      <dgm:spPr/>
    </dgm:pt>
    <dgm:pt modelId="{DACE7244-69C2-4BEC-B512-AB9449BD9A34}" type="pres">
      <dgm:prSet presAssocID="{7CBFA96F-66D7-4F33-921E-282ABD11FF10}" presName="bigChev" presStyleLbl="node1" presStyleIdx="3" presStyleCnt="4"/>
      <dgm:spPr/>
      <dgm:t>
        <a:bodyPr/>
        <a:lstStyle/>
        <a:p>
          <a:endParaRPr lang="en-US"/>
        </a:p>
      </dgm:t>
    </dgm:pt>
    <dgm:pt modelId="{A0568520-0ACE-4A95-B2FE-955E7179C6F7}" type="pres">
      <dgm:prSet presAssocID="{A65F995B-EB90-4D15-939D-1A6F9793FE7C}" presName="parTrans" presStyleCnt="0"/>
      <dgm:spPr/>
    </dgm:pt>
    <dgm:pt modelId="{F9E73588-CFBC-473C-98F3-3E6114A98896}" type="pres">
      <dgm:prSet presAssocID="{57110952-ECF9-4329-93C7-299C2855BF8A}" presName="node" presStyleLbl="alignAccFollowNode1" presStyleIdx="3" presStyleCnt="4">
        <dgm:presLayoutVars>
          <dgm:bulletEnabled val="1"/>
        </dgm:presLayoutVars>
      </dgm:prSet>
      <dgm:spPr/>
      <dgm:t>
        <a:bodyPr/>
        <a:lstStyle/>
        <a:p>
          <a:endParaRPr lang="en-US"/>
        </a:p>
      </dgm:t>
    </dgm:pt>
  </dgm:ptLst>
  <dgm:cxnLst>
    <dgm:cxn modelId="{21635602-0727-4ACD-AA42-2BC281055E41}" srcId="{5465999C-36D0-406D-B420-03339856B72E}" destId="{2F051AF5-6697-4478-BC15-B1A168111E04}" srcOrd="0" destOrd="0" parTransId="{A3644AEE-8714-43ED-9ADE-07A38B0B2132}" sibTransId="{DC26B136-412D-4A8E-9E37-CDA42DAC4838}"/>
    <dgm:cxn modelId="{8B4FDF2E-A2F6-481F-A940-0FC19E0D71D3}" type="presOf" srcId="{9C5037B3-1337-4481-B07C-A8BEAC6BB07E}" destId="{D51F0D94-0DD5-4323-9461-7821F4E16521}" srcOrd="0" destOrd="0" presId="urn:microsoft.com/office/officeart/2005/8/layout/lProcess3"/>
    <dgm:cxn modelId="{5873C7B2-F710-4101-88ED-4752C2215316}" type="presOf" srcId="{2F051AF5-6697-4478-BC15-B1A168111E04}" destId="{2E48D016-F559-4328-B945-F71E38FFF77C}" srcOrd="0" destOrd="0" presId="urn:microsoft.com/office/officeart/2005/8/layout/lProcess3"/>
    <dgm:cxn modelId="{019890AD-AC29-4265-BE09-AFB7F4D7D187}" type="presOf" srcId="{B6809568-1DC2-4D39-AA63-EBECCA566B44}" destId="{EF739CB9-A874-426E-ABFB-C17CB1D11AE9}" srcOrd="0" destOrd="0" presId="urn:microsoft.com/office/officeart/2005/8/layout/lProcess3"/>
    <dgm:cxn modelId="{CC923D70-CC67-4D47-846F-37F7BCE9BE72}" srcId="{5465999C-36D0-406D-B420-03339856B72E}" destId="{0D81CD1E-DB4C-4162-A3A3-F359C69C0AB7}" srcOrd="2" destOrd="0" parTransId="{DC58ECB3-3BA8-45A5-BA2D-97ED802D9BE8}" sibTransId="{23CF3A1E-BA69-44AD-B54E-00E0FDF6B01E}"/>
    <dgm:cxn modelId="{BE47B319-3867-4F27-92F3-42004E6E1BEE}" srcId="{0D81CD1E-DB4C-4162-A3A3-F359C69C0AB7}" destId="{CA24A74E-EBE1-4EB1-B3AF-3F861594831C}" srcOrd="0" destOrd="0" parTransId="{6905170D-826E-4C48-A6D7-CACD5BC83136}" sibTransId="{3242DEA8-3360-4506-B699-72C263DB0DCA}"/>
    <dgm:cxn modelId="{5EEF2CA6-B044-4DFE-BE10-CF70CC1F2C89}" type="presOf" srcId="{0D81CD1E-DB4C-4162-A3A3-F359C69C0AB7}" destId="{EC3F710C-7A2E-45A7-B6BD-47E7A1E7F565}" srcOrd="0" destOrd="0" presId="urn:microsoft.com/office/officeart/2005/8/layout/lProcess3"/>
    <dgm:cxn modelId="{1460C8C8-38A1-439B-BE0F-50774EAC61E5}" srcId="{5465999C-36D0-406D-B420-03339856B72E}" destId="{7CBFA96F-66D7-4F33-921E-282ABD11FF10}" srcOrd="3" destOrd="0" parTransId="{E0433239-9D9F-4D90-8FF1-B9100DCD5669}" sibTransId="{0E27D198-B36F-4A9E-9F23-0E22FF7FB318}"/>
    <dgm:cxn modelId="{45145541-572D-4DFF-9911-066D442F1C64}" srcId="{7CBFA96F-66D7-4F33-921E-282ABD11FF10}" destId="{57110952-ECF9-4329-93C7-299C2855BF8A}" srcOrd="0" destOrd="0" parTransId="{A65F995B-EB90-4D15-939D-1A6F9793FE7C}" sibTransId="{674E83FD-9696-48AC-B37A-B39E3AE39DA3}"/>
    <dgm:cxn modelId="{9312081E-CE39-40CF-860B-F8D25CAFDF83}" srcId="{5465999C-36D0-406D-B420-03339856B72E}" destId="{9C5037B3-1337-4481-B07C-A8BEAC6BB07E}" srcOrd="1" destOrd="0" parTransId="{86971F23-9607-43BD-82AF-046922A43CC8}" sibTransId="{D5E2065F-19E0-4FF5-9D25-18E9FF6FC73F}"/>
    <dgm:cxn modelId="{3ADCA7F8-6B4C-4F0F-8261-03AFF0F77EC0}" srcId="{9C5037B3-1337-4481-B07C-A8BEAC6BB07E}" destId="{B6809568-1DC2-4D39-AA63-EBECCA566B44}" srcOrd="0" destOrd="0" parTransId="{037CEC5E-36B4-4190-9FDE-907776A63E7C}" sibTransId="{4E8BD715-7775-4A9B-B25C-5450C77DBD2F}"/>
    <dgm:cxn modelId="{B6C7038D-CA49-4C33-8DCC-1497F8639E62}" type="presOf" srcId="{CA24A74E-EBE1-4EB1-B3AF-3F861594831C}" destId="{C8BB460A-3BA5-4D2F-8E6E-05B5F9184B1C}" srcOrd="0" destOrd="0" presId="urn:microsoft.com/office/officeart/2005/8/layout/lProcess3"/>
    <dgm:cxn modelId="{C4F9CCF2-16B4-4709-B49A-0A9A4072DDC3}" srcId="{2F051AF5-6697-4478-BC15-B1A168111E04}" destId="{6982B098-FE82-4590-9D19-71CC98C721AA}" srcOrd="0" destOrd="0" parTransId="{26C5C75D-F942-4BBD-B801-3398E67319F3}" sibTransId="{B509A87A-9240-476F-8771-4255852C45C6}"/>
    <dgm:cxn modelId="{9EED759C-D525-4AB1-A0E3-24724EB32AA3}" type="presOf" srcId="{6982B098-FE82-4590-9D19-71CC98C721AA}" destId="{6FF147C8-F510-4581-8A20-3320CEAEDA01}" srcOrd="0" destOrd="0" presId="urn:microsoft.com/office/officeart/2005/8/layout/lProcess3"/>
    <dgm:cxn modelId="{126F15D0-9A64-4A84-B94F-4A5404BDEED3}" type="presOf" srcId="{57110952-ECF9-4329-93C7-299C2855BF8A}" destId="{F9E73588-CFBC-473C-98F3-3E6114A98896}" srcOrd="0" destOrd="0" presId="urn:microsoft.com/office/officeart/2005/8/layout/lProcess3"/>
    <dgm:cxn modelId="{9E0CD938-F39D-4618-A1DE-D88BAF36FEB4}" type="presOf" srcId="{5465999C-36D0-406D-B420-03339856B72E}" destId="{12CABFBA-2600-4C2F-91EA-A603CEB7FFE4}" srcOrd="0" destOrd="0" presId="urn:microsoft.com/office/officeart/2005/8/layout/lProcess3"/>
    <dgm:cxn modelId="{40336ADA-3BEC-4209-9FC1-2A3CD354BBDF}" type="presOf" srcId="{7CBFA96F-66D7-4F33-921E-282ABD11FF10}" destId="{DACE7244-69C2-4BEC-B512-AB9449BD9A34}" srcOrd="0" destOrd="0" presId="urn:microsoft.com/office/officeart/2005/8/layout/lProcess3"/>
    <dgm:cxn modelId="{84C177DD-AD67-4711-9620-129F1A6BB1C2}" type="presParOf" srcId="{12CABFBA-2600-4C2F-91EA-A603CEB7FFE4}" destId="{33E1403A-109F-4CA5-BDA8-3B522BF5DC16}" srcOrd="0" destOrd="0" presId="urn:microsoft.com/office/officeart/2005/8/layout/lProcess3"/>
    <dgm:cxn modelId="{17D64D44-7E27-41CD-85B6-245310473BB6}" type="presParOf" srcId="{33E1403A-109F-4CA5-BDA8-3B522BF5DC16}" destId="{2E48D016-F559-4328-B945-F71E38FFF77C}" srcOrd="0" destOrd="0" presId="urn:microsoft.com/office/officeart/2005/8/layout/lProcess3"/>
    <dgm:cxn modelId="{8DE5DB70-F1E1-48BA-825B-7021C53C218F}" type="presParOf" srcId="{33E1403A-109F-4CA5-BDA8-3B522BF5DC16}" destId="{A4ED8F20-2391-4966-8A0C-22F940B858AA}" srcOrd="1" destOrd="0" presId="urn:microsoft.com/office/officeart/2005/8/layout/lProcess3"/>
    <dgm:cxn modelId="{FC8E39F5-0EDB-4077-AF4B-4AF734F95507}" type="presParOf" srcId="{33E1403A-109F-4CA5-BDA8-3B522BF5DC16}" destId="{6FF147C8-F510-4581-8A20-3320CEAEDA01}" srcOrd="2" destOrd="0" presId="urn:microsoft.com/office/officeart/2005/8/layout/lProcess3"/>
    <dgm:cxn modelId="{604783D3-5F68-466B-A066-1A84D0649AC8}" type="presParOf" srcId="{12CABFBA-2600-4C2F-91EA-A603CEB7FFE4}" destId="{8205806B-BA5B-4ED7-B8A6-A27BE6EF138A}" srcOrd="1" destOrd="0" presId="urn:microsoft.com/office/officeart/2005/8/layout/lProcess3"/>
    <dgm:cxn modelId="{A132355D-2A67-4424-8031-866A1A7F936B}" type="presParOf" srcId="{12CABFBA-2600-4C2F-91EA-A603CEB7FFE4}" destId="{DAD1776E-469E-461F-8384-62F4EECC16E3}" srcOrd="2" destOrd="0" presId="urn:microsoft.com/office/officeart/2005/8/layout/lProcess3"/>
    <dgm:cxn modelId="{85F6C409-0F45-4304-AAAB-37C8CA3AD732}" type="presParOf" srcId="{DAD1776E-469E-461F-8384-62F4EECC16E3}" destId="{D51F0D94-0DD5-4323-9461-7821F4E16521}" srcOrd="0" destOrd="0" presId="urn:microsoft.com/office/officeart/2005/8/layout/lProcess3"/>
    <dgm:cxn modelId="{EF2ACBB1-D3AB-4185-AFC0-B3F1C8BD0702}" type="presParOf" srcId="{DAD1776E-469E-461F-8384-62F4EECC16E3}" destId="{D0DFA06F-B0CE-4032-BAA3-81DE5F7088B7}" srcOrd="1" destOrd="0" presId="urn:microsoft.com/office/officeart/2005/8/layout/lProcess3"/>
    <dgm:cxn modelId="{783382CF-AE75-4A53-8CEF-5FB4498B8F54}" type="presParOf" srcId="{DAD1776E-469E-461F-8384-62F4EECC16E3}" destId="{EF739CB9-A874-426E-ABFB-C17CB1D11AE9}" srcOrd="2" destOrd="0" presId="urn:microsoft.com/office/officeart/2005/8/layout/lProcess3"/>
    <dgm:cxn modelId="{A4EC25CC-CDD0-41D8-B1D0-F2151EEB248F}" type="presParOf" srcId="{12CABFBA-2600-4C2F-91EA-A603CEB7FFE4}" destId="{D4A57B26-6296-4DCD-B4A5-EF33BEDB0BD5}" srcOrd="3" destOrd="0" presId="urn:microsoft.com/office/officeart/2005/8/layout/lProcess3"/>
    <dgm:cxn modelId="{93EFD585-4E75-4BCF-B3DB-D73FBD1170E9}" type="presParOf" srcId="{12CABFBA-2600-4C2F-91EA-A603CEB7FFE4}" destId="{E225203A-C8E3-4706-B9E9-D499656D633F}" srcOrd="4" destOrd="0" presId="urn:microsoft.com/office/officeart/2005/8/layout/lProcess3"/>
    <dgm:cxn modelId="{9E164D73-176C-4DFB-9F09-7ACB5DB15530}" type="presParOf" srcId="{E225203A-C8E3-4706-B9E9-D499656D633F}" destId="{EC3F710C-7A2E-45A7-B6BD-47E7A1E7F565}" srcOrd="0" destOrd="0" presId="urn:microsoft.com/office/officeart/2005/8/layout/lProcess3"/>
    <dgm:cxn modelId="{1B1164CC-6F41-434C-962C-9A1498948C08}" type="presParOf" srcId="{E225203A-C8E3-4706-B9E9-D499656D633F}" destId="{1A10A162-0CEE-4BC6-9470-2746E6C6C000}" srcOrd="1" destOrd="0" presId="urn:microsoft.com/office/officeart/2005/8/layout/lProcess3"/>
    <dgm:cxn modelId="{4ADD0F94-6C47-4157-96E0-C80AB556C106}" type="presParOf" srcId="{E225203A-C8E3-4706-B9E9-D499656D633F}" destId="{C8BB460A-3BA5-4D2F-8E6E-05B5F9184B1C}" srcOrd="2" destOrd="0" presId="urn:microsoft.com/office/officeart/2005/8/layout/lProcess3"/>
    <dgm:cxn modelId="{96CF24B3-F95D-4E51-B251-A8FD04333812}" type="presParOf" srcId="{12CABFBA-2600-4C2F-91EA-A603CEB7FFE4}" destId="{23C6A84A-552F-412D-8EAB-D2692E3A7102}" srcOrd="5" destOrd="0" presId="urn:microsoft.com/office/officeart/2005/8/layout/lProcess3"/>
    <dgm:cxn modelId="{01CBD0F2-C248-4FF2-AE04-2D6DEED76641}" type="presParOf" srcId="{12CABFBA-2600-4C2F-91EA-A603CEB7FFE4}" destId="{14002892-AF67-4ADF-8E07-166DD8BC5F6A}" srcOrd="6" destOrd="0" presId="urn:microsoft.com/office/officeart/2005/8/layout/lProcess3"/>
    <dgm:cxn modelId="{F19EFC93-C28C-448F-8370-6DD59B560D4E}" type="presParOf" srcId="{14002892-AF67-4ADF-8E07-166DD8BC5F6A}" destId="{DACE7244-69C2-4BEC-B512-AB9449BD9A34}" srcOrd="0" destOrd="0" presId="urn:microsoft.com/office/officeart/2005/8/layout/lProcess3"/>
    <dgm:cxn modelId="{011AC396-4B12-485E-BC88-7FD5C2C1F366}" type="presParOf" srcId="{14002892-AF67-4ADF-8E07-166DD8BC5F6A}" destId="{A0568520-0ACE-4A95-B2FE-955E7179C6F7}" srcOrd="1" destOrd="0" presId="urn:microsoft.com/office/officeart/2005/8/layout/lProcess3"/>
    <dgm:cxn modelId="{776400B5-2A06-4799-B66A-1C03E599BADA}" type="presParOf" srcId="{14002892-AF67-4ADF-8E07-166DD8BC5F6A}" destId="{F9E73588-CFBC-473C-98F3-3E6114A98896}"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65999C-36D0-406D-B420-03339856B72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2F051AF5-6697-4478-BC15-B1A168111E04}">
      <dgm:prSet phldrT="[Text]"/>
      <dgm:spPr/>
      <dgm:t>
        <a:bodyPr/>
        <a:lstStyle/>
        <a:p>
          <a:r>
            <a:rPr lang="en-US" dirty="0" smtClean="0"/>
            <a:t>“Right”</a:t>
          </a:r>
          <a:endParaRPr lang="en-US" dirty="0"/>
        </a:p>
      </dgm:t>
    </dgm:pt>
    <dgm:pt modelId="{A3644AEE-8714-43ED-9ADE-07A38B0B2132}" cxnId="{21635602-0727-4ACD-AA42-2BC281055E41}" type="parTrans">
      <dgm:prSet/>
      <dgm:spPr/>
      <dgm:t>
        <a:bodyPr/>
        <a:lstStyle/>
        <a:p>
          <a:endParaRPr lang="en-US"/>
        </a:p>
      </dgm:t>
    </dgm:pt>
    <dgm:pt modelId="{DC26B136-412D-4A8E-9E37-CDA42DAC4838}" cxnId="{21635602-0727-4ACD-AA42-2BC281055E41}" type="sibTrans">
      <dgm:prSet/>
      <dgm:spPr/>
      <dgm:t>
        <a:bodyPr/>
        <a:lstStyle/>
        <a:p>
          <a:endParaRPr lang="en-US"/>
        </a:p>
      </dgm:t>
    </dgm:pt>
    <dgm:pt modelId="{9C5037B3-1337-4481-B07C-A8BEAC6BB07E}">
      <dgm:prSet phldrT="[Text]"/>
      <dgm:spPr/>
      <dgm:t>
        <a:bodyPr/>
        <a:lstStyle/>
        <a:p>
          <a:r>
            <a:rPr lang="en-US" dirty="0" smtClean="0"/>
            <a:t>“Left”</a:t>
          </a:r>
          <a:endParaRPr lang="en-US" dirty="0"/>
        </a:p>
      </dgm:t>
    </dgm:pt>
    <dgm:pt modelId="{86971F23-9607-43BD-82AF-046922A43CC8}" cxnId="{9312081E-CE39-40CF-860B-F8D25CAFDF83}" type="parTrans">
      <dgm:prSet/>
      <dgm:spPr/>
      <dgm:t>
        <a:bodyPr/>
        <a:lstStyle/>
        <a:p>
          <a:endParaRPr lang="en-US"/>
        </a:p>
      </dgm:t>
    </dgm:pt>
    <dgm:pt modelId="{D5E2065F-19E0-4FF5-9D25-18E9FF6FC73F}" cxnId="{9312081E-CE39-40CF-860B-F8D25CAFDF83}" type="sibTrans">
      <dgm:prSet/>
      <dgm:spPr/>
      <dgm:t>
        <a:bodyPr/>
        <a:lstStyle/>
        <a:p>
          <a:endParaRPr lang="en-US"/>
        </a:p>
      </dgm:t>
    </dgm:pt>
    <dgm:pt modelId="{0D81CD1E-DB4C-4162-A3A3-F359C69C0AB7}">
      <dgm:prSet phldrT="[Text]"/>
      <dgm:spPr/>
      <dgm:t>
        <a:bodyPr/>
        <a:lstStyle/>
        <a:p>
          <a:r>
            <a:rPr lang="en-US" dirty="0" smtClean="0"/>
            <a:t>“Start”</a:t>
          </a:r>
          <a:endParaRPr lang="en-US" dirty="0"/>
        </a:p>
      </dgm:t>
    </dgm:pt>
    <dgm:pt modelId="{DC58ECB3-3BA8-45A5-BA2D-97ED802D9BE8}" cxnId="{CC923D70-CC67-4D47-846F-37F7BCE9BE72}" type="parTrans">
      <dgm:prSet/>
      <dgm:spPr/>
      <dgm:t>
        <a:bodyPr/>
        <a:lstStyle/>
        <a:p>
          <a:endParaRPr lang="en-US"/>
        </a:p>
      </dgm:t>
    </dgm:pt>
    <dgm:pt modelId="{23CF3A1E-BA69-44AD-B54E-00E0FDF6B01E}" cxnId="{CC923D70-CC67-4D47-846F-37F7BCE9BE72}" type="sibTrans">
      <dgm:prSet/>
      <dgm:spPr/>
      <dgm:t>
        <a:bodyPr/>
        <a:lstStyle/>
        <a:p>
          <a:endParaRPr lang="en-US"/>
        </a:p>
      </dgm:t>
    </dgm:pt>
    <dgm:pt modelId="{6982B098-FE82-4590-9D19-71CC98C721AA}">
      <dgm:prSet phldrT="[Text]"/>
      <dgm:spPr/>
      <dgm:t>
        <a:bodyPr/>
        <a:lstStyle/>
        <a:p>
          <a:r>
            <a:rPr lang="en-US" dirty="0" smtClean="0"/>
            <a:t>Move wheel chair right</a:t>
          </a:r>
          <a:endParaRPr lang="en-US" dirty="0"/>
        </a:p>
      </dgm:t>
    </dgm:pt>
    <dgm:pt modelId="{26C5C75D-F942-4BBD-B801-3398E67319F3}" cxnId="{C4F9CCF2-16B4-4709-B49A-0A9A4072DDC3}" type="parTrans">
      <dgm:prSet/>
      <dgm:spPr/>
      <dgm:t>
        <a:bodyPr/>
        <a:lstStyle/>
        <a:p>
          <a:endParaRPr lang="en-US"/>
        </a:p>
      </dgm:t>
    </dgm:pt>
    <dgm:pt modelId="{B509A87A-9240-476F-8771-4255852C45C6}" cxnId="{C4F9CCF2-16B4-4709-B49A-0A9A4072DDC3}" type="sibTrans">
      <dgm:prSet/>
      <dgm:spPr/>
      <dgm:t>
        <a:bodyPr/>
        <a:lstStyle/>
        <a:p>
          <a:endParaRPr lang="en-US"/>
        </a:p>
      </dgm:t>
    </dgm:pt>
    <dgm:pt modelId="{B6809568-1DC2-4D39-AA63-EBECCA566B44}">
      <dgm:prSet phldrT="[Text]"/>
      <dgm:spPr/>
      <dgm:t>
        <a:bodyPr/>
        <a:lstStyle/>
        <a:p>
          <a:r>
            <a:rPr lang="en-US" dirty="0" smtClean="0"/>
            <a:t>Move wheel chair left</a:t>
          </a:r>
          <a:endParaRPr lang="en-US" dirty="0"/>
        </a:p>
      </dgm:t>
    </dgm:pt>
    <dgm:pt modelId="{037CEC5E-36B4-4190-9FDE-907776A63E7C}" cxnId="{3ADCA7F8-6B4C-4F0F-8261-03AFF0F77EC0}" type="parTrans">
      <dgm:prSet/>
      <dgm:spPr/>
      <dgm:t>
        <a:bodyPr/>
        <a:lstStyle/>
        <a:p>
          <a:endParaRPr lang="en-US"/>
        </a:p>
      </dgm:t>
    </dgm:pt>
    <dgm:pt modelId="{4E8BD715-7775-4A9B-B25C-5450C77DBD2F}" cxnId="{3ADCA7F8-6B4C-4F0F-8261-03AFF0F77EC0}" type="sibTrans">
      <dgm:prSet/>
      <dgm:spPr/>
      <dgm:t>
        <a:bodyPr/>
        <a:lstStyle/>
        <a:p>
          <a:endParaRPr lang="en-US"/>
        </a:p>
      </dgm:t>
    </dgm:pt>
    <dgm:pt modelId="{CA24A74E-EBE1-4EB1-B3AF-3F861594831C}">
      <dgm:prSet phldrT="[Text]"/>
      <dgm:spPr/>
      <dgm:t>
        <a:bodyPr/>
        <a:lstStyle/>
        <a:p>
          <a:r>
            <a:rPr lang="en-US" dirty="0" smtClean="0"/>
            <a:t>Move straight</a:t>
          </a:r>
          <a:endParaRPr lang="en-US" dirty="0"/>
        </a:p>
      </dgm:t>
    </dgm:pt>
    <dgm:pt modelId="{6905170D-826E-4C48-A6D7-CACD5BC83136}" cxnId="{BE47B319-3867-4F27-92F3-42004E6E1BEE}" type="parTrans">
      <dgm:prSet/>
      <dgm:spPr/>
      <dgm:t>
        <a:bodyPr/>
        <a:lstStyle/>
        <a:p>
          <a:endParaRPr lang="en-US"/>
        </a:p>
      </dgm:t>
    </dgm:pt>
    <dgm:pt modelId="{3242DEA8-3360-4506-B699-72C263DB0DCA}" cxnId="{BE47B319-3867-4F27-92F3-42004E6E1BEE}" type="sibTrans">
      <dgm:prSet/>
      <dgm:spPr/>
      <dgm:t>
        <a:bodyPr/>
        <a:lstStyle/>
        <a:p>
          <a:endParaRPr lang="en-US"/>
        </a:p>
      </dgm:t>
    </dgm:pt>
    <dgm:pt modelId="{7CBFA96F-66D7-4F33-921E-282ABD11FF10}">
      <dgm:prSet phldrT="[Text]"/>
      <dgm:spPr/>
      <dgm:t>
        <a:bodyPr/>
        <a:lstStyle/>
        <a:p>
          <a:r>
            <a:rPr lang="en-US" dirty="0" smtClean="0"/>
            <a:t>“Stop”</a:t>
          </a:r>
          <a:endParaRPr lang="en-US" dirty="0"/>
        </a:p>
      </dgm:t>
    </dgm:pt>
    <dgm:pt modelId="{E0433239-9D9F-4D90-8FF1-B9100DCD5669}" cxnId="{1460C8C8-38A1-439B-BE0F-50774EAC61E5}" type="parTrans">
      <dgm:prSet/>
      <dgm:spPr/>
      <dgm:t>
        <a:bodyPr/>
        <a:lstStyle/>
        <a:p>
          <a:endParaRPr lang="en-US"/>
        </a:p>
      </dgm:t>
    </dgm:pt>
    <dgm:pt modelId="{0E27D198-B36F-4A9E-9F23-0E22FF7FB318}" cxnId="{1460C8C8-38A1-439B-BE0F-50774EAC61E5}" type="sibTrans">
      <dgm:prSet/>
      <dgm:spPr/>
      <dgm:t>
        <a:bodyPr/>
        <a:lstStyle/>
        <a:p>
          <a:endParaRPr lang="en-US"/>
        </a:p>
      </dgm:t>
    </dgm:pt>
    <dgm:pt modelId="{57110952-ECF9-4329-93C7-299C2855BF8A}">
      <dgm:prSet phldrT="[Text]"/>
      <dgm:spPr/>
      <dgm:t>
        <a:bodyPr/>
        <a:lstStyle/>
        <a:p>
          <a:r>
            <a:rPr lang="en-US" dirty="0" smtClean="0"/>
            <a:t>Stop</a:t>
          </a:r>
          <a:endParaRPr lang="en-US" dirty="0"/>
        </a:p>
      </dgm:t>
    </dgm:pt>
    <dgm:pt modelId="{A65F995B-EB90-4D15-939D-1A6F9793FE7C}" cxnId="{45145541-572D-4DFF-9911-066D442F1C64}" type="parTrans">
      <dgm:prSet/>
      <dgm:spPr/>
      <dgm:t>
        <a:bodyPr/>
        <a:lstStyle/>
        <a:p>
          <a:endParaRPr lang="en-US"/>
        </a:p>
      </dgm:t>
    </dgm:pt>
    <dgm:pt modelId="{674E83FD-9696-48AC-B37A-B39E3AE39DA3}" cxnId="{45145541-572D-4DFF-9911-066D442F1C64}" type="sibTrans">
      <dgm:prSet/>
      <dgm:spPr/>
      <dgm:t>
        <a:bodyPr/>
        <a:lstStyle/>
        <a:p>
          <a:endParaRPr lang="en-US"/>
        </a:p>
      </dgm:t>
    </dgm:pt>
    <dgm:pt modelId="{12CABFBA-2600-4C2F-91EA-A603CEB7FFE4}" type="pres">
      <dgm:prSet presAssocID="{5465999C-36D0-406D-B420-03339856B72E}" presName="Name0" presStyleCnt="0">
        <dgm:presLayoutVars>
          <dgm:chPref val="3"/>
          <dgm:dir/>
          <dgm:animLvl val="lvl"/>
          <dgm:resizeHandles/>
        </dgm:presLayoutVars>
      </dgm:prSet>
      <dgm:spPr/>
      <dgm:t>
        <a:bodyPr/>
        <a:lstStyle/>
        <a:p>
          <a:endParaRPr lang="en-US"/>
        </a:p>
      </dgm:t>
    </dgm:pt>
    <dgm:pt modelId="{33E1403A-109F-4CA5-BDA8-3B522BF5DC16}" type="pres">
      <dgm:prSet presAssocID="{2F051AF5-6697-4478-BC15-B1A168111E04}" presName="horFlow" presStyleCnt="0"/>
      <dgm:spPr/>
    </dgm:pt>
    <dgm:pt modelId="{2E48D016-F559-4328-B945-F71E38FFF77C}" type="pres">
      <dgm:prSet presAssocID="{2F051AF5-6697-4478-BC15-B1A168111E04}" presName="bigChev" presStyleLbl="node1" presStyleIdx="0" presStyleCnt="4"/>
      <dgm:spPr/>
      <dgm:t>
        <a:bodyPr/>
        <a:lstStyle/>
        <a:p>
          <a:endParaRPr lang="en-US"/>
        </a:p>
      </dgm:t>
    </dgm:pt>
    <dgm:pt modelId="{A4ED8F20-2391-4966-8A0C-22F940B858AA}" type="pres">
      <dgm:prSet presAssocID="{26C5C75D-F942-4BBD-B801-3398E67319F3}" presName="parTrans" presStyleCnt="0"/>
      <dgm:spPr/>
    </dgm:pt>
    <dgm:pt modelId="{6FF147C8-F510-4581-8A20-3320CEAEDA01}" type="pres">
      <dgm:prSet presAssocID="{6982B098-FE82-4590-9D19-71CC98C721AA}" presName="node" presStyleLbl="alignAccFollowNode1" presStyleIdx="0" presStyleCnt="4">
        <dgm:presLayoutVars>
          <dgm:bulletEnabled val="1"/>
        </dgm:presLayoutVars>
      </dgm:prSet>
      <dgm:spPr/>
      <dgm:t>
        <a:bodyPr/>
        <a:lstStyle/>
        <a:p>
          <a:endParaRPr lang="en-US"/>
        </a:p>
      </dgm:t>
    </dgm:pt>
    <dgm:pt modelId="{8205806B-BA5B-4ED7-B8A6-A27BE6EF138A}" type="pres">
      <dgm:prSet presAssocID="{2F051AF5-6697-4478-BC15-B1A168111E04}" presName="vSp" presStyleCnt="0"/>
      <dgm:spPr/>
    </dgm:pt>
    <dgm:pt modelId="{DAD1776E-469E-461F-8384-62F4EECC16E3}" type="pres">
      <dgm:prSet presAssocID="{9C5037B3-1337-4481-B07C-A8BEAC6BB07E}" presName="horFlow" presStyleCnt="0"/>
      <dgm:spPr/>
    </dgm:pt>
    <dgm:pt modelId="{D51F0D94-0DD5-4323-9461-7821F4E16521}" type="pres">
      <dgm:prSet presAssocID="{9C5037B3-1337-4481-B07C-A8BEAC6BB07E}" presName="bigChev" presStyleLbl="node1" presStyleIdx="1" presStyleCnt="4"/>
      <dgm:spPr/>
      <dgm:t>
        <a:bodyPr/>
        <a:lstStyle/>
        <a:p>
          <a:endParaRPr lang="en-US"/>
        </a:p>
      </dgm:t>
    </dgm:pt>
    <dgm:pt modelId="{D0DFA06F-B0CE-4032-BAA3-81DE5F7088B7}" type="pres">
      <dgm:prSet presAssocID="{037CEC5E-36B4-4190-9FDE-907776A63E7C}" presName="parTrans" presStyleCnt="0"/>
      <dgm:spPr/>
    </dgm:pt>
    <dgm:pt modelId="{EF739CB9-A874-426E-ABFB-C17CB1D11AE9}" type="pres">
      <dgm:prSet presAssocID="{B6809568-1DC2-4D39-AA63-EBECCA566B44}" presName="node" presStyleLbl="alignAccFollowNode1" presStyleIdx="1" presStyleCnt="4">
        <dgm:presLayoutVars>
          <dgm:bulletEnabled val="1"/>
        </dgm:presLayoutVars>
      </dgm:prSet>
      <dgm:spPr/>
      <dgm:t>
        <a:bodyPr/>
        <a:lstStyle/>
        <a:p>
          <a:endParaRPr lang="en-US"/>
        </a:p>
      </dgm:t>
    </dgm:pt>
    <dgm:pt modelId="{D4A57B26-6296-4DCD-B4A5-EF33BEDB0BD5}" type="pres">
      <dgm:prSet presAssocID="{9C5037B3-1337-4481-B07C-A8BEAC6BB07E}" presName="vSp" presStyleCnt="0"/>
      <dgm:spPr/>
    </dgm:pt>
    <dgm:pt modelId="{E225203A-C8E3-4706-B9E9-D499656D633F}" type="pres">
      <dgm:prSet presAssocID="{0D81CD1E-DB4C-4162-A3A3-F359C69C0AB7}" presName="horFlow" presStyleCnt="0"/>
      <dgm:spPr/>
    </dgm:pt>
    <dgm:pt modelId="{EC3F710C-7A2E-45A7-B6BD-47E7A1E7F565}" type="pres">
      <dgm:prSet presAssocID="{0D81CD1E-DB4C-4162-A3A3-F359C69C0AB7}" presName="bigChev" presStyleLbl="node1" presStyleIdx="2" presStyleCnt="4"/>
      <dgm:spPr/>
      <dgm:t>
        <a:bodyPr/>
        <a:lstStyle/>
        <a:p>
          <a:endParaRPr lang="en-US"/>
        </a:p>
      </dgm:t>
    </dgm:pt>
    <dgm:pt modelId="{1A10A162-0CEE-4BC6-9470-2746E6C6C000}" type="pres">
      <dgm:prSet presAssocID="{6905170D-826E-4C48-A6D7-CACD5BC83136}" presName="parTrans" presStyleCnt="0"/>
      <dgm:spPr/>
    </dgm:pt>
    <dgm:pt modelId="{C8BB460A-3BA5-4D2F-8E6E-05B5F9184B1C}" type="pres">
      <dgm:prSet presAssocID="{CA24A74E-EBE1-4EB1-B3AF-3F861594831C}" presName="node" presStyleLbl="alignAccFollowNode1" presStyleIdx="2" presStyleCnt="4">
        <dgm:presLayoutVars>
          <dgm:bulletEnabled val="1"/>
        </dgm:presLayoutVars>
      </dgm:prSet>
      <dgm:spPr/>
      <dgm:t>
        <a:bodyPr/>
        <a:lstStyle/>
        <a:p>
          <a:endParaRPr lang="en-US"/>
        </a:p>
      </dgm:t>
    </dgm:pt>
    <dgm:pt modelId="{23C6A84A-552F-412D-8EAB-D2692E3A7102}" type="pres">
      <dgm:prSet presAssocID="{0D81CD1E-DB4C-4162-A3A3-F359C69C0AB7}" presName="vSp" presStyleCnt="0"/>
      <dgm:spPr/>
    </dgm:pt>
    <dgm:pt modelId="{14002892-AF67-4ADF-8E07-166DD8BC5F6A}" type="pres">
      <dgm:prSet presAssocID="{7CBFA96F-66D7-4F33-921E-282ABD11FF10}" presName="horFlow" presStyleCnt="0"/>
      <dgm:spPr/>
    </dgm:pt>
    <dgm:pt modelId="{DACE7244-69C2-4BEC-B512-AB9449BD9A34}" type="pres">
      <dgm:prSet presAssocID="{7CBFA96F-66D7-4F33-921E-282ABD11FF10}" presName="bigChev" presStyleLbl="node1" presStyleIdx="3" presStyleCnt="4"/>
      <dgm:spPr/>
      <dgm:t>
        <a:bodyPr/>
        <a:lstStyle/>
        <a:p>
          <a:endParaRPr lang="en-US"/>
        </a:p>
      </dgm:t>
    </dgm:pt>
    <dgm:pt modelId="{A0568520-0ACE-4A95-B2FE-955E7179C6F7}" type="pres">
      <dgm:prSet presAssocID="{A65F995B-EB90-4D15-939D-1A6F9793FE7C}" presName="parTrans" presStyleCnt="0"/>
      <dgm:spPr/>
    </dgm:pt>
    <dgm:pt modelId="{F9E73588-CFBC-473C-98F3-3E6114A98896}" type="pres">
      <dgm:prSet presAssocID="{57110952-ECF9-4329-93C7-299C2855BF8A}" presName="node" presStyleLbl="alignAccFollowNode1" presStyleIdx="3" presStyleCnt="4">
        <dgm:presLayoutVars>
          <dgm:bulletEnabled val="1"/>
        </dgm:presLayoutVars>
      </dgm:prSet>
      <dgm:spPr/>
      <dgm:t>
        <a:bodyPr/>
        <a:lstStyle/>
        <a:p>
          <a:endParaRPr lang="en-US"/>
        </a:p>
      </dgm:t>
    </dgm:pt>
  </dgm:ptLst>
  <dgm:cxnLst>
    <dgm:cxn modelId="{45CA13D6-5860-4B36-ABB0-FEB4E28562C4}" type="presOf" srcId="{7CBFA96F-66D7-4F33-921E-282ABD11FF10}" destId="{DACE7244-69C2-4BEC-B512-AB9449BD9A34}" srcOrd="0" destOrd="0" presId="urn:microsoft.com/office/officeart/2005/8/layout/lProcess3"/>
    <dgm:cxn modelId="{21635602-0727-4ACD-AA42-2BC281055E41}" srcId="{5465999C-36D0-406D-B420-03339856B72E}" destId="{2F051AF5-6697-4478-BC15-B1A168111E04}" srcOrd="0" destOrd="0" parTransId="{A3644AEE-8714-43ED-9ADE-07A38B0B2132}" sibTransId="{DC26B136-412D-4A8E-9E37-CDA42DAC4838}"/>
    <dgm:cxn modelId="{F610C4F0-E8DE-4640-AC9F-135A7D2A7A20}" type="presOf" srcId="{B6809568-1DC2-4D39-AA63-EBECCA566B44}" destId="{EF739CB9-A874-426E-ABFB-C17CB1D11AE9}" srcOrd="0" destOrd="0" presId="urn:microsoft.com/office/officeart/2005/8/layout/lProcess3"/>
    <dgm:cxn modelId="{5415EBCF-E507-4021-B438-9870B56A0CD9}" type="presOf" srcId="{57110952-ECF9-4329-93C7-299C2855BF8A}" destId="{F9E73588-CFBC-473C-98F3-3E6114A98896}" srcOrd="0" destOrd="0" presId="urn:microsoft.com/office/officeart/2005/8/layout/lProcess3"/>
    <dgm:cxn modelId="{A22BE126-38F7-40AC-9C2F-525726617AB5}" type="presOf" srcId="{0D81CD1E-DB4C-4162-A3A3-F359C69C0AB7}" destId="{EC3F710C-7A2E-45A7-B6BD-47E7A1E7F565}" srcOrd="0" destOrd="0" presId="urn:microsoft.com/office/officeart/2005/8/layout/lProcess3"/>
    <dgm:cxn modelId="{1FCC7D7F-8711-4C2E-88EF-66D6703821A5}" type="presOf" srcId="{5465999C-36D0-406D-B420-03339856B72E}" destId="{12CABFBA-2600-4C2F-91EA-A603CEB7FFE4}" srcOrd="0" destOrd="0" presId="urn:microsoft.com/office/officeart/2005/8/layout/lProcess3"/>
    <dgm:cxn modelId="{5135A12B-E0F1-4267-A229-4E5722B6AE17}" type="presOf" srcId="{9C5037B3-1337-4481-B07C-A8BEAC6BB07E}" destId="{D51F0D94-0DD5-4323-9461-7821F4E16521}" srcOrd="0" destOrd="0" presId="urn:microsoft.com/office/officeart/2005/8/layout/lProcess3"/>
    <dgm:cxn modelId="{CC923D70-CC67-4D47-846F-37F7BCE9BE72}" srcId="{5465999C-36D0-406D-B420-03339856B72E}" destId="{0D81CD1E-DB4C-4162-A3A3-F359C69C0AB7}" srcOrd="2" destOrd="0" parTransId="{DC58ECB3-3BA8-45A5-BA2D-97ED802D9BE8}" sibTransId="{23CF3A1E-BA69-44AD-B54E-00E0FDF6B01E}"/>
    <dgm:cxn modelId="{BE47B319-3867-4F27-92F3-42004E6E1BEE}" srcId="{0D81CD1E-DB4C-4162-A3A3-F359C69C0AB7}" destId="{CA24A74E-EBE1-4EB1-B3AF-3F861594831C}" srcOrd="0" destOrd="0" parTransId="{6905170D-826E-4C48-A6D7-CACD5BC83136}" sibTransId="{3242DEA8-3360-4506-B699-72C263DB0DCA}"/>
    <dgm:cxn modelId="{1460C8C8-38A1-439B-BE0F-50774EAC61E5}" srcId="{5465999C-36D0-406D-B420-03339856B72E}" destId="{7CBFA96F-66D7-4F33-921E-282ABD11FF10}" srcOrd="3" destOrd="0" parTransId="{E0433239-9D9F-4D90-8FF1-B9100DCD5669}" sibTransId="{0E27D198-B36F-4A9E-9F23-0E22FF7FB318}"/>
    <dgm:cxn modelId="{45145541-572D-4DFF-9911-066D442F1C64}" srcId="{7CBFA96F-66D7-4F33-921E-282ABD11FF10}" destId="{57110952-ECF9-4329-93C7-299C2855BF8A}" srcOrd="0" destOrd="0" parTransId="{A65F995B-EB90-4D15-939D-1A6F9793FE7C}" sibTransId="{674E83FD-9696-48AC-B37A-B39E3AE39DA3}"/>
    <dgm:cxn modelId="{9312081E-CE39-40CF-860B-F8D25CAFDF83}" srcId="{5465999C-36D0-406D-B420-03339856B72E}" destId="{9C5037B3-1337-4481-B07C-A8BEAC6BB07E}" srcOrd="1" destOrd="0" parTransId="{86971F23-9607-43BD-82AF-046922A43CC8}" sibTransId="{D5E2065F-19E0-4FF5-9D25-18E9FF6FC73F}"/>
    <dgm:cxn modelId="{3ADCA7F8-6B4C-4F0F-8261-03AFF0F77EC0}" srcId="{9C5037B3-1337-4481-B07C-A8BEAC6BB07E}" destId="{B6809568-1DC2-4D39-AA63-EBECCA566B44}" srcOrd="0" destOrd="0" parTransId="{037CEC5E-36B4-4190-9FDE-907776A63E7C}" sibTransId="{4E8BD715-7775-4A9B-B25C-5450C77DBD2F}"/>
    <dgm:cxn modelId="{4118E8BB-C987-4945-AA55-C9FC48908E29}" type="presOf" srcId="{CA24A74E-EBE1-4EB1-B3AF-3F861594831C}" destId="{C8BB460A-3BA5-4D2F-8E6E-05B5F9184B1C}" srcOrd="0" destOrd="0" presId="urn:microsoft.com/office/officeart/2005/8/layout/lProcess3"/>
    <dgm:cxn modelId="{DBF31EE2-1A8E-445D-9804-3D4DD0A17534}" type="presOf" srcId="{6982B098-FE82-4590-9D19-71CC98C721AA}" destId="{6FF147C8-F510-4581-8A20-3320CEAEDA01}" srcOrd="0" destOrd="0" presId="urn:microsoft.com/office/officeart/2005/8/layout/lProcess3"/>
    <dgm:cxn modelId="{8A8D4948-C739-42BF-BCDD-426298A879A0}" type="presOf" srcId="{2F051AF5-6697-4478-BC15-B1A168111E04}" destId="{2E48D016-F559-4328-B945-F71E38FFF77C}" srcOrd="0" destOrd="0" presId="urn:microsoft.com/office/officeart/2005/8/layout/lProcess3"/>
    <dgm:cxn modelId="{C4F9CCF2-16B4-4709-B49A-0A9A4072DDC3}" srcId="{2F051AF5-6697-4478-BC15-B1A168111E04}" destId="{6982B098-FE82-4590-9D19-71CC98C721AA}" srcOrd="0" destOrd="0" parTransId="{26C5C75D-F942-4BBD-B801-3398E67319F3}" sibTransId="{B509A87A-9240-476F-8771-4255852C45C6}"/>
    <dgm:cxn modelId="{BDA8B19F-BC85-4FA9-B5FE-A6C827D3E047}" type="presParOf" srcId="{12CABFBA-2600-4C2F-91EA-A603CEB7FFE4}" destId="{33E1403A-109F-4CA5-BDA8-3B522BF5DC16}" srcOrd="0" destOrd="0" presId="urn:microsoft.com/office/officeart/2005/8/layout/lProcess3"/>
    <dgm:cxn modelId="{437C6070-FAFB-4B11-BB0E-23ADAA38E9A4}" type="presParOf" srcId="{33E1403A-109F-4CA5-BDA8-3B522BF5DC16}" destId="{2E48D016-F559-4328-B945-F71E38FFF77C}" srcOrd="0" destOrd="0" presId="urn:microsoft.com/office/officeart/2005/8/layout/lProcess3"/>
    <dgm:cxn modelId="{6C195A8E-ECC3-491F-B517-0FD4A4B0F86F}" type="presParOf" srcId="{33E1403A-109F-4CA5-BDA8-3B522BF5DC16}" destId="{A4ED8F20-2391-4966-8A0C-22F940B858AA}" srcOrd="1" destOrd="0" presId="urn:microsoft.com/office/officeart/2005/8/layout/lProcess3"/>
    <dgm:cxn modelId="{E0581F6A-21C4-43E8-AEC0-3C20C1F2AF45}" type="presParOf" srcId="{33E1403A-109F-4CA5-BDA8-3B522BF5DC16}" destId="{6FF147C8-F510-4581-8A20-3320CEAEDA01}" srcOrd="2" destOrd="0" presId="urn:microsoft.com/office/officeart/2005/8/layout/lProcess3"/>
    <dgm:cxn modelId="{3AD60D9B-A3C0-47EC-A73C-9ED4F47BE6A3}" type="presParOf" srcId="{12CABFBA-2600-4C2F-91EA-A603CEB7FFE4}" destId="{8205806B-BA5B-4ED7-B8A6-A27BE6EF138A}" srcOrd="1" destOrd="0" presId="urn:microsoft.com/office/officeart/2005/8/layout/lProcess3"/>
    <dgm:cxn modelId="{054DCBCC-3141-4558-BAAB-3CDC01EC5EB4}" type="presParOf" srcId="{12CABFBA-2600-4C2F-91EA-A603CEB7FFE4}" destId="{DAD1776E-469E-461F-8384-62F4EECC16E3}" srcOrd="2" destOrd="0" presId="urn:microsoft.com/office/officeart/2005/8/layout/lProcess3"/>
    <dgm:cxn modelId="{E7F24785-FB2A-47F6-A4AA-18A540CC2589}" type="presParOf" srcId="{DAD1776E-469E-461F-8384-62F4EECC16E3}" destId="{D51F0D94-0DD5-4323-9461-7821F4E16521}" srcOrd="0" destOrd="0" presId="urn:microsoft.com/office/officeart/2005/8/layout/lProcess3"/>
    <dgm:cxn modelId="{CA256702-177B-4835-A499-152E29E20073}" type="presParOf" srcId="{DAD1776E-469E-461F-8384-62F4EECC16E3}" destId="{D0DFA06F-B0CE-4032-BAA3-81DE5F7088B7}" srcOrd="1" destOrd="0" presId="urn:microsoft.com/office/officeart/2005/8/layout/lProcess3"/>
    <dgm:cxn modelId="{2B638AF7-72A2-49E7-8BA7-EF8BE73C3B9D}" type="presParOf" srcId="{DAD1776E-469E-461F-8384-62F4EECC16E3}" destId="{EF739CB9-A874-426E-ABFB-C17CB1D11AE9}" srcOrd="2" destOrd="0" presId="urn:microsoft.com/office/officeart/2005/8/layout/lProcess3"/>
    <dgm:cxn modelId="{8DA0CBE0-9059-468A-8B73-B5EFDBF1BC3A}" type="presParOf" srcId="{12CABFBA-2600-4C2F-91EA-A603CEB7FFE4}" destId="{D4A57B26-6296-4DCD-B4A5-EF33BEDB0BD5}" srcOrd="3" destOrd="0" presId="urn:microsoft.com/office/officeart/2005/8/layout/lProcess3"/>
    <dgm:cxn modelId="{1DA6CD82-1E76-47A2-BAC0-1DB48BFD2847}" type="presParOf" srcId="{12CABFBA-2600-4C2F-91EA-A603CEB7FFE4}" destId="{E225203A-C8E3-4706-B9E9-D499656D633F}" srcOrd="4" destOrd="0" presId="urn:microsoft.com/office/officeart/2005/8/layout/lProcess3"/>
    <dgm:cxn modelId="{71ADD55D-4049-48CE-BAD7-A529C7C250A2}" type="presParOf" srcId="{E225203A-C8E3-4706-B9E9-D499656D633F}" destId="{EC3F710C-7A2E-45A7-B6BD-47E7A1E7F565}" srcOrd="0" destOrd="0" presId="urn:microsoft.com/office/officeart/2005/8/layout/lProcess3"/>
    <dgm:cxn modelId="{A2FC7D49-DB8B-4902-8D9D-CDDA28509F13}" type="presParOf" srcId="{E225203A-C8E3-4706-B9E9-D499656D633F}" destId="{1A10A162-0CEE-4BC6-9470-2746E6C6C000}" srcOrd="1" destOrd="0" presId="urn:microsoft.com/office/officeart/2005/8/layout/lProcess3"/>
    <dgm:cxn modelId="{389E6E12-C7C9-485F-A30D-8C9E04181FBD}" type="presParOf" srcId="{E225203A-C8E3-4706-B9E9-D499656D633F}" destId="{C8BB460A-3BA5-4D2F-8E6E-05B5F9184B1C}" srcOrd="2" destOrd="0" presId="urn:microsoft.com/office/officeart/2005/8/layout/lProcess3"/>
    <dgm:cxn modelId="{17F71A8F-F736-43D7-A465-0687394FBAFD}" type="presParOf" srcId="{12CABFBA-2600-4C2F-91EA-A603CEB7FFE4}" destId="{23C6A84A-552F-412D-8EAB-D2692E3A7102}" srcOrd="5" destOrd="0" presId="urn:microsoft.com/office/officeart/2005/8/layout/lProcess3"/>
    <dgm:cxn modelId="{3299C384-B970-42E8-85F9-A082A9A4A1EA}" type="presParOf" srcId="{12CABFBA-2600-4C2F-91EA-A603CEB7FFE4}" destId="{14002892-AF67-4ADF-8E07-166DD8BC5F6A}" srcOrd="6" destOrd="0" presId="urn:microsoft.com/office/officeart/2005/8/layout/lProcess3"/>
    <dgm:cxn modelId="{24F97561-AEAF-4346-8096-B74EDE091492}" type="presParOf" srcId="{14002892-AF67-4ADF-8E07-166DD8BC5F6A}" destId="{DACE7244-69C2-4BEC-B512-AB9449BD9A34}" srcOrd="0" destOrd="0" presId="urn:microsoft.com/office/officeart/2005/8/layout/lProcess3"/>
    <dgm:cxn modelId="{8B36EFE1-3D35-4571-8E8C-1E3D95F897AE}" type="presParOf" srcId="{14002892-AF67-4ADF-8E07-166DD8BC5F6A}" destId="{A0568520-0ACE-4A95-B2FE-955E7179C6F7}" srcOrd="1" destOrd="0" presId="urn:microsoft.com/office/officeart/2005/8/layout/lProcess3"/>
    <dgm:cxn modelId="{C4F8F193-B486-4D9F-BB91-60F9B2E77B83}" type="presParOf" srcId="{14002892-AF67-4ADF-8E07-166DD8BC5F6A}" destId="{F9E73588-CFBC-473C-98F3-3E6114A98896}"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BB6A-3332-4EAB-A6C3-C3B7FD6EDD74}">
      <dsp:nvSpPr>
        <dsp:cNvPr id="0" name=""/>
        <dsp:cNvSpPr/>
      </dsp:nvSpPr>
      <dsp:spPr>
        <a:xfrm>
          <a:off x="387190" y="977618"/>
          <a:ext cx="243700" cy="464368"/>
        </a:xfrm>
        <a:custGeom>
          <a:avLst/>
          <a:gdLst/>
          <a:ahLst/>
          <a:cxnLst/>
          <a:rect l="0" t="0" r="0" b="0"/>
          <a:pathLst>
            <a:path>
              <a:moveTo>
                <a:pt x="0" y="0"/>
              </a:moveTo>
              <a:lnTo>
                <a:pt x="121850" y="0"/>
              </a:lnTo>
              <a:lnTo>
                <a:pt x="121850" y="464368"/>
              </a:lnTo>
              <a:lnTo>
                <a:pt x="243700" y="464368"/>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5930" y="1196692"/>
        <a:ext cx="26221" cy="26221"/>
      </dsp:txXfrm>
    </dsp:sp>
    <dsp:sp modelId="{9EF81B97-C6C2-401F-B9E8-88A4E7D01AFB}">
      <dsp:nvSpPr>
        <dsp:cNvPr id="0" name=""/>
        <dsp:cNvSpPr/>
      </dsp:nvSpPr>
      <dsp:spPr>
        <a:xfrm>
          <a:off x="387190" y="931898"/>
          <a:ext cx="243700" cy="91440"/>
        </a:xfrm>
        <a:custGeom>
          <a:avLst/>
          <a:gdLst/>
          <a:ahLst/>
          <a:cxnLst/>
          <a:rect l="0" t="0" r="0" b="0"/>
          <a:pathLst>
            <a:path>
              <a:moveTo>
                <a:pt x="0" y="45720"/>
              </a:moveTo>
              <a:lnTo>
                <a:pt x="243700" y="45720"/>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2948" y="971525"/>
        <a:ext cx="12185" cy="12185"/>
      </dsp:txXfrm>
    </dsp:sp>
    <dsp:sp modelId="{7A95CE35-D224-486F-AA43-FC4B37BFD247}">
      <dsp:nvSpPr>
        <dsp:cNvPr id="0" name=""/>
        <dsp:cNvSpPr/>
      </dsp:nvSpPr>
      <dsp:spPr>
        <a:xfrm>
          <a:off x="387190" y="513249"/>
          <a:ext cx="243700" cy="464368"/>
        </a:xfrm>
        <a:custGeom>
          <a:avLst/>
          <a:gdLst/>
          <a:ahLst/>
          <a:cxnLst/>
          <a:rect l="0" t="0" r="0" b="0"/>
          <a:pathLst>
            <a:path>
              <a:moveTo>
                <a:pt x="0" y="464368"/>
              </a:moveTo>
              <a:lnTo>
                <a:pt x="121850" y="464368"/>
              </a:lnTo>
              <a:lnTo>
                <a:pt x="121850" y="0"/>
              </a:lnTo>
              <a:lnTo>
                <a:pt x="243700" y="0"/>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5930" y="732323"/>
        <a:ext cx="26221" cy="26221"/>
      </dsp:txXfrm>
    </dsp:sp>
    <dsp:sp modelId="{5B13457D-1960-4723-8027-B5BB0C13C3E4}">
      <dsp:nvSpPr>
        <dsp:cNvPr id="0" name=""/>
        <dsp:cNvSpPr/>
      </dsp:nvSpPr>
      <dsp:spPr>
        <a:xfrm rot="16200000">
          <a:off x="-776175" y="791870"/>
          <a:ext cx="1955237" cy="371495"/>
        </a:xfrm>
        <a:prstGeom prst="rect">
          <a:avLst/>
        </a:prstGeom>
        <a:solidFill>
          <a:schemeClr val="accent4">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Control tasks by</a:t>
          </a:r>
          <a:endParaRPr lang="en-US" sz="1800" kern="1200" dirty="0"/>
        </a:p>
      </dsp:txBody>
      <dsp:txXfrm>
        <a:off x="-776175" y="791870"/>
        <a:ext cx="1955237" cy="371495"/>
      </dsp:txXfrm>
    </dsp:sp>
    <dsp:sp modelId="{44A16815-E8A6-4841-AB79-02BF2A85F7C5}">
      <dsp:nvSpPr>
        <dsp:cNvPr id="0" name=""/>
        <dsp:cNvSpPr/>
      </dsp:nvSpPr>
      <dsp:spPr>
        <a:xfrm>
          <a:off x="630891" y="327502"/>
          <a:ext cx="1218503" cy="371495"/>
        </a:xfrm>
        <a:prstGeom prst="rect">
          <a:avLst/>
        </a:prstGeom>
        <a:solidFill>
          <a:schemeClr val="accent4">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Eye</a:t>
          </a:r>
          <a:endParaRPr lang="en-US" sz="2500" kern="1200" dirty="0"/>
        </a:p>
      </dsp:txBody>
      <dsp:txXfrm>
        <a:off x="630891" y="327502"/>
        <a:ext cx="1218503" cy="371495"/>
      </dsp:txXfrm>
    </dsp:sp>
    <dsp:sp modelId="{7340957D-B165-4B03-8D2D-81FA4B6CFE8F}">
      <dsp:nvSpPr>
        <dsp:cNvPr id="0" name=""/>
        <dsp:cNvSpPr/>
      </dsp:nvSpPr>
      <dsp:spPr>
        <a:xfrm>
          <a:off x="630891" y="791870"/>
          <a:ext cx="1218503" cy="371495"/>
        </a:xfrm>
        <a:prstGeom prst="rect">
          <a:avLst/>
        </a:prstGeom>
        <a:solidFill>
          <a:schemeClr val="accent4">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Head</a:t>
          </a:r>
          <a:endParaRPr lang="en-US" sz="2500" kern="1200" dirty="0"/>
        </a:p>
      </dsp:txBody>
      <dsp:txXfrm>
        <a:off x="630891" y="791870"/>
        <a:ext cx="1218503" cy="371495"/>
      </dsp:txXfrm>
    </dsp:sp>
    <dsp:sp modelId="{8D3E3451-8C81-4239-82B0-594220BEB94A}">
      <dsp:nvSpPr>
        <dsp:cNvPr id="0" name=""/>
        <dsp:cNvSpPr/>
      </dsp:nvSpPr>
      <dsp:spPr>
        <a:xfrm>
          <a:off x="630891" y="1256239"/>
          <a:ext cx="1218503" cy="371495"/>
        </a:xfrm>
        <a:prstGeom prst="rect">
          <a:avLst/>
        </a:prstGeom>
        <a:solidFill>
          <a:schemeClr val="accent4">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Voice</a:t>
          </a:r>
          <a:endParaRPr lang="en-US" sz="2500" kern="1200" dirty="0"/>
        </a:p>
      </dsp:txBody>
      <dsp:txXfrm>
        <a:off x="630891" y="1256239"/>
        <a:ext cx="1218503" cy="371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8D016-F559-4328-B945-F71E38FFF77C}">
      <dsp:nvSpPr>
        <dsp:cNvPr id="0" name=""/>
        <dsp:cNvSpPr/>
      </dsp:nvSpPr>
      <dsp:spPr>
        <a:xfrm>
          <a:off x="843" y="228033"/>
          <a:ext cx="1692430" cy="67697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Blink right</a:t>
          </a:r>
          <a:endParaRPr lang="en-US" sz="2400" kern="1200" dirty="0"/>
        </a:p>
      </dsp:txBody>
      <dsp:txXfrm>
        <a:off x="339329" y="228033"/>
        <a:ext cx="1015458" cy="676972"/>
      </dsp:txXfrm>
    </dsp:sp>
    <dsp:sp modelId="{6FF147C8-F510-4581-8A20-3320CEAEDA01}">
      <dsp:nvSpPr>
        <dsp:cNvPr id="0" name=""/>
        <dsp:cNvSpPr/>
      </dsp:nvSpPr>
      <dsp:spPr>
        <a:xfrm>
          <a:off x="1473257" y="285576"/>
          <a:ext cx="1404716" cy="561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Move selection right</a:t>
          </a:r>
          <a:endParaRPr lang="en-US" sz="1300" kern="1200" dirty="0"/>
        </a:p>
      </dsp:txBody>
      <dsp:txXfrm>
        <a:off x="1754200" y="285576"/>
        <a:ext cx="842830" cy="561886"/>
      </dsp:txXfrm>
    </dsp:sp>
    <dsp:sp modelId="{D51F0D94-0DD5-4323-9461-7821F4E16521}">
      <dsp:nvSpPr>
        <dsp:cNvPr id="0" name=""/>
        <dsp:cNvSpPr/>
      </dsp:nvSpPr>
      <dsp:spPr>
        <a:xfrm>
          <a:off x="843" y="999781"/>
          <a:ext cx="1692430" cy="67697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Blink left</a:t>
          </a:r>
          <a:endParaRPr lang="en-US" sz="2400" kern="1200" dirty="0"/>
        </a:p>
      </dsp:txBody>
      <dsp:txXfrm>
        <a:off x="339329" y="999781"/>
        <a:ext cx="1015458" cy="676972"/>
      </dsp:txXfrm>
    </dsp:sp>
    <dsp:sp modelId="{EF739CB9-A874-426E-ABFB-C17CB1D11AE9}">
      <dsp:nvSpPr>
        <dsp:cNvPr id="0" name=""/>
        <dsp:cNvSpPr/>
      </dsp:nvSpPr>
      <dsp:spPr>
        <a:xfrm>
          <a:off x="1473257" y="1057324"/>
          <a:ext cx="1404716" cy="561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Move selection left</a:t>
          </a:r>
          <a:endParaRPr lang="en-US" sz="1300" kern="1200" dirty="0"/>
        </a:p>
      </dsp:txBody>
      <dsp:txXfrm>
        <a:off x="1754200" y="1057324"/>
        <a:ext cx="842830" cy="561886"/>
      </dsp:txXfrm>
    </dsp:sp>
    <dsp:sp modelId="{EC3F710C-7A2E-45A7-B6BD-47E7A1E7F565}">
      <dsp:nvSpPr>
        <dsp:cNvPr id="0" name=""/>
        <dsp:cNvSpPr/>
      </dsp:nvSpPr>
      <dsp:spPr>
        <a:xfrm>
          <a:off x="843" y="1771530"/>
          <a:ext cx="1692430" cy="67697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Blink both</a:t>
          </a:r>
          <a:endParaRPr lang="en-US" sz="2400" kern="1200" dirty="0"/>
        </a:p>
      </dsp:txBody>
      <dsp:txXfrm>
        <a:off x="339329" y="1771530"/>
        <a:ext cx="1015458" cy="676972"/>
      </dsp:txXfrm>
    </dsp:sp>
    <dsp:sp modelId="{C8BB460A-3BA5-4D2F-8E6E-05B5F9184B1C}">
      <dsp:nvSpPr>
        <dsp:cNvPr id="0" name=""/>
        <dsp:cNvSpPr/>
      </dsp:nvSpPr>
      <dsp:spPr>
        <a:xfrm>
          <a:off x="1473257" y="1829072"/>
          <a:ext cx="1404716" cy="56188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Press selected menu</a:t>
          </a:r>
          <a:endParaRPr lang="en-US" sz="1300" kern="1200" dirty="0"/>
        </a:p>
      </dsp:txBody>
      <dsp:txXfrm>
        <a:off x="1754200" y="1829072"/>
        <a:ext cx="842830" cy="561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8D016-F559-4328-B945-F71E38FFF77C}">
      <dsp:nvSpPr>
        <dsp:cNvPr id="0" name=""/>
        <dsp:cNvSpPr/>
      </dsp:nvSpPr>
      <dsp:spPr>
        <a:xfrm>
          <a:off x="264899" y="976"/>
          <a:ext cx="1381776" cy="55271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dirty="0" smtClean="0"/>
            <a:t>Look right</a:t>
          </a:r>
          <a:endParaRPr lang="en-US" sz="2000" kern="1200" dirty="0"/>
        </a:p>
      </dsp:txBody>
      <dsp:txXfrm>
        <a:off x="541254" y="976"/>
        <a:ext cx="829066" cy="552710"/>
      </dsp:txXfrm>
    </dsp:sp>
    <dsp:sp modelId="{6FF147C8-F510-4581-8A20-3320CEAEDA01}">
      <dsp:nvSpPr>
        <dsp:cNvPr id="0" name=""/>
        <dsp:cNvSpPr/>
      </dsp:nvSpPr>
      <dsp:spPr>
        <a:xfrm>
          <a:off x="1467044" y="47956"/>
          <a:ext cx="1146874" cy="45874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Move wheel chair right</a:t>
          </a:r>
          <a:endParaRPr lang="en-US" sz="1100" kern="1200" dirty="0"/>
        </a:p>
      </dsp:txBody>
      <dsp:txXfrm>
        <a:off x="1696419" y="47956"/>
        <a:ext cx="688125" cy="458749"/>
      </dsp:txXfrm>
    </dsp:sp>
    <dsp:sp modelId="{D51F0D94-0DD5-4323-9461-7821F4E16521}">
      <dsp:nvSpPr>
        <dsp:cNvPr id="0" name=""/>
        <dsp:cNvSpPr/>
      </dsp:nvSpPr>
      <dsp:spPr>
        <a:xfrm>
          <a:off x="264899" y="631066"/>
          <a:ext cx="1381776" cy="55271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dirty="0" smtClean="0"/>
            <a:t>Look left</a:t>
          </a:r>
          <a:endParaRPr lang="en-US" sz="2000" kern="1200" dirty="0"/>
        </a:p>
      </dsp:txBody>
      <dsp:txXfrm>
        <a:off x="541254" y="631066"/>
        <a:ext cx="829066" cy="552710"/>
      </dsp:txXfrm>
    </dsp:sp>
    <dsp:sp modelId="{EF739CB9-A874-426E-ABFB-C17CB1D11AE9}">
      <dsp:nvSpPr>
        <dsp:cNvPr id="0" name=""/>
        <dsp:cNvSpPr/>
      </dsp:nvSpPr>
      <dsp:spPr>
        <a:xfrm>
          <a:off x="1467044" y="678046"/>
          <a:ext cx="1146874" cy="45874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Move wheel chair left</a:t>
          </a:r>
          <a:endParaRPr lang="en-US" sz="1100" kern="1200" dirty="0"/>
        </a:p>
      </dsp:txBody>
      <dsp:txXfrm>
        <a:off x="1696419" y="678046"/>
        <a:ext cx="688125" cy="458749"/>
      </dsp:txXfrm>
    </dsp:sp>
    <dsp:sp modelId="{EC3F710C-7A2E-45A7-B6BD-47E7A1E7F565}">
      <dsp:nvSpPr>
        <dsp:cNvPr id="0" name=""/>
        <dsp:cNvSpPr/>
      </dsp:nvSpPr>
      <dsp:spPr>
        <a:xfrm>
          <a:off x="264899" y="1261156"/>
          <a:ext cx="1381776" cy="55271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dirty="0" smtClean="0"/>
            <a:t>Look front</a:t>
          </a:r>
          <a:endParaRPr lang="en-US" sz="2000" kern="1200" dirty="0"/>
        </a:p>
      </dsp:txBody>
      <dsp:txXfrm>
        <a:off x="541254" y="1261156"/>
        <a:ext cx="829066" cy="552710"/>
      </dsp:txXfrm>
    </dsp:sp>
    <dsp:sp modelId="{C8BB460A-3BA5-4D2F-8E6E-05B5F9184B1C}">
      <dsp:nvSpPr>
        <dsp:cNvPr id="0" name=""/>
        <dsp:cNvSpPr/>
      </dsp:nvSpPr>
      <dsp:spPr>
        <a:xfrm>
          <a:off x="1467044" y="1308136"/>
          <a:ext cx="1146874" cy="45874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Move straight</a:t>
          </a:r>
          <a:endParaRPr lang="en-US" sz="1100" kern="1200" dirty="0"/>
        </a:p>
      </dsp:txBody>
      <dsp:txXfrm>
        <a:off x="1696419" y="1308136"/>
        <a:ext cx="688125" cy="458749"/>
      </dsp:txXfrm>
    </dsp:sp>
    <dsp:sp modelId="{DACE7244-69C2-4BEC-B512-AB9449BD9A34}">
      <dsp:nvSpPr>
        <dsp:cNvPr id="0" name=""/>
        <dsp:cNvSpPr/>
      </dsp:nvSpPr>
      <dsp:spPr>
        <a:xfrm>
          <a:off x="264899" y="1891246"/>
          <a:ext cx="1381776" cy="55271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dirty="0" smtClean="0"/>
            <a:t>Blink</a:t>
          </a:r>
          <a:endParaRPr lang="en-US" sz="2000" kern="1200" dirty="0"/>
        </a:p>
      </dsp:txBody>
      <dsp:txXfrm>
        <a:off x="541254" y="1891246"/>
        <a:ext cx="829066" cy="552710"/>
      </dsp:txXfrm>
    </dsp:sp>
    <dsp:sp modelId="{F9E73588-CFBC-473C-98F3-3E6114A98896}">
      <dsp:nvSpPr>
        <dsp:cNvPr id="0" name=""/>
        <dsp:cNvSpPr/>
      </dsp:nvSpPr>
      <dsp:spPr>
        <a:xfrm>
          <a:off x="1467044" y="1938226"/>
          <a:ext cx="1146874" cy="45874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Start/Stop</a:t>
          </a:r>
          <a:endParaRPr lang="en-US" sz="1100" kern="1200" dirty="0"/>
        </a:p>
      </dsp:txBody>
      <dsp:txXfrm>
        <a:off x="1696419" y="1938226"/>
        <a:ext cx="688125" cy="4587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8D016-F559-4328-B945-F71E38FFF77C}">
      <dsp:nvSpPr>
        <dsp:cNvPr id="0" name=""/>
        <dsp:cNvSpPr/>
      </dsp:nvSpPr>
      <dsp:spPr>
        <a:xfrm>
          <a:off x="264899" y="976"/>
          <a:ext cx="1381776" cy="55271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dirty="0" smtClean="0"/>
            <a:t>Move right</a:t>
          </a:r>
          <a:endParaRPr lang="en-US" sz="2000" kern="1200" dirty="0"/>
        </a:p>
      </dsp:txBody>
      <dsp:txXfrm>
        <a:off x="541254" y="976"/>
        <a:ext cx="829066" cy="552710"/>
      </dsp:txXfrm>
    </dsp:sp>
    <dsp:sp modelId="{6FF147C8-F510-4581-8A20-3320CEAEDA01}">
      <dsp:nvSpPr>
        <dsp:cNvPr id="0" name=""/>
        <dsp:cNvSpPr/>
      </dsp:nvSpPr>
      <dsp:spPr>
        <a:xfrm>
          <a:off x="1467044" y="47956"/>
          <a:ext cx="1146874" cy="45874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Move wheel chair right</a:t>
          </a:r>
          <a:endParaRPr lang="en-US" sz="1100" kern="1200" dirty="0"/>
        </a:p>
      </dsp:txBody>
      <dsp:txXfrm>
        <a:off x="1696419" y="47956"/>
        <a:ext cx="688125" cy="458749"/>
      </dsp:txXfrm>
    </dsp:sp>
    <dsp:sp modelId="{D51F0D94-0DD5-4323-9461-7821F4E16521}">
      <dsp:nvSpPr>
        <dsp:cNvPr id="0" name=""/>
        <dsp:cNvSpPr/>
      </dsp:nvSpPr>
      <dsp:spPr>
        <a:xfrm>
          <a:off x="264899" y="631066"/>
          <a:ext cx="1381776" cy="55271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dirty="0" smtClean="0"/>
            <a:t>Move left</a:t>
          </a:r>
          <a:endParaRPr lang="en-US" sz="2000" kern="1200" dirty="0"/>
        </a:p>
      </dsp:txBody>
      <dsp:txXfrm>
        <a:off x="541254" y="631066"/>
        <a:ext cx="829066" cy="552710"/>
      </dsp:txXfrm>
    </dsp:sp>
    <dsp:sp modelId="{EF739CB9-A874-426E-ABFB-C17CB1D11AE9}">
      <dsp:nvSpPr>
        <dsp:cNvPr id="0" name=""/>
        <dsp:cNvSpPr/>
      </dsp:nvSpPr>
      <dsp:spPr>
        <a:xfrm>
          <a:off x="1467044" y="678046"/>
          <a:ext cx="1146874" cy="45874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Move wheel chair left</a:t>
          </a:r>
          <a:endParaRPr lang="en-US" sz="1100" kern="1200" dirty="0"/>
        </a:p>
      </dsp:txBody>
      <dsp:txXfrm>
        <a:off x="1696419" y="678046"/>
        <a:ext cx="688125" cy="458749"/>
      </dsp:txXfrm>
    </dsp:sp>
    <dsp:sp modelId="{EC3F710C-7A2E-45A7-B6BD-47E7A1E7F565}">
      <dsp:nvSpPr>
        <dsp:cNvPr id="0" name=""/>
        <dsp:cNvSpPr/>
      </dsp:nvSpPr>
      <dsp:spPr>
        <a:xfrm>
          <a:off x="264899" y="1261156"/>
          <a:ext cx="1381776" cy="55271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dirty="0" smtClean="0"/>
            <a:t>Move up</a:t>
          </a:r>
          <a:endParaRPr lang="en-US" sz="2000" kern="1200" dirty="0"/>
        </a:p>
      </dsp:txBody>
      <dsp:txXfrm>
        <a:off x="541254" y="1261156"/>
        <a:ext cx="829066" cy="552710"/>
      </dsp:txXfrm>
    </dsp:sp>
    <dsp:sp modelId="{C8BB460A-3BA5-4D2F-8E6E-05B5F9184B1C}">
      <dsp:nvSpPr>
        <dsp:cNvPr id="0" name=""/>
        <dsp:cNvSpPr/>
      </dsp:nvSpPr>
      <dsp:spPr>
        <a:xfrm>
          <a:off x="1467044" y="1308136"/>
          <a:ext cx="1146874" cy="45874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Move straight</a:t>
          </a:r>
          <a:endParaRPr lang="en-US" sz="1100" kern="1200" dirty="0"/>
        </a:p>
      </dsp:txBody>
      <dsp:txXfrm>
        <a:off x="1696419" y="1308136"/>
        <a:ext cx="688125" cy="458749"/>
      </dsp:txXfrm>
    </dsp:sp>
    <dsp:sp modelId="{DACE7244-69C2-4BEC-B512-AB9449BD9A34}">
      <dsp:nvSpPr>
        <dsp:cNvPr id="0" name=""/>
        <dsp:cNvSpPr/>
      </dsp:nvSpPr>
      <dsp:spPr>
        <a:xfrm>
          <a:off x="264899" y="1891246"/>
          <a:ext cx="1381776" cy="55271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dirty="0" smtClean="0"/>
            <a:t>Move down</a:t>
          </a:r>
          <a:endParaRPr lang="en-US" sz="2000" kern="1200" dirty="0"/>
        </a:p>
      </dsp:txBody>
      <dsp:txXfrm>
        <a:off x="541254" y="1891246"/>
        <a:ext cx="829066" cy="552710"/>
      </dsp:txXfrm>
    </dsp:sp>
    <dsp:sp modelId="{F9E73588-CFBC-473C-98F3-3E6114A98896}">
      <dsp:nvSpPr>
        <dsp:cNvPr id="0" name=""/>
        <dsp:cNvSpPr/>
      </dsp:nvSpPr>
      <dsp:spPr>
        <a:xfrm>
          <a:off x="1467044" y="1938226"/>
          <a:ext cx="1146874" cy="45874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Stop</a:t>
          </a:r>
          <a:endParaRPr lang="en-US" sz="1100" kern="1200" dirty="0"/>
        </a:p>
      </dsp:txBody>
      <dsp:txXfrm>
        <a:off x="1696419" y="1938226"/>
        <a:ext cx="688125" cy="4587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8D016-F559-4328-B945-F71E38FFF77C}">
      <dsp:nvSpPr>
        <dsp:cNvPr id="0" name=""/>
        <dsp:cNvSpPr/>
      </dsp:nvSpPr>
      <dsp:spPr>
        <a:xfrm>
          <a:off x="264899" y="976"/>
          <a:ext cx="1381776" cy="55271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a:lnSpc>
              <a:spcPct val="90000"/>
            </a:lnSpc>
            <a:spcBef>
              <a:spcPct val="0"/>
            </a:spcBef>
            <a:spcAft>
              <a:spcPct val="35000"/>
            </a:spcAft>
          </a:pPr>
          <a:r>
            <a:rPr lang="en-US" sz="2100" kern="1200" dirty="0" smtClean="0"/>
            <a:t>“Right”</a:t>
          </a:r>
          <a:endParaRPr lang="en-US" sz="2100" kern="1200" dirty="0"/>
        </a:p>
      </dsp:txBody>
      <dsp:txXfrm>
        <a:off x="541254" y="976"/>
        <a:ext cx="829066" cy="552710"/>
      </dsp:txXfrm>
    </dsp:sp>
    <dsp:sp modelId="{6FF147C8-F510-4581-8A20-3320CEAEDA01}">
      <dsp:nvSpPr>
        <dsp:cNvPr id="0" name=""/>
        <dsp:cNvSpPr/>
      </dsp:nvSpPr>
      <dsp:spPr>
        <a:xfrm>
          <a:off x="1467044" y="47956"/>
          <a:ext cx="1146874" cy="45874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Move wheel chair right</a:t>
          </a:r>
          <a:endParaRPr lang="en-US" sz="1100" kern="1200" dirty="0"/>
        </a:p>
      </dsp:txBody>
      <dsp:txXfrm>
        <a:off x="1696419" y="47956"/>
        <a:ext cx="688125" cy="458749"/>
      </dsp:txXfrm>
    </dsp:sp>
    <dsp:sp modelId="{D51F0D94-0DD5-4323-9461-7821F4E16521}">
      <dsp:nvSpPr>
        <dsp:cNvPr id="0" name=""/>
        <dsp:cNvSpPr/>
      </dsp:nvSpPr>
      <dsp:spPr>
        <a:xfrm>
          <a:off x="264899" y="631066"/>
          <a:ext cx="1381776" cy="55271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a:lnSpc>
              <a:spcPct val="90000"/>
            </a:lnSpc>
            <a:spcBef>
              <a:spcPct val="0"/>
            </a:spcBef>
            <a:spcAft>
              <a:spcPct val="35000"/>
            </a:spcAft>
          </a:pPr>
          <a:r>
            <a:rPr lang="en-US" sz="2100" kern="1200" dirty="0" smtClean="0"/>
            <a:t>“Left”</a:t>
          </a:r>
          <a:endParaRPr lang="en-US" sz="2100" kern="1200" dirty="0"/>
        </a:p>
      </dsp:txBody>
      <dsp:txXfrm>
        <a:off x="541254" y="631066"/>
        <a:ext cx="829066" cy="552710"/>
      </dsp:txXfrm>
    </dsp:sp>
    <dsp:sp modelId="{EF739CB9-A874-426E-ABFB-C17CB1D11AE9}">
      <dsp:nvSpPr>
        <dsp:cNvPr id="0" name=""/>
        <dsp:cNvSpPr/>
      </dsp:nvSpPr>
      <dsp:spPr>
        <a:xfrm>
          <a:off x="1467044" y="678046"/>
          <a:ext cx="1146874" cy="45874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Move wheel chair left</a:t>
          </a:r>
          <a:endParaRPr lang="en-US" sz="1100" kern="1200" dirty="0"/>
        </a:p>
      </dsp:txBody>
      <dsp:txXfrm>
        <a:off x="1696419" y="678046"/>
        <a:ext cx="688125" cy="458749"/>
      </dsp:txXfrm>
    </dsp:sp>
    <dsp:sp modelId="{EC3F710C-7A2E-45A7-B6BD-47E7A1E7F565}">
      <dsp:nvSpPr>
        <dsp:cNvPr id="0" name=""/>
        <dsp:cNvSpPr/>
      </dsp:nvSpPr>
      <dsp:spPr>
        <a:xfrm>
          <a:off x="264899" y="1261156"/>
          <a:ext cx="1381776" cy="55271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a:lnSpc>
              <a:spcPct val="90000"/>
            </a:lnSpc>
            <a:spcBef>
              <a:spcPct val="0"/>
            </a:spcBef>
            <a:spcAft>
              <a:spcPct val="35000"/>
            </a:spcAft>
          </a:pPr>
          <a:r>
            <a:rPr lang="en-US" sz="2100" kern="1200" dirty="0" smtClean="0"/>
            <a:t>“Start”</a:t>
          </a:r>
          <a:endParaRPr lang="en-US" sz="2100" kern="1200" dirty="0"/>
        </a:p>
      </dsp:txBody>
      <dsp:txXfrm>
        <a:off x="541254" y="1261156"/>
        <a:ext cx="829066" cy="552710"/>
      </dsp:txXfrm>
    </dsp:sp>
    <dsp:sp modelId="{C8BB460A-3BA5-4D2F-8E6E-05B5F9184B1C}">
      <dsp:nvSpPr>
        <dsp:cNvPr id="0" name=""/>
        <dsp:cNvSpPr/>
      </dsp:nvSpPr>
      <dsp:spPr>
        <a:xfrm>
          <a:off x="1467044" y="1308136"/>
          <a:ext cx="1146874" cy="45874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Move straight</a:t>
          </a:r>
          <a:endParaRPr lang="en-US" sz="1100" kern="1200" dirty="0"/>
        </a:p>
      </dsp:txBody>
      <dsp:txXfrm>
        <a:off x="1696419" y="1308136"/>
        <a:ext cx="688125" cy="458749"/>
      </dsp:txXfrm>
    </dsp:sp>
    <dsp:sp modelId="{DACE7244-69C2-4BEC-B512-AB9449BD9A34}">
      <dsp:nvSpPr>
        <dsp:cNvPr id="0" name=""/>
        <dsp:cNvSpPr/>
      </dsp:nvSpPr>
      <dsp:spPr>
        <a:xfrm>
          <a:off x="264899" y="1891246"/>
          <a:ext cx="1381776" cy="55271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a:lnSpc>
              <a:spcPct val="90000"/>
            </a:lnSpc>
            <a:spcBef>
              <a:spcPct val="0"/>
            </a:spcBef>
            <a:spcAft>
              <a:spcPct val="35000"/>
            </a:spcAft>
          </a:pPr>
          <a:r>
            <a:rPr lang="en-US" sz="2100" kern="1200" dirty="0" smtClean="0"/>
            <a:t>“Stop”</a:t>
          </a:r>
          <a:endParaRPr lang="en-US" sz="2100" kern="1200" dirty="0"/>
        </a:p>
      </dsp:txBody>
      <dsp:txXfrm>
        <a:off x="541254" y="1891246"/>
        <a:ext cx="829066" cy="552710"/>
      </dsp:txXfrm>
    </dsp:sp>
    <dsp:sp modelId="{F9E73588-CFBC-473C-98F3-3E6114A98896}">
      <dsp:nvSpPr>
        <dsp:cNvPr id="0" name=""/>
        <dsp:cNvSpPr/>
      </dsp:nvSpPr>
      <dsp:spPr>
        <a:xfrm>
          <a:off x="1467044" y="1938226"/>
          <a:ext cx="1146874" cy="45874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t>Stop</a:t>
          </a:r>
          <a:endParaRPr lang="en-US" sz="1100" kern="1200" dirty="0"/>
        </a:p>
      </dsp:txBody>
      <dsp:txXfrm>
        <a:off x="1696419" y="1938226"/>
        <a:ext cx="688125" cy="45874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Hello everyone, Assalamualaikum.</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9"/>
        <p:cNvGrpSpPr/>
        <p:nvPr/>
      </p:nvGrpSpPr>
      <p:grpSpPr>
        <a:xfrm>
          <a:off x="0" y="0"/>
          <a:ext cx="0" cy="0"/>
          <a:chOff x="0" y="0"/>
          <a:chExt cx="0" cy="0"/>
        </a:xfrm>
      </p:grpSpPr>
      <p:sp>
        <p:nvSpPr>
          <p:cNvPr id="590" name="Google Shape;590;g35ed75ccf_02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1" name="Google Shape;5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pPr marL="139700" indent="0">
              <a:buNone/>
            </a:pPr>
            <a:r>
              <a:rPr lang="en-US">
                <a:sym typeface="+mn-ea"/>
              </a:rPr>
              <a:t>I am Rahat Zaman of KUET.CV from Khulna University of Engineering and Technology, Bangladesh.</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US">
                <a:sym typeface="+mn-ea"/>
              </a:rPr>
              <a:t>Did you know that just of 1 in 4 of today's 20 year-olds will become disabled before they reture? And also this fact that estimated population of people with disabilities are 650 million where about 38% of them are unable to move[SourceAmarica's statistics].</a:t>
            </a:r>
            <a:endParaRPr lang="en-US" altLang="en-US">
              <a:sym typeface="+mn-ea"/>
            </a:endParaRPr>
          </a:p>
          <a:p>
            <a:pPr marL="0" lvl="0" indent="0">
              <a:spcBef>
                <a:spcPts val="0"/>
              </a:spcBef>
              <a:spcAft>
                <a:spcPts val="0"/>
              </a:spcAft>
              <a:buNone/>
            </a:pPr>
            <a:r>
              <a:rPr lang="en-US" altLang="en-US">
                <a:sym typeface="+mn-ea"/>
              </a:rPr>
              <a:t>That is why we came up with an innovative idea that is never been thought before and </a:t>
            </a:r>
            <a:r>
              <a:rPr lang="" altLang="en-US">
                <a:sym typeface="+mn-ea"/>
              </a:rPr>
              <a:t>h</a:t>
            </a:r>
            <a:r>
              <a:rPr lang="en-US" altLang="en-US">
                <a:sym typeface="+mn-ea"/>
              </a:rPr>
              <a:t>as a high probability to change the world for disabled persons.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 altLang="en-US"/>
              <a:t>We have designed a system where those person can do almost all daily works with only their active parts like eye, voice and head. The name of our project is </a:t>
            </a:r>
            <a:r>
              <a:rPr lang="en-GB" dirty="0" smtClean="0">
                <a:sym typeface="+mn-ea"/>
              </a:rPr>
              <a:t>Eye-based wheelchair control and task manager for disable person</a:t>
            </a:r>
            <a:r>
              <a:rPr lang="" altLang="en-GB" dirty="0" smtClean="0">
                <a:sym typeface="+mn-ea"/>
              </a:rPr>
              <a:t>.</a:t>
            </a:r>
            <a:endParaRPr lang="" altLang="en-GB" dirty="0" smtClean="0">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pPr marL="139700" indent="0">
              <a:buNone/>
            </a:pPr>
            <a:r>
              <a:rPr lang="" altLang="en-US"/>
              <a:t>With our project, we want to overcome physical disabilities with only eye, head etc. So we added as much functionality as possible which can be done only with eye.</a:t>
            </a:r>
            <a:endParaRPr lang=""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6"/>
        <p:cNvGrpSpPr/>
        <p:nvPr/>
      </p:nvGrpSpPr>
      <p:grpSpPr>
        <a:xfrm>
          <a:off x="0" y="0"/>
          <a:ext cx="0" cy="0"/>
          <a:chOff x="0" y="0"/>
          <a:chExt cx="0" cy="0"/>
        </a:xfrm>
      </p:grpSpPr>
      <p:sp>
        <p:nvSpPr>
          <p:cNvPr id="487" name="Google Shape;487;g35f391192_08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8" name="Google Shape;4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
              <a:t>This is the chart by which we can see that who are our targets and we can see that almost all severely disabled persons can use our software with ease. So what can we do with the software? The answer is everything.</a:t>
            </a:r>
            <a:endParaRPr lan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
              <a:t>We have a task manager by which, the user can control and do things with their active parts.</a:t>
            </a:r>
            <a:endParaRPr lan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blipFill>
          <a:blip r:embed="rId2"/>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 name="Google Shape;20;p2"/>
          <p:cNvSpPr/>
          <p:nvPr/>
        </p:nvSpPr>
        <p:spPr>
          <a:xfrm>
            <a:off x="2300611" y="990190"/>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 name="Google Shape;23;p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0374" y="117447"/>
            <a:ext cx="579831" cy="724788"/>
          </a:xfrm>
          <a:prstGeom prst="rect">
            <a:avLst/>
          </a:prstGeom>
        </p:spPr>
      </p:pic>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1" name="Google Shape;111;p5"/>
          <p:cNvSpPr/>
          <p:nvPr/>
        </p:nvSpPr>
        <p:spPr>
          <a:xfrm>
            <a:off x="8726411" y="3200065"/>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4" name="Google Shape;114;p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7" name="Google Shape;117;p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8" name="Google Shape;118;p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9" name="Google Shape;119;p5"/>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0" name="Google Shape;120;p5"/>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1" name="Google Shape;121;p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2" name="Google Shape;122;p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3" name="Google Shape;123;p5"/>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p:txBody>
      </p:sp>
      <p:sp>
        <p:nvSpPr>
          <p:cNvPr id="126" name="Google Shape;126;p5"/>
          <p:cNvSpPr txBox="1">
            <a:spLocks noGrp="1"/>
          </p:cNvSpPr>
          <p:nvPr>
            <p:ph type="sldNum" idx="12"/>
          </p:nvPr>
        </p:nvSpPr>
        <p:spPr>
          <a:xfrm>
            <a:off x="7463802" y="571284"/>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1777" y="488719"/>
            <a:ext cx="579831" cy="724788"/>
          </a:xfrm>
          <a:prstGeom prst="rect">
            <a:avLst/>
          </a:prstGeom>
        </p:spPr>
      </p:pic>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4" name="Google Shape;204;p8"/>
          <p:cNvSpPr/>
          <p:nvPr/>
        </p:nvSpPr>
        <p:spPr>
          <a:xfrm>
            <a:off x="8726411" y="3200065"/>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7" name="Google Shape;207;p8"/>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0" name="Google Shape;210;p8"/>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1" name="Google Shape;211;p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2" name="Google Shape;212;p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3" name="Google Shape;213;p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4" name="Google Shape;214;p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5" name="Google Shape;215;p8"/>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6" name="Google Shape;216;p8"/>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7" name="Google Shape;247;p10"/>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9" name="Google Shape;249;p1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0" name="Google Shape;250;p1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1" name="Google Shape;251;p10"/>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2" name="Google Shape;252;p1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3" name="Google Shape;253;p10"/>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5" name="Google Shape;255;p1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6" name="Google Shape;256;p1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7" name="Google Shape;257;p1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8" name="Google Shape;258;p10"/>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9" name="Google Shape;259;p10"/>
          <p:cNvSpPr/>
          <p:nvPr/>
        </p:nvSpPr>
        <p:spPr>
          <a:xfrm>
            <a:off x="8726411" y="3200065"/>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2" name="Google Shape;262;p10"/>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63" name="Google Shape;263;p10"/>
          <p:cNvGrpSpPr/>
          <p:nvPr/>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5" name="Google Shape;265;p1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6" name="Google Shape;266;p1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7" name="Google Shape;267;p10"/>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8" name="Google Shape;268;p1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9" name="Google Shape;269;p1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70" name="Google Shape;270;p1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71" name="Google Shape;271;p1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272" name="Google Shape;272;p1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43" name="Google Shape;343;p13"/>
          <p:cNvSpPr/>
          <p:nvPr/>
        </p:nvSpPr>
        <p:spPr>
          <a:xfrm>
            <a:off x="8726411" y="3200065"/>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46" name="Google Shape;346;p1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49" name="Google Shape;349;p13"/>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50" name="Google Shape;350;p13"/>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51" name="Google Shape;351;p1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52" name="Google Shape;352;p1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53" name="Google Shape;353;p1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54" name="Google Shape;354;p13"/>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55" name="Google Shape;355;p1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1pPr>
            <a:lvl2pPr marL="914400" lvl="1"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2pPr>
            <a:lvl3pPr marL="1371600" lvl="2"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3pPr>
            <a:lvl4pPr marL="1828800" lvl="3"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4pPr>
            <a:lvl5pPr marL="2286000" lvl="4"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5pPr>
            <a:lvl6pPr marL="2743200" lvl="5"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6pPr>
            <a:lvl7pPr marL="3200400" lvl="6"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7pPr>
            <a:lvl8pPr marL="3657600" lvl="7"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8pPr>
            <a:lvl9pPr marL="4114800" lvl="8" indent="-355600">
              <a:spcBef>
                <a:spcPts val="1000"/>
              </a:spcBef>
              <a:spcAft>
                <a:spcPts val="1000"/>
              </a:spcAft>
              <a:buClr>
                <a:srgbClr val="A6BCC9"/>
              </a:buClr>
              <a:buSzPts val="2000"/>
              <a:buFont typeface="Lato Light"/>
              <a:buChar char="◦"/>
              <a:defRPr sz="2000">
                <a:solidFill>
                  <a:srgbClr val="4A5C65"/>
                </a:solidFill>
                <a:latin typeface="Lato Light"/>
                <a:ea typeface="Lato Light"/>
                <a:cs typeface="Lato Light"/>
                <a:sym typeface="Lato Light"/>
              </a:defRPr>
            </a:lvl9pPr>
          </a:lstStyle>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1pPr>
            <a:lvl2pPr lvl="1">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9pPr>
          </a:lstStyle>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rgbClr val="A6BCC9"/>
                </a:solidFill>
                <a:latin typeface="Lato Light"/>
                <a:ea typeface="Lato Light"/>
                <a:cs typeface="Lato Light"/>
                <a:sym typeface="Lato Light"/>
              </a:defRPr>
            </a:lvl1pPr>
            <a:lvl2pPr lvl="1" algn="r">
              <a:buNone/>
              <a:defRPr sz="1200">
                <a:solidFill>
                  <a:srgbClr val="A6BCC9"/>
                </a:solidFill>
                <a:latin typeface="Lato Light"/>
                <a:ea typeface="Lato Light"/>
                <a:cs typeface="Lato Light"/>
                <a:sym typeface="Lato Light"/>
              </a:defRPr>
            </a:lvl2pPr>
            <a:lvl3pPr lvl="2" algn="r">
              <a:buNone/>
              <a:defRPr sz="1200">
                <a:solidFill>
                  <a:srgbClr val="A6BCC9"/>
                </a:solidFill>
                <a:latin typeface="Lato Light"/>
                <a:ea typeface="Lato Light"/>
                <a:cs typeface="Lato Light"/>
                <a:sym typeface="Lato Light"/>
              </a:defRPr>
            </a:lvl3pPr>
            <a:lvl4pPr lvl="3" algn="r">
              <a:buNone/>
              <a:defRPr sz="1200">
                <a:solidFill>
                  <a:srgbClr val="A6BCC9"/>
                </a:solidFill>
                <a:latin typeface="Lato Light"/>
                <a:ea typeface="Lato Light"/>
                <a:cs typeface="Lato Light"/>
                <a:sym typeface="Lato Light"/>
              </a:defRPr>
            </a:lvl4pPr>
            <a:lvl5pPr lvl="4" algn="r">
              <a:buNone/>
              <a:defRPr sz="1200">
                <a:solidFill>
                  <a:srgbClr val="A6BCC9"/>
                </a:solidFill>
                <a:latin typeface="Lato Light"/>
                <a:ea typeface="Lato Light"/>
                <a:cs typeface="Lato Light"/>
                <a:sym typeface="Lato Light"/>
              </a:defRPr>
            </a:lvl5pPr>
            <a:lvl6pPr lvl="5" algn="r">
              <a:buNone/>
              <a:defRPr sz="1200">
                <a:solidFill>
                  <a:srgbClr val="A6BCC9"/>
                </a:solidFill>
                <a:latin typeface="Lato Light"/>
                <a:ea typeface="Lato Light"/>
                <a:cs typeface="Lato Light"/>
                <a:sym typeface="Lato Light"/>
              </a:defRPr>
            </a:lvl6pPr>
            <a:lvl7pPr lvl="6" algn="r">
              <a:buNone/>
              <a:defRPr sz="1200">
                <a:solidFill>
                  <a:srgbClr val="A6BCC9"/>
                </a:solidFill>
                <a:latin typeface="Lato Light"/>
                <a:ea typeface="Lato Light"/>
                <a:cs typeface="Lato Light"/>
                <a:sym typeface="Lato Light"/>
              </a:defRPr>
            </a:lvl7pPr>
            <a:lvl8pPr lvl="7" algn="r">
              <a:buNone/>
              <a:defRPr sz="1200">
                <a:solidFill>
                  <a:srgbClr val="A6BCC9"/>
                </a:solidFill>
                <a:latin typeface="Lato Light"/>
                <a:ea typeface="Lato Light"/>
                <a:cs typeface="Lato Light"/>
                <a:sym typeface="Lato Light"/>
              </a:defRPr>
            </a:lvl8pPr>
            <a:lvl9pPr lvl="8" algn="r">
              <a:buNone/>
              <a:defRPr sz="1200">
                <a:solidFill>
                  <a:srgbClr val="A6BCC9"/>
                </a:solidFill>
                <a:latin typeface="Lato Light"/>
                <a:ea typeface="Lato Light"/>
                <a:cs typeface="Lato Light"/>
                <a:sym typeface="Lato Light"/>
              </a:defRPr>
            </a:lvl9pPr>
          </a:lstStyle>
          <a:p>
            <a:pPr marL="0" lvl="0" indent="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4.xml"/><Relationship Id="rId7" Type="http://schemas.openxmlformats.org/officeDocument/2006/relationships/image" Target="../media/image8.jpeg"/><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sz="4000" dirty="0" smtClean="0"/>
              <a:t>Eye-based </a:t>
            </a:r>
            <a:r>
              <a:rPr lang="en-GB" sz="2800" dirty="0" smtClean="0"/>
              <a:t>wheelchair control and task manager for </a:t>
            </a:r>
            <a:br>
              <a:rPr lang="en-GB" sz="2800" dirty="0" smtClean="0"/>
            </a:br>
            <a:r>
              <a:rPr lang="en-GB" dirty="0" smtClean="0"/>
              <a:t>disable person</a:t>
            </a:r>
            <a:endParaRPr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39468" y="811663"/>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86" name="Google Shape;586;p37"/>
          <p:cNvSpPr/>
          <p:nvPr/>
        </p:nvSpPr>
        <p:spPr>
          <a:xfrm>
            <a:off x="4054525" y="1286800"/>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dirty="0">
                <a:solidFill>
                  <a:srgbClr val="A6BCC9"/>
                </a:solidFill>
                <a:latin typeface="Roboto Slab Light"/>
                <a:ea typeface="Roboto Slab Light"/>
                <a:cs typeface="Roboto Slab Light"/>
                <a:sym typeface="Roboto Slab Light"/>
              </a:rPr>
              <a:t>Place your screenshot here</a:t>
            </a:r>
            <a:endParaRPr sz="1000" dirty="0">
              <a:solidFill>
                <a:srgbClr val="A6BCC9"/>
              </a:solidFill>
              <a:latin typeface="Roboto Slab Light"/>
              <a:ea typeface="Roboto Slab Light"/>
              <a:cs typeface="Roboto Slab Light"/>
              <a:sym typeface="Roboto Slab Light"/>
            </a:endParaRPr>
          </a:p>
        </p:txBody>
      </p:sp>
      <p:sp>
        <p:nvSpPr>
          <p:cNvPr id="587" name="Google Shape;587;p37"/>
          <p:cNvSpPr txBox="1">
            <a:spLocks noGrp="1"/>
          </p:cNvSpPr>
          <p:nvPr>
            <p:ph type="body" idx="4294967295"/>
          </p:nvPr>
        </p:nvSpPr>
        <p:spPr>
          <a:xfrm>
            <a:off x="1404425" y="418063"/>
            <a:ext cx="3036947" cy="1713258"/>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US" sz="1800" dirty="0" smtClean="0">
                <a:solidFill>
                  <a:srgbClr val="02BDC7"/>
                </a:solidFill>
                <a:latin typeface="Roboto Slab Light"/>
                <a:ea typeface="Roboto Slab Light"/>
                <a:cs typeface="Roboto Slab Light"/>
                <a:sym typeface="Roboto Slab Light"/>
              </a:rPr>
              <a:t>Controlling wheel chair with </a:t>
            </a:r>
            <a:r>
              <a:rPr lang="en-US" b="1" dirty="0" smtClean="0">
                <a:solidFill>
                  <a:srgbClr val="02BDC7"/>
                </a:solidFill>
                <a:latin typeface="Roboto Slab Light"/>
                <a:ea typeface="Roboto Slab Light"/>
                <a:cs typeface="Roboto Slab Light"/>
                <a:sym typeface="Roboto Slab Light"/>
              </a:rPr>
              <a:t>head gesture</a:t>
            </a:r>
            <a:endParaRPr lang="en-US" sz="1800" b="1" dirty="0" smtClean="0">
              <a:solidFill>
                <a:srgbClr val="02BDC7"/>
              </a:solidFill>
              <a:latin typeface="Roboto Slab Light"/>
              <a:ea typeface="Roboto Slab Light"/>
              <a:cs typeface="Roboto Slab Light"/>
              <a:sym typeface="Roboto Slab Light"/>
            </a:endParaRPr>
          </a:p>
          <a:p>
            <a:pPr marL="0" lvl="0" indent="0" rtl="0">
              <a:spcBef>
                <a:spcPts val="1000"/>
              </a:spcBef>
              <a:spcAft>
                <a:spcPts val="1000"/>
              </a:spcAft>
              <a:buNone/>
            </a:pPr>
            <a:r>
              <a:rPr lang="en-US" sz="1400" dirty="0" smtClean="0"/>
              <a:t>Go 3 directions with head gesture and start/stop with eye blinks.</a:t>
            </a:r>
            <a:endParaRPr lang="en-US" sz="14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59539" y="962524"/>
            <a:ext cx="1883812" cy="2229335"/>
          </a:xfrm>
          <a:prstGeom prst="rect">
            <a:avLst/>
          </a:prstGeom>
        </p:spPr>
      </p:pic>
      <p:graphicFrame>
        <p:nvGraphicFramePr>
          <p:cNvPr id="3" name="Diagram 2"/>
          <p:cNvGraphicFramePr/>
          <p:nvPr/>
        </p:nvGraphicFramePr>
        <p:xfrm>
          <a:off x="1418179" y="2091333"/>
          <a:ext cx="2878818" cy="2444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rotWithShape="1">
          <a:blip r:embed="rId7">
            <a:extLst>
              <a:ext uri="{28A0092B-C50C-407E-A947-70E740481C1C}">
                <a14:useLocalDpi xmlns:a14="http://schemas.microsoft.com/office/drawing/2010/main" val="0"/>
              </a:ext>
            </a:extLst>
          </a:blip>
          <a:srcRect l="-189" t="29872" r="21468" b="1653"/>
          <a:stretch>
            <a:fillRect/>
          </a:stretch>
        </p:blipFill>
        <p:spPr>
          <a:xfrm>
            <a:off x="4717847" y="962525"/>
            <a:ext cx="1641691" cy="2229335"/>
          </a:xfrm>
          <a:prstGeom prst="rect">
            <a:avLst/>
          </a:prstGeom>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39468" y="811663"/>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86" name="Google Shape;586;p37"/>
          <p:cNvSpPr/>
          <p:nvPr/>
        </p:nvSpPr>
        <p:spPr>
          <a:xfrm>
            <a:off x="4054525" y="1286800"/>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dirty="0">
                <a:solidFill>
                  <a:srgbClr val="A6BCC9"/>
                </a:solidFill>
                <a:latin typeface="Roboto Slab Light"/>
                <a:ea typeface="Roboto Slab Light"/>
                <a:cs typeface="Roboto Slab Light"/>
                <a:sym typeface="Roboto Slab Light"/>
              </a:rPr>
              <a:t>Place your screenshot here</a:t>
            </a:r>
            <a:endParaRPr sz="1000" dirty="0">
              <a:solidFill>
                <a:srgbClr val="A6BCC9"/>
              </a:solidFill>
              <a:latin typeface="Roboto Slab Light"/>
              <a:ea typeface="Roboto Slab Light"/>
              <a:cs typeface="Roboto Slab Light"/>
              <a:sym typeface="Roboto Slab Light"/>
            </a:endParaRPr>
          </a:p>
        </p:txBody>
      </p:sp>
      <p:sp>
        <p:nvSpPr>
          <p:cNvPr id="587" name="Google Shape;587;p37"/>
          <p:cNvSpPr txBox="1">
            <a:spLocks noGrp="1"/>
          </p:cNvSpPr>
          <p:nvPr>
            <p:ph type="body" idx="4294967295"/>
          </p:nvPr>
        </p:nvSpPr>
        <p:spPr>
          <a:xfrm>
            <a:off x="1404425" y="418063"/>
            <a:ext cx="3036947" cy="1616993"/>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US" sz="1800" dirty="0" smtClean="0">
                <a:solidFill>
                  <a:srgbClr val="02BDC7"/>
                </a:solidFill>
                <a:latin typeface="Roboto Slab Light"/>
                <a:ea typeface="Roboto Slab Light"/>
                <a:cs typeface="Roboto Slab Light"/>
                <a:sym typeface="Roboto Slab Light"/>
              </a:rPr>
              <a:t>Controlling wheel chair and task manager with </a:t>
            </a:r>
            <a:r>
              <a:rPr lang="en-US" b="1" dirty="0" smtClean="0">
                <a:solidFill>
                  <a:srgbClr val="02BDC7"/>
                </a:solidFill>
                <a:latin typeface="Roboto Slab Light"/>
                <a:ea typeface="Roboto Slab Light"/>
                <a:cs typeface="Roboto Slab Light"/>
                <a:sym typeface="Roboto Slab Light"/>
              </a:rPr>
              <a:t>voice command</a:t>
            </a:r>
            <a:endParaRPr lang="en-US" sz="1800" b="1" dirty="0" smtClean="0">
              <a:solidFill>
                <a:srgbClr val="02BDC7"/>
              </a:solidFill>
              <a:latin typeface="Roboto Slab Light"/>
              <a:ea typeface="Roboto Slab Light"/>
              <a:cs typeface="Roboto Slab Light"/>
              <a:sym typeface="Roboto Slab Light"/>
            </a:endParaRPr>
          </a:p>
          <a:p>
            <a:pPr marL="0" lvl="0" indent="0" rtl="0">
              <a:spcBef>
                <a:spcPts val="1000"/>
              </a:spcBef>
              <a:spcAft>
                <a:spcPts val="1000"/>
              </a:spcAft>
              <a:buNone/>
            </a:pPr>
            <a:r>
              <a:rPr lang="en-US" sz="1400" dirty="0" smtClean="0"/>
              <a:t>Tell the task manager what to do.</a:t>
            </a:r>
            <a:endParaRPr lang="en-US" sz="14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09504" y="1016361"/>
            <a:ext cx="3520096" cy="2175498"/>
          </a:xfrm>
          <a:prstGeom prst="rect">
            <a:avLst/>
          </a:prstGeom>
        </p:spPr>
      </p:pic>
      <p:graphicFrame>
        <p:nvGraphicFramePr>
          <p:cNvPr id="3" name="Diagram 2"/>
          <p:cNvGraphicFramePr/>
          <p:nvPr/>
        </p:nvGraphicFramePr>
        <p:xfrm>
          <a:off x="1418179" y="2091333"/>
          <a:ext cx="2878818" cy="2444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Future Plan</a:t>
            </a:r>
            <a:endParaRPr lang="en-US" dirty="0"/>
          </a:p>
        </p:txBody>
      </p:sp>
      <p:sp>
        <p:nvSpPr>
          <p:cNvPr id="3" name="Text Placeholder 2"/>
          <p:cNvSpPr>
            <a:spLocks noGrp="1"/>
          </p:cNvSpPr>
          <p:nvPr>
            <p:ph type="body" idx="1"/>
          </p:nvPr>
        </p:nvSpPr>
        <p:spPr>
          <a:xfrm>
            <a:off x="2825684" y="1342783"/>
            <a:ext cx="5292300" cy="2376694"/>
          </a:xfrm>
        </p:spPr>
        <p:txBody>
          <a:bodyPr/>
          <a:lstStyle/>
          <a:p>
            <a:pPr>
              <a:buClr>
                <a:srgbClr val="FFCC00"/>
              </a:buClr>
              <a:buFont typeface="Wingdings" panose="05000000000000000000" pitchFamily="2" charset="2"/>
              <a:buChar char="q"/>
            </a:pPr>
            <a:r>
              <a:rPr lang="en-US" dirty="0" smtClean="0"/>
              <a:t>Increasing the accuracy of eye gaze, eye blink, head gesture and voice command</a:t>
            </a:r>
            <a:endParaRPr lang="en-US" dirty="0" smtClean="0"/>
          </a:p>
          <a:p>
            <a:pPr>
              <a:buClr>
                <a:srgbClr val="FFCC00"/>
              </a:buClr>
              <a:buFont typeface="Wingdings" panose="05000000000000000000" pitchFamily="2" charset="2"/>
              <a:buChar char="q"/>
            </a:pPr>
            <a:r>
              <a:rPr lang="en-US" dirty="0" smtClean="0"/>
              <a:t>Adding more real life features</a:t>
            </a:r>
            <a:endParaRPr lang="en-US" dirty="0" smtClean="0"/>
          </a:p>
          <a:p>
            <a:pPr>
              <a:buClr>
                <a:srgbClr val="FFCC00"/>
              </a:buClr>
              <a:buFont typeface="Wingdings" panose="05000000000000000000" pitchFamily="2" charset="2"/>
              <a:buChar char="q"/>
            </a:pPr>
            <a:r>
              <a:rPr lang="en-US" dirty="0" smtClean="0"/>
              <a:t>Making this system more robust, accurate and deployable for general users</a:t>
            </a:r>
            <a:endParaRPr lang="en-US" dirty="0" smtClean="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6000" dirty="0" smtClean="0">
                <a:solidFill>
                  <a:srgbClr val="FFFFFF"/>
                </a:solidFill>
              </a:rPr>
              <a:t>Thank You!</a:t>
            </a:r>
            <a:endParaRPr sz="6000" dirty="0">
              <a:solidFill>
                <a:srgbClr val="FFFFFF"/>
              </a:solidFill>
            </a:endParaRPr>
          </a:p>
        </p:txBody>
      </p:sp>
      <p:sp>
        <p:nvSpPr>
          <p:cNvPr id="594" name="Google Shape;594;p38"/>
          <p:cNvSpPr txBox="1">
            <a:spLocks noGrp="1"/>
          </p:cNvSpPr>
          <p:nvPr>
            <p:ph type="subTitle" idx="4294967295"/>
          </p:nvPr>
        </p:nvSpPr>
        <p:spPr>
          <a:xfrm>
            <a:off x="685800" y="2401970"/>
            <a:ext cx="6593700" cy="1769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GB" sz="3600" dirty="0">
                <a:solidFill>
                  <a:srgbClr val="4A5C65"/>
                </a:solidFill>
              </a:rPr>
              <a:t>Any questions</a:t>
            </a:r>
            <a:r>
              <a:rPr lang="en-GB" sz="3600" dirty="0" smtClean="0">
                <a:solidFill>
                  <a:srgbClr val="4A5C65"/>
                </a:solidFill>
              </a:rPr>
              <a:t>?</a:t>
            </a:r>
            <a:endParaRPr sz="3600" dirty="0">
              <a:solidFill>
                <a:srgbClr val="4A5C65"/>
              </a:solidFill>
            </a:endParaRPr>
          </a:p>
        </p:txBody>
      </p:sp>
      <p:sp>
        <p:nvSpPr>
          <p:cNvPr id="595" name="Google Shape;595;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FROM:</a:t>
            </a:r>
            <a:br>
              <a:rPr lang="en-US" dirty="0" smtClean="0"/>
            </a:br>
            <a:r>
              <a:rPr lang="en-US" dirty="0" smtClean="0"/>
              <a:t>Team KUET_CV</a:t>
            </a:r>
            <a:endParaRPr lang="en-US" dirty="0"/>
          </a:p>
        </p:txBody>
      </p:sp>
      <p:sp>
        <p:nvSpPr>
          <p:cNvPr id="3" name="Text Placeholder 2"/>
          <p:cNvSpPr>
            <a:spLocks noGrp="1"/>
          </p:cNvSpPr>
          <p:nvPr>
            <p:ph type="body" idx="1"/>
          </p:nvPr>
        </p:nvSpPr>
        <p:spPr/>
        <p:txBody>
          <a:bodyPr/>
          <a:lstStyle/>
          <a:p>
            <a:r>
              <a:rPr lang="en-US" dirty="0" smtClean="0"/>
              <a:t>Rahat-</a:t>
            </a:r>
            <a:r>
              <a:rPr lang="en-US" dirty="0" err="1" smtClean="0"/>
              <a:t>uz</a:t>
            </a:r>
            <a:r>
              <a:rPr lang="en-US" dirty="0" smtClean="0"/>
              <a:t>-Zaman (2k15)</a:t>
            </a:r>
            <a:endParaRPr lang="en-US" dirty="0" smtClean="0"/>
          </a:p>
          <a:p>
            <a:r>
              <a:rPr lang="en-US" dirty="0" err="1" smtClean="0"/>
              <a:t>Sakib</a:t>
            </a:r>
            <a:r>
              <a:rPr lang="en-US" dirty="0" smtClean="0"/>
              <a:t> Reza (2k15)</a:t>
            </a:r>
            <a:endParaRPr lang="en-US" dirty="0" smtClean="0"/>
          </a:p>
          <a:p>
            <a:r>
              <a:rPr lang="en-US" dirty="0" err="1" smtClean="0"/>
              <a:t>Hasib</a:t>
            </a:r>
            <a:r>
              <a:rPr lang="en-US" dirty="0" smtClean="0"/>
              <a:t> Iqbal </a:t>
            </a:r>
            <a:r>
              <a:rPr lang="en-US" dirty="0" err="1" smtClean="0"/>
              <a:t>Pranto</a:t>
            </a:r>
            <a:r>
              <a:rPr lang="en-US" dirty="0" smtClean="0"/>
              <a:t> (2k14)</a:t>
            </a:r>
            <a:endParaRPr lang="en-US" dirty="0" smtClean="0"/>
          </a:p>
          <a:p>
            <a:r>
              <a:rPr lang="en-US" dirty="0" err="1" smtClean="0"/>
              <a:t>Asifur</a:t>
            </a:r>
            <a:r>
              <a:rPr lang="en-US" dirty="0" smtClean="0"/>
              <a:t> Rahman (2k15)</a:t>
            </a:r>
            <a:endParaRPr lang="en-US" dirty="0" smtClean="0"/>
          </a:p>
          <a:p>
            <a:pPr marL="101600" indent="0">
              <a:buNone/>
            </a:pPr>
            <a:r>
              <a:rPr lang="en-US" dirty="0"/>
              <a:t>Department of Computer Science and </a:t>
            </a:r>
            <a:r>
              <a:rPr lang="en-US" dirty="0" smtClean="0"/>
              <a:t>Engineering (CSE)</a:t>
            </a:r>
            <a:endParaRPr lang="en-US" b="1" dirty="0" smtClean="0"/>
          </a:p>
          <a:p>
            <a:pPr marL="101600" indent="0">
              <a:buNone/>
            </a:pPr>
            <a:r>
              <a:rPr lang="en-US" b="1" dirty="0" smtClean="0"/>
              <a:t>Khulna </a:t>
            </a:r>
            <a:r>
              <a:rPr lang="en-US" b="1" dirty="0"/>
              <a:t>University of Engineering and </a:t>
            </a:r>
            <a:r>
              <a:rPr lang="en-US" b="1" dirty="0" smtClean="0"/>
              <a:t>Technology</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4"/>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smtClean="0"/>
              <a:t>Overview</a:t>
            </a:r>
            <a:endParaRPr dirty="0"/>
          </a:p>
        </p:txBody>
      </p:sp>
      <p:sp>
        <p:nvSpPr>
          <p:cNvPr id="468" name="Google Shape;468;p24"/>
          <p:cNvSpPr txBox="1">
            <a:spLocks noGrp="1"/>
          </p:cNvSpPr>
          <p:nvPr>
            <p:ph type="body" idx="1"/>
          </p:nvPr>
        </p:nvSpPr>
        <p:spPr>
          <a:xfrm>
            <a:off x="2696912" y="1023506"/>
            <a:ext cx="2922554" cy="3589759"/>
          </a:xfrm>
          <a:prstGeom prst="rect">
            <a:avLst/>
          </a:prstGeom>
        </p:spPr>
        <p:txBody>
          <a:bodyPr spcFirstLastPara="1" wrap="square" lIns="91425" tIns="91425" rIns="91425" bIns="91425" anchor="t" anchorCtr="0">
            <a:noAutofit/>
          </a:bodyPr>
          <a:lstStyle/>
          <a:p>
            <a:pPr marL="0" lvl="0" indent="0" rtl="0">
              <a:spcBef>
                <a:spcPts val="600"/>
              </a:spcBef>
              <a:spcAft>
                <a:spcPts val="1000"/>
              </a:spcAft>
              <a:buNone/>
            </a:pPr>
            <a:r>
              <a:rPr lang="en-US" sz="1600" dirty="0" smtClean="0"/>
              <a:t>In our society, there are people who have critical </a:t>
            </a:r>
            <a:r>
              <a:rPr lang="en-US" sz="1600" b="1" dirty="0" smtClean="0"/>
              <a:t>physical disability</a:t>
            </a:r>
            <a:r>
              <a:rPr lang="" altLang="en-US" sz="1600" b="1" dirty="0" smtClean="0"/>
              <a:t>. </a:t>
            </a:r>
            <a:r>
              <a:rPr lang="" altLang="en-US" sz="1600" dirty="0" smtClean="0"/>
              <a:t>S</a:t>
            </a:r>
            <a:r>
              <a:rPr lang="en-US" sz="1600" dirty="0" smtClean="0"/>
              <a:t>ome of them </a:t>
            </a:r>
            <a:endParaRPr lang="en-US" sz="1600" dirty="0" smtClean="0"/>
          </a:p>
          <a:p>
            <a:pPr marL="285750" lvl="0" indent="-285750" rtl="0">
              <a:lnSpc>
                <a:spcPct val="0"/>
              </a:lnSpc>
              <a:spcBef>
                <a:spcPts val="600"/>
              </a:spcBef>
              <a:spcAft>
                <a:spcPts val="1000"/>
              </a:spcAft>
            </a:pPr>
            <a:r>
              <a:rPr lang="en-US" sz="1600" dirty="0" smtClean="0"/>
              <a:t>have paralysis</a:t>
            </a:r>
            <a:endParaRPr lang="en-US" sz="1600" dirty="0" smtClean="0"/>
          </a:p>
          <a:p>
            <a:pPr marL="285750" lvl="0" indent="-285750" rtl="0">
              <a:lnSpc>
                <a:spcPct val="70000"/>
              </a:lnSpc>
              <a:spcBef>
                <a:spcPts val="600"/>
              </a:spcBef>
              <a:spcAft>
                <a:spcPts val="1000"/>
              </a:spcAft>
            </a:pPr>
            <a:r>
              <a:rPr lang="en-US" sz="1600" dirty="0" smtClean="0"/>
              <a:t>cannot move any body part</a:t>
            </a:r>
            <a:endParaRPr lang="en-US" sz="1600" dirty="0" smtClean="0"/>
          </a:p>
          <a:p>
            <a:pPr marL="0" lvl="0" indent="0" algn="l" rtl="0">
              <a:lnSpc>
                <a:spcPct val="90000"/>
              </a:lnSpc>
              <a:spcBef>
                <a:spcPts val="600"/>
              </a:spcBef>
              <a:spcAft>
                <a:spcPts val="1000"/>
              </a:spcAft>
              <a:buNone/>
            </a:pPr>
            <a:r>
              <a:rPr lang="en-US" sz="1600" b="1" dirty="0" smtClean="0"/>
              <a:t>except only eyes and/or head</a:t>
            </a:r>
            <a:r>
              <a:rPr lang="en-US" sz="1600" dirty="0" smtClean="0"/>
              <a:t>. </a:t>
            </a:r>
            <a:endParaRPr lang="en-US" sz="1600" dirty="0" smtClean="0"/>
          </a:p>
          <a:p>
            <a:pPr marL="0" lvl="0" indent="0" algn="l" rtl="0">
              <a:lnSpc>
                <a:spcPct val="90000"/>
              </a:lnSpc>
              <a:spcBef>
                <a:spcPts val="600"/>
              </a:spcBef>
              <a:spcAft>
                <a:spcPts val="1000"/>
              </a:spcAft>
              <a:buNone/>
            </a:pPr>
            <a:r>
              <a:rPr lang="en-US" sz="1600" dirty="0" smtClean="0"/>
              <a:t>Our system will make them able to operate </a:t>
            </a:r>
            <a:r>
              <a:rPr lang="en-US" sz="1600" b="1" dirty="0" smtClean="0"/>
              <a:t>wheel chair</a:t>
            </a:r>
            <a:r>
              <a:rPr lang="en-US" sz="1600" dirty="0" smtClean="0"/>
              <a:t> and </a:t>
            </a:r>
            <a:r>
              <a:rPr lang="en-US" sz="1600" b="1" dirty="0" smtClean="0"/>
              <a:t>task manager </a:t>
            </a:r>
            <a:r>
              <a:rPr lang="en-US" sz="1600" dirty="0" smtClean="0"/>
              <a:t>using their </a:t>
            </a:r>
            <a:r>
              <a:rPr lang="en-US" sz="1600" b="1" dirty="0" smtClean="0"/>
              <a:t>eyes, voice and/or head gesture</a:t>
            </a:r>
            <a:r>
              <a:rPr lang="en-US" sz="1600" dirty="0" smtClean="0"/>
              <a:t>.</a:t>
            </a:r>
            <a:endParaRPr lang="en-US" sz="1600" dirty="0" smtClean="0"/>
          </a:p>
        </p:txBody>
      </p:sp>
      <p:pic>
        <p:nvPicPr>
          <p:cNvPr id="469" name="Google Shape;469;p24"/>
          <p:cNvPicPr preferRelativeResize="0"/>
          <p:nvPr/>
        </p:nvPicPr>
        <p:blipFill>
          <a:blip r:embed="rId1">
            <a:extLst>
              <a:ext uri="{28A0092B-C50C-407E-A947-70E740481C1C}">
                <a14:useLocalDpi xmlns:a14="http://schemas.microsoft.com/office/drawing/2010/main" val="0"/>
              </a:ext>
            </a:extLst>
          </a:blip>
          <a:stretch>
            <a:fillRect/>
          </a:stretch>
        </p:blipFill>
        <p:spPr>
          <a:xfrm>
            <a:off x="5618831" y="847917"/>
            <a:ext cx="3415026" cy="3089274"/>
          </a:xfrm>
          <a:prstGeom prst="ellipse">
            <a:avLst/>
          </a:prstGeom>
          <a:noFill/>
          <a:ln>
            <a:noFill/>
          </a:ln>
        </p:spPr>
      </p:pic>
      <p:sp>
        <p:nvSpPr>
          <p:cNvPr id="470" name="Google Shape;470;p24"/>
          <p:cNvSpPr txBox="1">
            <a:spLocks noGrp="1"/>
          </p:cNvSpPr>
          <p:nvPr>
            <p:ph type="sldNum" idx="12"/>
          </p:nvPr>
        </p:nvSpPr>
        <p:spPr>
          <a:xfrm>
            <a:off x="7138270" y="368945"/>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sz="4000" dirty="0" smtClean="0"/>
              <a:t>Eye-based </a:t>
            </a:r>
            <a:r>
              <a:rPr lang="en-GB" sz="2800" dirty="0" smtClean="0"/>
              <a:t>wheelchair control and task manager for </a:t>
            </a:r>
            <a:br>
              <a:rPr lang="en-GB" sz="2800" dirty="0" smtClean="0"/>
            </a:br>
            <a:r>
              <a:rPr lang="en-GB" dirty="0" smtClean="0"/>
              <a:t>disable person</a:t>
            </a:r>
            <a:endParaRPr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and Objectives</a:t>
            </a:r>
            <a:endParaRPr lang="en-US" dirty="0"/>
          </a:p>
        </p:txBody>
      </p:sp>
      <p:sp>
        <p:nvSpPr>
          <p:cNvPr id="3" name="Text Placeholder 2"/>
          <p:cNvSpPr>
            <a:spLocks noGrp="1"/>
          </p:cNvSpPr>
          <p:nvPr>
            <p:ph type="body" idx="1"/>
          </p:nvPr>
        </p:nvSpPr>
        <p:spPr/>
        <p:txBody>
          <a:bodyPr/>
          <a:lstStyle/>
          <a:p>
            <a:pPr>
              <a:buClr>
                <a:srgbClr val="FFCC00"/>
              </a:buClr>
              <a:buFont typeface="Wingdings" panose="05000000000000000000" pitchFamily="2" charset="2"/>
              <a:buChar char="q"/>
            </a:pPr>
            <a:r>
              <a:rPr lang="en-US" dirty="0" smtClean="0"/>
              <a:t>Overcoming any type of physical disability using eyes, voice and/or head gesture</a:t>
            </a:r>
            <a:endParaRPr lang="en-US" dirty="0" smtClean="0"/>
          </a:p>
          <a:p>
            <a:pPr>
              <a:buClr>
                <a:srgbClr val="FFCC00"/>
              </a:buClr>
              <a:buFont typeface="Wingdings" panose="05000000000000000000" pitchFamily="2" charset="2"/>
              <a:buChar char="q"/>
            </a:pPr>
            <a:r>
              <a:rPr lang="en-US" dirty="0" smtClean="0"/>
              <a:t>Operating task manager and wheel chair using eye gaze/eye blink/head gesture/ voice command</a:t>
            </a:r>
            <a:endParaRPr lang="en-US" dirty="0" smtClean="0"/>
          </a:p>
          <a:p>
            <a:pPr>
              <a:buClr>
                <a:srgbClr val="FFCC00"/>
              </a:buClr>
              <a:buFont typeface="Wingdings" panose="05000000000000000000" pitchFamily="2" charset="2"/>
              <a:buChar char="q"/>
            </a:pPr>
            <a:r>
              <a:rPr lang="en-US" dirty="0" smtClean="0"/>
              <a:t>Make disable</a:t>
            </a:r>
            <a:r>
              <a:rPr lang="en-US" altLang="en-US" dirty="0" smtClean="0"/>
              <a:t>d</a:t>
            </a:r>
            <a:r>
              <a:rPr lang="en-US" dirty="0" smtClean="0"/>
              <a:t> persons able to do everyday works</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smtClean="0"/>
              <a:t>Who can use this with which features</a:t>
            </a:r>
            <a:endParaRPr dirty="0"/>
          </a:p>
        </p:txBody>
      </p:sp>
      <p:graphicFrame>
        <p:nvGraphicFramePr>
          <p:cNvPr id="491" name="Google Shape;491;p27"/>
          <p:cNvGraphicFramePr/>
          <p:nvPr/>
        </p:nvGraphicFramePr>
        <p:xfrm>
          <a:off x="2770701" y="787947"/>
          <a:ext cx="5115140" cy="3547597"/>
        </p:xfrm>
        <a:graphic>
          <a:graphicData uri="http://schemas.openxmlformats.org/drawingml/2006/table">
            <a:tbl>
              <a:tblPr>
                <a:noFill/>
                <a:tableStyleId>{DB647250-0AC5-4726-A47E-5C118DD3A36A}</a:tableStyleId>
              </a:tblPr>
              <a:tblGrid>
                <a:gridCol w="570640"/>
                <a:gridCol w="501889"/>
                <a:gridCol w="460638"/>
                <a:gridCol w="543140"/>
                <a:gridCol w="605016"/>
                <a:gridCol w="508764"/>
                <a:gridCol w="618767"/>
                <a:gridCol w="584391"/>
                <a:gridCol w="721895"/>
              </a:tblGrid>
              <a:tr h="618240">
                <a:tc gridSpan="5">
                  <a:txBody>
                    <a:bodyPr/>
                    <a:lstStyle/>
                    <a:p>
                      <a:pPr marL="0" lvl="0" indent="0" algn="ctr">
                        <a:spcBef>
                          <a:spcPts val="0"/>
                        </a:spcBef>
                        <a:spcAft>
                          <a:spcPts val="0"/>
                        </a:spcAft>
                        <a:buNone/>
                      </a:pPr>
                      <a:r>
                        <a:rPr lang="en-US" b="1" dirty="0" smtClean="0">
                          <a:solidFill>
                            <a:srgbClr val="02BDC7"/>
                          </a:solidFill>
                          <a:latin typeface="Lato Light"/>
                          <a:ea typeface="Lato Light"/>
                          <a:cs typeface="Lato Light"/>
                          <a:sym typeface="Lato Light"/>
                        </a:rPr>
                        <a:t>Person’s active body part</a:t>
                      </a:r>
                      <a:endParaRPr b="1" dirty="0">
                        <a:solidFill>
                          <a:srgbClr val="02BDC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hMerge="1">
                  <a:tcPr/>
                </a:tc>
                <a:tc hMerge="1">
                  <a:tcPr/>
                </a:tc>
                <a:tc hMerge="1">
                  <a:tcPr/>
                </a:tc>
                <a:tc hMerge="1">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gridSpan="4">
                  <a:txBody>
                    <a:bodyPr/>
                    <a:lstStyle/>
                    <a:p>
                      <a:pPr marL="0" lvl="0" indent="0" algn="ctr">
                        <a:spcBef>
                          <a:spcPts val="0"/>
                        </a:spcBef>
                        <a:spcAft>
                          <a:spcPts val="0"/>
                        </a:spcAft>
                        <a:buNone/>
                      </a:pPr>
                      <a:r>
                        <a:rPr lang="en-US" sz="1100" b="1" dirty="0" smtClean="0">
                          <a:solidFill>
                            <a:srgbClr val="FC4067"/>
                          </a:solidFill>
                          <a:latin typeface="Lato Light"/>
                          <a:ea typeface="Lato Light"/>
                          <a:cs typeface="Lato Light"/>
                          <a:sym typeface="Lato Light"/>
                        </a:rPr>
                        <a:t>Feature</a:t>
                      </a:r>
                      <a:endParaRPr sz="1100" b="1" dirty="0">
                        <a:solidFill>
                          <a:srgbClr val="FC4067"/>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hMerge="1">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hMerge="1">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hMerge="1">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r>
              <a:tr h="491513">
                <a:tc>
                  <a:txBody>
                    <a:bodyPr/>
                    <a:lstStyle/>
                    <a:p>
                      <a:pPr marL="0" lvl="0" indent="0" algn="ctr">
                        <a:spcBef>
                          <a:spcPts val="0"/>
                        </a:spcBef>
                        <a:spcAft>
                          <a:spcPts val="0"/>
                        </a:spcAft>
                        <a:buNone/>
                      </a:pPr>
                      <a:r>
                        <a:rPr lang="en-US" sz="1000" b="1" dirty="0" smtClean="0">
                          <a:solidFill>
                            <a:srgbClr val="02BDC7"/>
                          </a:solidFill>
                          <a:latin typeface="Lato Light"/>
                          <a:ea typeface="Lato Light"/>
                          <a:cs typeface="Lato Light"/>
                          <a:sym typeface="Lato Light"/>
                        </a:rPr>
                        <a:t>Hand</a:t>
                      </a:r>
                      <a:endParaRPr sz="1000" b="1" dirty="0">
                        <a:solidFill>
                          <a:srgbClr val="02BDC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000" b="1" dirty="0" smtClean="0">
                          <a:solidFill>
                            <a:srgbClr val="02BDC7"/>
                          </a:solidFill>
                          <a:latin typeface="Lato Light"/>
                          <a:ea typeface="Lato Light"/>
                          <a:cs typeface="Lato Light"/>
                          <a:sym typeface="Lato Light"/>
                        </a:rPr>
                        <a:t>Leg</a:t>
                      </a:r>
                      <a:endParaRPr sz="1000" b="1" dirty="0">
                        <a:solidFill>
                          <a:srgbClr val="02BDC7"/>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000" b="1" dirty="0" smtClean="0">
                          <a:solidFill>
                            <a:srgbClr val="02BDC7"/>
                          </a:solidFill>
                          <a:latin typeface="Lato Light"/>
                          <a:ea typeface="Lato Light"/>
                          <a:cs typeface="Lato Light"/>
                          <a:sym typeface="Lato Light"/>
                        </a:rPr>
                        <a:t>Eye</a:t>
                      </a:r>
                      <a:endParaRPr sz="1000" b="1" dirty="0">
                        <a:solidFill>
                          <a:srgbClr val="02BDC7"/>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000" b="1" dirty="0" smtClean="0">
                          <a:solidFill>
                            <a:srgbClr val="02BDC7"/>
                          </a:solidFill>
                          <a:latin typeface="Lato Light"/>
                          <a:ea typeface="Lato Light"/>
                          <a:cs typeface="Lato Light"/>
                          <a:sym typeface="Lato Light"/>
                        </a:rPr>
                        <a:t>Head</a:t>
                      </a:r>
                      <a:endParaRPr sz="1000" b="1" dirty="0">
                        <a:solidFill>
                          <a:srgbClr val="02BDC7"/>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000" b="1" dirty="0" smtClean="0">
                          <a:solidFill>
                            <a:srgbClr val="02BDC7"/>
                          </a:solidFill>
                          <a:latin typeface="Lato Light"/>
                          <a:ea typeface="Lato Light"/>
                          <a:cs typeface="Lato Light"/>
                          <a:sym typeface="Lato Light"/>
                        </a:rPr>
                        <a:t>Speak</a:t>
                      </a:r>
                      <a:endParaRPr sz="1000" b="1" dirty="0">
                        <a:solidFill>
                          <a:srgbClr val="FC4067"/>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000" b="1" dirty="0" smtClean="0">
                          <a:solidFill>
                            <a:srgbClr val="FC4067"/>
                          </a:solidFill>
                          <a:latin typeface="Lato Light"/>
                          <a:ea typeface="Lato Light"/>
                          <a:cs typeface="Lato Light"/>
                          <a:sym typeface="Lato Light"/>
                        </a:rPr>
                        <a:t>Voice</a:t>
                      </a:r>
                      <a:endParaRPr sz="1000" b="1" dirty="0">
                        <a:solidFill>
                          <a:srgbClr val="FC4067"/>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000" b="1" dirty="0" smtClean="0">
                          <a:solidFill>
                            <a:srgbClr val="FC4067"/>
                          </a:solidFill>
                          <a:latin typeface="Lato Light"/>
                          <a:ea typeface="Lato Light"/>
                          <a:cs typeface="Lato Light"/>
                          <a:sym typeface="Lato Light"/>
                        </a:rPr>
                        <a:t>Eye-gaze</a:t>
                      </a:r>
                      <a:endParaRPr sz="1000" b="1" dirty="0">
                        <a:solidFill>
                          <a:srgbClr val="FC4067"/>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000" b="1" dirty="0" smtClean="0">
                          <a:solidFill>
                            <a:srgbClr val="FC4067"/>
                          </a:solidFill>
                          <a:latin typeface="Lato Light"/>
                          <a:ea typeface="Lato Light"/>
                          <a:cs typeface="Lato Light"/>
                          <a:sym typeface="Lato Light"/>
                        </a:rPr>
                        <a:t>Eye-blink</a:t>
                      </a:r>
                      <a:endParaRPr sz="1000" b="1" dirty="0">
                        <a:solidFill>
                          <a:srgbClr val="FC4067"/>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000" b="1" dirty="0" smtClean="0">
                          <a:solidFill>
                            <a:srgbClr val="FC4067"/>
                          </a:solidFill>
                          <a:latin typeface="Lato Light"/>
                          <a:ea typeface="Lato Light"/>
                          <a:cs typeface="Lato Light"/>
                          <a:sym typeface="Lato Light"/>
                        </a:rPr>
                        <a:t>Head-</a:t>
                      </a:r>
                      <a:r>
                        <a:rPr lang="en-US" sz="1000" b="1" dirty="0" err="1" smtClean="0">
                          <a:solidFill>
                            <a:srgbClr val="FC4067"/>
                          </a:solidFill>
                          <a:latin typeface="Lato Light"/>
                          <a:ea typeface="Lato Light"/>
                          <a:cs typeface="Lato Light"/>
                          <a:sym typeface="Lato Light"/>
                        </a:rPr>
                        <a:t>guesture</a:t>
                      </a:r>
                      <a:endParaRPr sz="1000" b="1" dirty="0">
                        <a:solidFill>
                          <a:srgbClr val="FC4067"/>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r>
              <a:tr h="491513">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defRPr/>
                      </a:pPr>
                      <a:r>
                        <a:rPr lang="en-US" sz="1100" b="0" i="0" u="none" strike="noStrike" cap="none" dirty="0" smtClean="0">
                          <a:solidFill>
                            <a:srgbClr val="00B050"/>
                          </a:solidFill>
                          <a:effectLst/>
                          <a:latin typeface="Arial"/>
                          <a:ea typeface="Arial"/>
                          <a:cs typeface="Arial"/>
                          <a:sym typeface="Arial"/>
                        </a:rPr>
                        <a:t>✔</a:t>
                      </a:r>
                      <a:endParaRPr lang="en-US" sz="1100" dirty="0" smtClean="0">
                        <a:solidFill>
                          <a:srgbClr val="00B05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r>
              <a:tr h="491513">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r>
              <a:tr h="491513">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r>
              <a:tr h="491513">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lgn="ctr">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r>
              <a:tr h="471792">
                <a:tc>
                  <a:txBody>
                    <a:bodyPr/>
                    <a:lstStyle/>
                    <a:p>
                      <a:pPr marL="0" lvl="0" indent="0" algn="ctr" rtl="0">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lgn="ctr">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b="0" i="0" u="none" strike="noStrike" cap="none" dirty="0" smtClean="0">
                          <a:solidFill>
                            <a:srgbClr val="00B050"/>
                          </a:solidFill>
                          <a:effectLst/>
                          <a:latin typeface="Arial"/>
                          <a:ea typeface="Arial"/>
                          <a:cs typeface="Arial"/>
                          <a:sym typeface="Arial"/>
                        </a:rPr>
                        <a:t>✔</a:t>
                      </a:r>
                      <a:endParaRPr sz="1100" dirty="0">
                        <a:solidFill>
                          <a:srgbClr val="00B05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lgn="ctr">
                      <a:solidFill>
                        <a:srgbClr val="DEE9F2"/>
                      </a:solidFill>
                      <a:prstDash val="solid"/>
                      <a:round/>
                      <a:headEnd type="none" w="sm" len="sm"/>
                      <a:tailEnd type="none" w="sm" len="sm"/>
                    </a:lnR>
                    <a:lnT w="19050" cap="flat" cmpd="sng" algn="ctr">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b="0" i="0" u="none" strike="noStrike" cap="none" dirty="0" smtClean="0">
                          <a:solidFill>
                            <a:srgbClr val="FF0000"/>
                          </a:solidFill>
                          <a:effectLst/>
                          <a:latin typeface="Arial"/>
                          <a:ea typeface="Arial"/>
                          <a:cs typeface="Arial"/>
                          <a:sym typeface="Arial"/>
                        </a:rPr>
                        <a:t>❌</a:t>
                      </a:r>
                      <a:endParaRPr sz="1100" dirty="0">
                        <a:solidFill>
                          <a:srgbClr val="FF0000"/>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r>
            </a:tbl>
          </a:graphicData>
        </a:graphic>
      </p:graphicFrame>
      <p:sp>
        <p:nvSpPr>
          <p:cNvPr id="492" name="Google Shape;492;p2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612157" y="811663"/>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86" name="Google Shape;586;p37"/>
          <p:cNvSpPr/>
          <p:nvPr/>
        </p:nvSpPr>
        <p:spPr>
          <a:xfrm>
            <a:off x="4054525" y="1286800"/>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dirty="0">
                <a:solidFill>
                  <a:srgbClr val="A6BCC9"/>
                </a:solidFill>
                <a:latin typeface="Roboto Slab Light"/>
                <a:ea typeface="Roboto Slab Light"/>
                <a:cs typeface="Roboto Slab Light"/>
                <a:sym typeface="Roboto Slab Light"/>
              </a:rPr>
              <a:t>Place your screenshot here</a:t>
            </a:r>
            <a:endParaRPr sz="1000" dirty="0">
              <a:solidFill>
                <a:srgbClr val="A6BCC9"/>
              </a:solidFill>
              <a:latin typeface="Roboto Slab Light"/>
              <a:ea typeface="Roboto Slab Light"/>
              <a:cs typeface="Roboto Slab Light"/>
              <a:sym typeface="Roboto Slab Light"/>
            </a:endParaRPr>
          </a:p>
        </p:txBody>
      </p:sp>
      <p:sp>
        <p:nvSpPr>
          <p:cNvPr id="587" name="Google Shape;587;p37"/>
          <p:cNvSpPr txBox="1">
            <a:spLocks noGrp="1"/>
          </p:cNvSpPr>
          <p:nvPr>
            <p:ph type="body" idx="4294967295"/>
          </p:nvPr>
        </p:nvSpPr>
        <p:spPr>
          <a:xfrm>
            <a:off x="696280" y="641040"/>
            <a:ext cx="3036947" cy="43137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US" sz="1600" dirty="0">
                <a:solidFill>
                  <a:srgbClr val="02BDC7"/>
                </a:solidFill>
                <a:latin typeface="Roboto Slab Light"/>
                <a:ea typeface="Roboto Slab Light"/>
                <a:cs typeface="Roboto Slab Light"/>
                <a:sym typeface="Roboto Slab Light"/>
              </a:rPr>
              <a:t>T</a:t>
            </a:r>
            <a:r>
              <a:rPr lang="en-US" sz="1600" dirty="0" smtClean="0">
                <a:solidFill>
                  <a:srgbClr val="02BDC7"/>
                </a:solidFill>
                <a:latin typeface="Roboto Slab Light"/>
                <a:ea typeface="Roboto Slab Light"/>
                <a:cs typeface="Roboto Slab Light"/>
                <a:sym typeface="Roboto Slab Light"/>
              </a:rPr>
              <a:t>ask manager to control both menu and wheel chair</a:t>
            </a:r>
            <a:endParaRPr sz="1600" dirty="0">
              <a:solidFill>
                <a:srgbClr val="02BDC7"/>
              </a:solidFill>
              <a:latin typeface="Roboto Slab Light"/>
              <a:ea typeface="Roboto Slab Light"/>
              <a:cs typeface="Roboto Slab Light"/>
              <a:sym typeface="Roboto Slab Light"/>
            </a:endParaRPr>
          </a:p>
          <a:p>
            <a:pPr marL="0" lvl="0" indent="0" rtl="0">
              <a:spcBef>
                <a:spcPts val="1000"/>
              </a:spcBef>
              <a:spcAft>
                <a:spcPts val="1000"/>
              </a:spcAft>
              <a:buNone/>
            </a:pPr>
            <a:r>
              <a:rPr lang="en-US" sz="1200" dirty="0" smtClean="0"/>
              <a:t>The person can do the following things with this task manager.</a:t>
            </a:r>
            <a:endParaRPr lang="en-US" sz="1200" dirty="0"/>
          </a:p>
          <a:p>
            <a:pPr marL="0" indent="-285750">
              <a:spcBef>
                <a:spcPts val="0"/>
              </a:spcBef>
              <a:spcAft>
                <a:spcPts val="600"/>
              </a:spcAft>
            </a:pPr>
            <a:r>
              <a:rPr lang="en-US" sz="1200" b="1" dirty="0" smtClean="0"/>
              <a:t>Control wheel chair</a:t>
            </a:r>
            <a:endParaRPr lang="en-US" sz="1200" b="1" dirty="0" smtClean="0"/>
          </a:p>
          <a:p>
            <a:pPr marL="0" indent="-285750">
              <a:spcBef>
                <a:spcPts val="0"/>
              </a:spcBef>
              <a:spcAft>
                <a:spcPts val="600"/>
              </a:spcAft>
            </a:pPr>
            <a:r>
              <a:rPr lang="en-US" sz="1200" dirty="0" smtClean="0"/>
              <a:t>SMS</a:t>
            </a:r>
            <a:endParaRPr lang="en-US" sz="1200" dirty="0" smtClean="0"/>
          </a:p>
          <a:p>
            <a:pPr marL="0" indent="-285750">
              <a:spcBef>
                <a:spcPts val="0"/>
              </a:spcBef>
              <a:spcAft>
                <a:spcPts val="600"/>
              </a:spcAft>
            </a:pPr>
            <a:r>
              <a:rPr lang="en-US" sz="1200" dirty="0" smtClean="0"/>
              <a:t>Email</a:t>
            </a:r>
            <a:endParaRPr lang="en-US" sz="1200" dirty="0" smtClean="0"/>
          </a:p>
          <a:p>
            <a:pPr marL="0" indent="-285750">
              <a:spcBef>
                <a:spcPts val="0"/>
              </a:spcBef>
              <a:spcAft>
                <a:spcPts val="600"/>
              </a:spcAft>
            </a:pPr>
            <a:r>
              <a:rPr lang="en-US" sz="1200" dirty="0" smtClean="0"/>
              <a:t>Video</a:t>
            </a:r>
            <a:endParaRPr lang="en-US" sz="1200" dirty="0" smtClean="0"/>
          </a:p>
          <a:p>
            <a:pPr marL="0" indent="-285750">
              <a:spcBef>
                <a:spcPts val="0"/>
              </a:spcBef>
              <a:spcAft>
                <a:spcPts val="600"/>
              </a:spcAft>
            </a:pPr>
            <a:r>
              <a:rPr lang="en-US" sz="1200" dirty="0" smtClean="0"/>
              <a:t>Music</a:t>
            </a:r>
            <a:endParaRPr lang="en-US" sz="1200" dirty="0" smtClean="0"/>
          </a:p>
          <a:p>
            <a:pPr marL="0" indent="-285750">
              <a:spcBef>
                <a:spcPts val="0"/>
              </a:spcBef>
              <a:spcAft>
                <a:spcPts val="600"/>
              </a:spcAft>
            </a:pPr>
            <a:r>
              <a:rPr lang="en-US" sz="1200" dirty="0" smtClean="0"/>
              <a:t>News</a:t>
            </a:r>
            <a:endParaRPr lang="en-US" sz="1200" dirty="0" smtClean="0"/>
          </a:p>
          <a:p>
            <a:pPr marL="0" indent="-285750">
              <a:spcBef>
                <a:spcPts val="0"/>
              </a:spcBef>
              <a:spcAft>
                <a:spcPts val="600"/>
              </a:spcAft>
            </a:pPr>
            <a:r>
              <a:rPr lang="en-US" sz="1200" dirty="0" smtClean="0"/>
              <a:t>Turn on/off light</a:t>
            </a:r>
            <a:endParaRPr lang="en-US" sz="1200" dirty="0" smtClean="0"/>
          </a:p>
          <a:p>
            <a:pPr marL="0" indent="-285750">
              <a:spcBef>
                <a:spcPts val="0"/>
              </a:spcBef>
              <a:spcAft>
                <a:spcPts val="600"/>
              </a:spcAft>
            </a:pPr>
            <a:r>
              <a:rPr lang="en-US" sz="1200" dirty="0" smtClean="0"/>
              <a:t>Turn on/off fan</a:t>
            </a:r>
            <a:endParaRPr lang="en-US" sz="1200" dirty="0" smtClean="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73481" y="977055"/>
            <a:ext cx="3532500" cy="2228557"/>
          </a:xfrm>
          <a:prstGeom prst="rect">
            <a:avLst/>
          </a:prstGeom>
        </p:spPr>
      </p:pic>
      <p:graphicFrame>
        <p:nvGraphicFramePr>
          <p:cNvPr id="4" name="Diagram 3"/>
          <p:cNvGraphicFramePr/>
          <p:nvPr/>
        </p:nvGraphicFramePr>
        <p:xfrm>
          <a:off x="2625148" y="2251808"/>
          <a:ext cx="1865091" cy="1955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39468" y="811663"/>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86" name="Google Shape;586;p37"/>
          <p:cNvSpPr/>
          <p:nvPr/>
        </p:nvSpPr>
        <p:spPr>
          <a:xfrm>
            <a:off x="4054525" y="1286800"/>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dirty="0">
                <a:solidFill>
                  <a:srgbClr val="A6BCC9"/>
                </a:solidFill>
                <a:latin typeface="Roboto Slab Light"/>
                <a:ea typeface="Roboto Slab Light"/>
                <a:cs typeface="Roboto Slab Light"/>
                <a:sym typeface="Roboto Slab Light"/>
              </a:rPr>
              <a:t>Place your screenshot here</a:t>
            </a:r>
            <a:endParaRPr sz="1000" dirty="0">
              <a:solidFill>
                <a:srgbClr val="A6BCC9"/>
              </a:solidFill>
              <a:latin typeface="Roboto Slab Light"/>
              <a:ea typeface="Roboto Slab Light"/>
              <a:cs typeface="Roboto Slab Light"/>
              <a:sym typeface="Roboto Slab Light"/>
            </a:endParaRPr>
          </a:p>
        </p:txBody>
      </p:sp>
      <p:sp>
        <p:nvSpPr>
          <p:cNvPr id="587" name="Google Shape;587;p37"/>
          <p:cNvSpPr txBox="1">
            <a:spLocks noGrp="1"/>
          </p:cNvSpPr>
          <p:nvPr>
            <p:ph type="body" idx="4294967295"/>
          </p:nvPr>
        </p:nvSpPr>
        <p:spPr>
          <a:xfrm>
            <a:off x="1425050" y="411175"/>
            <a:ext cx="3036947" cy="1713258"/>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US" sz="1800" dirty="0" smtClean="0">
                <a:solidFill>
                  <a:srgbClr val="02BDC7"/>
                </a:solidFill>
                <a:latin typeface="Roboto Slab Light"/>
                <a:ea typeface="Roboto Slab Light"/>
                <a:cs typeface="Roboto Slab Light"/>
                <a:sym typeface="Roboto Slab Light"/>
              </a:rPr>
              <a:t>Controlling menu with </a:t>
            </a:r>
            <a:r>
              <a:rPr lang="en-US" b="1" dirty="0" smtClean="0">
                <a:solidFill>
                  <a:srgbClr val="02BDC7"/>
                </a:solidFill>
                <a:latin typeface="Roboto Slab Light"/>
                <a:ea typeface="Roboto Slab Light"/>
                <a:cs typeface="Roboto Slab Light"/>
                <a:sym typeface="Roboto Slab Light"/>
              </a:rPr>
              <a:t>eye blinks</a:t>
            </a:r>
            <a:endParaRPr lang="en-US" sz="1800" b="1" dirty="0" smtClean="0">
              <a:solidFill>
                <a:srgbClr val="02BDC7"/>
              </a:solidFill>
              <a:latin typeface="Roboto Slab Light"/>
              <a:ea typeface="Roboto Slab Light"/>
              <a:cs typeface="Roboto Slab Light"/>
              <a:sym typeface="Roboto Slab Light"/>
            </a:endParaRPr>
          </a:p>
          <a:p>
            <a:pPr marL="0" lvl="0" indent="0" rtl="0">
              <a:spcBef>
                <a:spcPts val="1000"/>
              </a:spcBef>
              <a:spcAft>
                <a:spcPts val="1000"/>
              </a:spcAft>
              <a:buNone/>
            </a:pPr>
            <a:r>
              <a:rPr lang="en-US" sz="1400" dirty="0" smtClean="0"/>
              <a:t>One can use only blinks to navigate through the whole task manager.</a:t>
            </a:r>
            <a:endParaRPr lang="en-US" sz="14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41519" y="977055"/>
            <a:ext cx="3451046" cy="2228557"/>
          </a:xfrm>
          <a:prstGeom prst="rect">
            <a:avLst/>
          </a:prstGeom>
        </p:spPr>
      </p:pic>
      <p:graphicFrame>
        <p:nvGraphicFramePr>
          <p:cNvPr id="3" name="Diagram 2"/>
          <p:cNvGraphicFramePr/>
          <p:nvPr/>
        </p:nvGraphicFramePr>
        <p:xfrm>
          <a:off x="1425050" y="1888589"/>
          <a:ext cx="2878818" cy="2676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39468" y="811663"/>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86" name="Google Shape;586;p37"/>
          <p:cNvSpPr/>
          <p:nvPr/>
        </p:nvSpPr>
        <p:spPr>
          <a:xfrm>
            <a:off x="4054525" y="1286800"/>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dirty="0">
                <a:solidFill>
                  <a:srgbClr val="A6BCC9"/>
                </a:solidFill>
                <a:latin typeface="Roboto Slab Light"/>
                <a:ea typeface="Roboto Slab Light"/>
                <a:cs typeface="Roboto Slab Light"/>
                <a:sym typeface="Roboto Slab Light"/>
              </a:rPr>
              <a:t>Place your screenshot here</a:t>
            </a:r>
            <a:endParaRPr sz="1000" dirty="0">
              <a:solidFill>
                <a:srgbClr val="A6BCC9"/>
              </a:solidFill>
              <a:latin typeface="Roboto Slab Light"/>
              <a:ea typeface="Roboto Slab Light"/>
              <a:cs typeface="Roboto Slab Light"/>
              <a:sym typeface="Roboto Slab Light"/>
            </a:endParaRPr>
          </a:p>
        </p:txBody>
      </p:sp>
      <p:sp>
        <p:nvSpPr>
          <p:cNvPr id="587" name="Google Shape;587;p37"/>
          <p:cNvSpPr txBox="1">
            <a:spLocks noGrp="1"/>
          </p:cNvSpPr>
          <p:nvPr>
            <p:ph type="body" idx="4294967295"/>
          </p:nvPr>
        </p:nvSpPr>
        <p:spPr>
          <a:xfrm>
            <a:off x="1404425" y="418063"/>
            <a:ext cx="3036947" cy="1713258"/>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US" sz="1800" dirty="0" smtClean="0">
                <a:solidFill>
                  <a:srgbClr val="02BDC7"/>
                </a:solidFill>
                <a:latin typeface="Roboto Slab Light"/>
                <a:ea typeface="Roboto Slab Light"/>
                <a:cs typeface="Roboto Slab Light"/>
                <a:sym typeface="Roboto Slab Light"/>
              </a:rPr>
              <a:t>Controlling wheel chair with </a:t>
            </a:r>
            <a:r>
              <a:rPr lang="en-US" b="1" dirty="0" smtClean="0">
                <a:solidFill>
                  <a:srgbClr val="02BDC7"/>
                </a:solidFill>
                <a:latin typeface="Roboto Slab Light"/>
                <a:ea typeface="Roboto Slab Light"/>
                <a:cs typeface="Roboto Slab Light"/>
                <a:sym typeface="Roboto Slab Light"/>
              </a:rPr>
              <a:t>eye gaze</a:t>
            </a:r>
            <a:endParaRPr lang="en-US" sz="1800" b="1" dirty="0" smtClean="0">
              <a:solidFill>
                <a:srgbClr val="02BDC7"/>
              </a:solidFill>
              <a:latin typeface="Roboto Slab Light"/>
              <a:ea typeface="Roboto Slab Light"/>
              <a:cs typeface="Roboto Slab Light"/>
              <a:sym typeface="Roboto Slab Light"/>
            </a:endParaRPr>
          </a:p>
          <a:p>
            <a:pPr marL="0" lvl="0" indent="0" rtl="0">
              <a:spcBef>
                <a:spcPts val="1000"/>
              </a:spcBef>
              <a:spcAft>
                <a:spcPts val="1000"/>
              </a:spcAft>
              <a:buNone/>
            </a:pPr>
            <a:r>
              <a:rPr lang="en-US" sz="1400" dirty="0" smtClean="0"/>
              <a:t>One can go 3 directions with eye gaze and start/stop with eye blinks.</a:t>
            </a:r>
            <a:endParaRPr lang="en-US" sz="14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54089" y="977055"/>
            <a:ext cx="3425905" cy="2228557"/>
          </a:xfrm>
          <a:prstGeom prst="rect">
            <a:avLst/>
          </a:prstGeom>
        </p:spPr>
      </p:pic>
      <p:graphicFrame>
        <p:nvGraphicFramePr>
          <p:cNvPr id="3" name="Diagram 2"/>
          <p:cNvGraphicFramePr/>
          <p:nvPr/>
        </p:nvGraphicFramePr>
        <p:xfrm>
          <a:off x="1418179" y="2091333"/>
          <a:ext cx="2878818" cy="2444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2079</Words>
  <Application>WPS Presentation</Application>
  <PresentationFormat>On-screen Show (16:9)</PresentationFormat>
  <Paragraphs>220</Paragraphs>
  <Slides>13</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Arial</vt:lpstr>
      <vt:lpstr>Lato Light</vt:lpstr>
      <vt:lpstr>Roboto Slab Light</vt:lpstr>
      <vt:lpstr>DejaVu Sans</vt:lpstr>
      <vt:lpstr>Pothana2000</vt:lpstr>
      <vt:lpstr>微软雅黑</vt:lpstr>
      <vt:lpstr>FZHei-B01</vt:lpstr>
      <vt:lpstr>Arial Unicode MS</vt:lpstr>
      <vt:lpstr>FZShuSong-Z01</vt:lpstr>
      <vt:lpstr>Kent template</vt:lpstr>
      <vt:lpstr>Eye-based wheelchair control and task manager for  disable person</vt:lpstr>
      <vt:lpstr>FROM: Team KUET_CV</vt:lpstr>
      <vt:lpstr>Overview</vt:lpstr>
      <vt:lpstr>Eye-based wheelchair control and task manager for  disable person</vt:lpstr>
      <vt:lpstr>Aim and Objectives</vt:lpstr>
      <vt:lpstr>Who can use this with which features</vt:lpstr>
      <vt:lpstr>PowerPoint 演示文稿</vt:lpstr>
      <vt:lpstr>PowerPoint 演示文稿</vt:lpstr>
      <vt:lpstr>PowerPoint 演示文稿</vt:lpstr>
      <vt:lpstr>PowerPoint 演示文稿</vt:lpstr>
      <vt:lpstr>PowerPoint 演示文稿</vt:lpstr>
      <vt:lpstr>Our Future Plan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Eye-based wheelchair control and task manager for disable person</dc:title>
  <dc:creator/>
  <cp:lastModifiedBy>insaneshadow</cp:lastModifiedBy>
  <cp:revision>67</cp:revision>
  <dcterms:created xsi:type="dcterms:W3CDTF">2018-09-01T06:05:54Z</dcterms:created>
  <dcterms:modified xsi:type="dcterms:W3CDTF">2018-09-01T06:05:54Z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