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CBE379B-4992-4AE2-B3D4-EB0087D2806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Sekcja bez tytułu" id="{E03B7702-627D-4EB1-8B39-90B0A356BA6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407.0443v1.pdf" TargetMode="External"/><Relationship Id="rId2" Type="http://schemas.openxmlformats.org/officeDocument/2006/relationships/hyperlink" Target="http://arxiv.org/pdf/1407.0443v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trouw.edu.pl/asas/?page=acv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70935" y="609601"/>
            <a:ext cx="11369615" cy="3200400"/>
          </a:xfrm>
        </p:spPr>
        <p:txBody>
          <a:bodyPr/>
          <a:lstStyle/>
          <a:p>
            <a:r>
              <a:rPr lang="pl-PL" dirty="0" smtClean="0"/>
              <a:t>AUTOMATED CLASSIFICATION OF LIGHT CURVES OF ECLIPSING BINARIES USING Ann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</a:t>
            </a:r>
            <a:r>
              <a:rPr lang="pl-PL" dirty="0" err="1" smtClean="0"/>
              <a:t>Drzał</a:t>
            </a:r>
            <a:endParaRPr lang="pl-PL" dirty="0" smtClean="0"/>
          </a:p>
          <a:p>
            <a:r>
              <a:rPr lang="pl-PL" dirty="0" smtClean="0"/>
              <a:t>Dawid Pazik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113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92213" y="406400"/>
            <a:ext cx="9905998" cy="59436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Project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sIMPLIFIED</a:t>
            </a:r>
            <a:r>
              <a:rPr lang="pl-PL" dirty="0" smtClean="0"/>
              <a:t> </a:t>
            </a:r>
            <a:r>
              <a:rPr lang="pl-PL" dirty="0" err="1" smtClean="0"/>
              <a:t>implementation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paper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arxiv.org/pdf/1407.0443v1.pdf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FOR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 smtClean="0"/>
              <a:t>check</a:t>
            </a:r>
            <a:r>
              <a:rPr lang="pl-PL" dirty="0" smtClean="0"/>
              <a:t>: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arxiv.org/ABS/1407.0443v1.pdf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824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0640"/>
          </a:xfrm>
        </p:spPr>
        <p:txBody>
          <a:bodyPr/>
          <a:lstStyle/>
          <a:p>
            <a:pPr algn="ctr"/>
            <a:r>
              <a:rPr lang="pl-PL" dirty="0" smtClean="0"/>
              <a:t>LIGHT CURVE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3" y="2021840"/>
            <a:ext cx="6663689" cy="2692400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7135812" y="1691640"/>
            <a:ext cx="4876800" cy="3124200"/>
          </a:xfrm>
        </p:spPr>
        <p:txBody>
          <a:bodyPr/>
          <a:lstStyle/>
          <a:p>
            <a:r>
              <a:rPr lang="pl-PL" dirty="0" err="1" smtClean="0"/>
              <a:t>Luminosity</a:t>
            </a:r>
            <a:r>
              <a:rPr lang="pl-PL" dirty="0" smtClean="0"/>
              <a:t> of a single star </a:t>
            </a:r>
            <a:r>
              <a:rPr lang="pl-PL" dirty="0" err="1" smtClean="0"/>
              <a:t>or</a:t>
            </a:r>
            <a:r>
              <a:rPr lang="pl-PL" dirty="0" smtClean="0"/>
              <a:t> a star system in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err="1" smtClean="0"/>
              <a:t>domain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shows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kind</a:t>
            </a:r>
            <a:r>
              <a:rPr lang="pl-PL" dirty="0" smtClean="0"/>
              <a:t> of a </a:t>
            </a:r>
            <a:r>
              <a:rPr lang="pl-PL" dirty="0" err="1" smtClean="0"/>
              <a:t>periodic</a:t>
            </a:r>
            <a:r>
              <a:rPr lang="pl-PL" dirty="0" smtClean="0"/>
              <a:t> </a:t>
            </a:r>
            <a:r>
              <a:rPr lang="pl-PL" dirty="0" err="1" smtClean="0"/>
              <a:t>behaviour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more</a:t>
            </a:r>
            <a:r>
              <a:rPr lang="pl-PL" dirty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</a:t>
            </a:r>
            <a:r>
              <a:rPr lang="pl-PL" dirty="0" err="1" smtClean="0"/>
              <a:t>near</a:t>
            </a:r>
            <a:r>
              <a:rPr lang="pl-PL" dirty="0" smtClean="0"/>
              <a:t> the dip in </a:t>
            </a:r>
            <a:r>
              <a:rPr lang="pl-PL" dirty="0" err="1" smtClean="0"/>
              <a:t>brightness</a:t>
            </a:r>
            <a:r>
              <a:rPr lang="pl-PL" dirty="0" smtClean="0"/>
              <a:t> the </a:t>
            </a:r>
            <a:r>
              <a:rPr lang="pl-PL" dirty="0" err="1" smtClean="0"/>
              <a:t>better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5789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1141413" y="294640"/>
            <a:ext cx="9905998" cy="939800"/>
          </a:xfrm>
        </p:spPr>
        <p:txBody>
          <a:bodyPr/>
          <a:lstStyle/>
          <a:p>
            <a:pPr algn="ctr"/>
            <a:r>
              <a:rPr lang="pl-PL" dirty="0" smtClean="0"/>
              <a:t>ECLIPSING BINARIES (</a:t>
            </a:r>
            <a:r>
              <a:rPr lang="pl-PL" dirty="0" err="1" smtClean="0"/>
              <a:t>classes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99" y="1234440"/>
            <a:ext cx="8544026" cy="5366388"/>
          </a:xfrm>
        </p:spPr>
      </p:pic>
    </p:spTree>
    <p:extLst>
      <p:ext uri="{BB962C8B-B14F-4D97-AF65-F5344CB8AC3E}">
        <p14:creationId xmlns:p14="http://schemas.microsoft.com/office/powerpoint/2010/main" val="23358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36448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Data </a:t>
            </a:r>
            <a:r>
              <a:rPr lang="pl-PL" dirty="0" err="1" smtClean="0"/>
              <a:t>source</a:t>
            </a:r>
            <a:r>
              <a:rPr lang="pl-PL" dirty="0" smtClean="0"/>
              <a:t> : the ASAS CATALOGUE</a:t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r>
              <a:rPr lang="pl-PL" sz="2800" dirty="0">
                <a:hlinkClick r:id="rId2"/>
              </a:rPr>
              <a:t>http://www.astrouw.edu.pl/asas/?</a:t>
            </a:r>
            <a:r>
              <a:rPr lang="pl-PL" sz="2800" dirty="0" smtClean="0">
                <a:hlinkClick r:id="rId2"/>
              </a:rPr>
              <a:t>page=acvs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 smtClean="0"/>
              <a:t>DATA </a:t>
            </a:r>
            <a:r>
              <a:rPr lang="pl-PL" sz="2800" dirty="0" err="1" smtClean="0"/>
              <a:t>iS</a:t>
            </a:r>
            <a:r>
              <a:rPr lang="pl-PL" sz="2800" dirty="0" smtClean="0"/>
              <a:t> HIGH-DIMENSIONAL 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ANN DON’T LIKE THAT</a:t>
            </a:r>
            <a:br>
              <a:rPr lang="pl-PL" sz="2800" dirty="0" smtClean="0"/>
            </a:br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 smtClean="0"/>
              <a:t>DATA COMPRESSION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40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7442"/>
          </a:xfrm>
        </p:spPr>
        <p:txBody>
          <a:bodyPr/>
          <a:lstStyle/>
          <a:p>
            <a:pPr algn="ctr"/>
            <a:r>
              <a:rPr lang="pl-PL" dirty="0" smtClean="0"/>
              <a:t>SPLINES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41413" y="1976885"/>
            <a:ext cx="4876800" cy="3124201"/>
          </a:xfrm>
        </p:spPr>
        <p:txBody>
          <a:bodyPr/>
          <a:lstStyle/>
          <a:p>
            <a:r>
              <a:rPr lang="pl-PL" dirty="0" smtClean="0"/>
              <a:t>APPROXIMATE THE </a:t>
            </a:r>
            <a:r>
              <a:rPr lang="pl-PL" dirty="0" err="1" smtClean="0"/>
              <a:t>shape</a:t>
            </a:r>
            <a:r>
              <a:rPr lang="pl-PL" dirty="0" smtClean="0"/>
              <a:t> of </a:t>
            </a:r>
            <a:r>
              <a:rPr lang="pl-PL" dirty="0" err="1" smtClean="0"/>
              <a:t>light</a:t>
            </a:r>
            <a:r>
              <a:rPr lang="pl-PL" dirty="0" smtClean="0"/>
              <a:t> </a:t>
            </a:r>
            <a:r>
              <a:rPr lang="pl-PL" dirty="0" err="1" smtClean="0"/>
              <a:t>curve</a:t>
            </a:r>
            <a:r>
              <a:rPr lang="pl-PL" dirty="0" smtClean="0"/>
              <a:t> with SPLINE </a:t>
            </a:r>
            <a:r>
              <a:rPr lang="pl-PL" dirty="0" err="1" smtClean="0"/>
              <a:t>using</a:t>
            </a:r>
            <a:r>
              <a:rPr lang="pl-PL" dirty="0" smtClean="0"/>
              <a:t> third </a:t>
            </a:r>
            <a:r>
              <a:rPr lang="pl-PL" dirty="0" err="1" smtClean="0"/>
              <a:t>degree</a:t>
            </a:r>
            <a:r>
              <a:rPr lang="pl-PL" dirty="0" smtClean="0"/>
              <a:t> </a:t>
            </a:r>
            <a:r>
              <a:rPr lang="pl-PL" dirty="0" err="1" smtClean="0"/>
              <a:t>polynomials</a:t>
            </a:r>
            <a:endParaRPr lang="pl-PL" dirty="0" smtClean="0"/>
          </a:p>
          <a:p>
            <a:r>
              <a:rPr lang="pl-PL" dirty="0" smtClean="0"/>
              <a:t>USE </a:t>
            </a:r>
            <a:r>
              <a:rPr lang="pl-PL" dirty="0" err="1" smtClean="0"/>
              <a:t>coefficients</a:t>
            </a:r>
            <a:r>
              <a:rPr lang="pl-PL" dirty="0" smtClean="0"/>
              <a:t> of </a:t>
            </a:r>
            <a:r>
              <a:rPr lang="pl-PL" dirty="0" err="1" smtClean="0"/>
              <a:t>those</a:t>
            </a:r>
            <a:r>
              <a:rPr lang="pl-PL" dirty="0"/>
              <a:t> </a:t>
            </a:r>
            <a:r>
              <a:rPr lang="pl-PL" dirty="0" err="1" smtClean="0"/>
              <a:t>polynomials</a:t>
            </a:r>
            <a:r>
              <a:rPr lang="pl-PL" dirty="0" smtClean="0"/>
              <a:t> as </a:t>
            </a:r>
            <a:r>
              <a:rPr lang="pl-PL" dirty="0" err="1" smtClean="0"/>
              <a:t>input</a:t>
            </a:r>
            <a:r>
              <a:rPr lang="pl-PL" dirty="0" smtClean="0"/>
              <a:t> to the </a:t>
            </a:r>
            <a:r>
              <a:rPr lang="pl-PL" dirty="0" err="1" smtClean="0"/>
              <a:t>neural</a:t>
            </a:r>
            <a:r>
              <a:rPr lang="pl-PL" dirty="0" smtClean="0"/>
              <a:t> net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22" y="1976885"/>
            <a:ext cx="5467280" cy="4303145"/>
          </a:xfrm>
        </p:spPr>
      </p:pic>
    </p:spTree>
    <p:extLst>
      <p:ext uri="{BB962C8B-B14F-4D97-AF65-F5344CB8AC3E}">
        <p14:creationId xmlns:p14="http://schemas.microsoft.com/office/powerpoint/2010/main" val="327289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ARTIFICIAL NEURAL NET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3" y="2667000"/>
            <a:ext cx="4008119" cy="3124200"/>
          </a:xfrm>
        </p:spPr>
      </p:pic>
      <p:sp>
        <p:nvSpPr>
          <p:cNvPr id="3" name="Symbol zastępczy zawartości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 smtClean="0"/>
              <a:t>Simulates</a:t>
            </a:r>
            <a:r>
              <a:rPr lang="pl-PL" dirty="0" smtClean="0"/>
              <a:t> </a:t>
            </a:r>
            <a:r>
              <a:rPr lang="pl-PL" dirty="0" err="1" smtClean="0"/>
              <a:t>behaviour</a:t>
            </a:r>
            <a:r>
              <a:rPr lang="pl-PL" dirty="0" smtClean="0"/>
              <a:t> of real </a:t>
            </a:r>
            <a:r>
              <a:rPr lang="pl-PL" dirty="0" err="1" smtClean="0"/>
              <a:t>neural</a:t>
            </a:r>
            <a:r>
              <a:rPr lang="pl-PL" dirty="0" smtClean="0"/>
              <a:t> </a:t>
            </a:r>
            <a:r>
              <a:rPr lang="pl-PL" dirty="0" err="1" smtClean="0"/>
              <a:t>nets</a:t>
            </a:r>
            <a:r>
              <a:rPr lang="pl-PL" dirty="0" smtClean="0"/>
              <a:t> (</a:t>
            </a:r>
            <a:r>
              <a:rPr lang="pl-PL" dirty="0" err="1" smtClean="0"/>
              <a:t>brains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Weighted</a:t>
            </a:r>
            <a:r>
              <a:rPr lang="pl-PL" dirty="0" smtClean="0"/>
              <a:t> network of </a:t>
            </a:r>
            <a:r>
              <a:rPr lang="pl-PL" dirty="0" err="1" smtClean="0"/>
              <a:t>neurons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topologies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13994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TC103457485[[fn=Siatka]]</Template>
  <TotalTime>70</TotalTime>
  <Words>107</Words>
  <Application>Microsoft Office PowerPoint</Application>
  <PresentationFormat>Panoramiczny</PresentationFormat>
  <Paragraphs>17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Siatka</vt:lpstr>
      <vt:lpstr>AUTOMATED CLASSIFICATION OF LIGHT CURVES OF ECLIPSING BINARIES USING Ann</vt:lpstr>
      <vt:lpstr>Project is sIMPLIFIED implementation of this paper:  http://arxiv.org/pdf/1407.0443v1.pdf  FOR abstract check:  http://arxiv.org/ABS/1407.0443v1.pdf </vt:lpstr>
      <vt:lpstr>LIGHT CURVE</vt:lpstr>
      <vt:lpstr>ECLIPSING BINARIES (classes)</vt:lpstr>
      <vt:lpstr>Data source : the ASAS CATALOGUE  http://www.astrouw.edu.pl/asas/?page=acvs  DATA iS HIGH-DIMENSIONAL   ANN DON’T LIKE THAT  DATA COMPRESSION </vt:lpstr>
      <vt:lpstr>SPLINES</vt:lpstr>
      <vt:lpstr>ARTIFICIAL NEURAL 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CLASSIFICATION OF LIGHT CURVES OF ECLIPSING BINARIES USING Ann</dc:title>
  <dc:creator>michal.drzal@gmail.com</dc:creator>
  <cp:lastModifiedBy>michal.drzal@gmail.com</cp:lastModifiedBy>
  <cp:revision>8</cp:revision>
  <dcterms:created xsi:type="dcterms:W3CDTF">2014-10-20T09:57:15Z</dcterms:created>
  <dcterms:modified xsi:type="dcterms:W3CDTF">2014-10-20T11:32:31Z</dcterms:modified>
</cp:coreProperties>
</file>