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2976800" cy="32004000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6088" indent="11113" algn="l" rtl="0" eaLnBrk="0" fontAlgn="base" hangingPunct="0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92175" indent="22225" algn="l" rtl="0" eaLnBrk="0" fontAlgn="base" hangingPunct="0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38263" indent="33338" algn="l" rtl="0" eaLnBrk="0" fontAlgn="base" hangingPunct="0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84350" indent="44450" algn="l" rtl="0" eaLnBrk="0" fontAlgn="base" hangingPunct="0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9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9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9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9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60" userDrawn="1">
          <p15:clr>
            <a:srgbClr val="A4A3A4"/>
          </p15:clr>
        </p15:guide>
        <p15:guide id="2" pos="13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FFCA06"/>
    <a:srgbClr val="A37F00"/>
    <a:srgbClr val="DCE8F4"/>
    <a:srgbClr val="FFCCCC"/>
    <a:srgbClr val="CCECFF"/>
    <a:srgbClr val="001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6274" autoAdjust="0"/>
  </p:normalViewPr>
  <p:slideViewPr>
    <p:cSldViewPr snapToGrid="0" showGuides="1">
      <p:cViewPr varScale="1">
        <p:scale>
          <a:sx n="18" d="100"/>
          <a:sy n="18" d="100"/>
        </p:scale>
        <p:origin x="1858" y="101"/>
      </p:cViewPr>
      <p:guideLst>
        <p:guide orient="horz" pos="14760"/>
        <p:guide pos="135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7488" cy="349250"/>
          </a:xfrm>
          <a:prstGeom prst="rect">
            <a:avLst/>
          </a:prstGeom>
        </p:spPr>
        <p:txBody>
          <a:bodyPr vert="horz" lIns="100099" tIns="50050" rIns="100099" bIns="50050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7487" cy="349250"/>
          </a:xfrm>
          <a:prstGeom prst="rect">
            <a:avLst/>
          </a:prstGeom>
        </p:spPr>
        <p:txBody>
          <a:bodyPr vert="horz" lIns="100099" tIns="50050" rIns="100099" bIns="50050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A95BB098-EECD-4D16-BC7F-642724E739F1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7488" cy="349250"/>
          </a:xfrm>
          <a:prstGeom prst="rect">
            <a:avLst/>
          </a:prstGeom>
        </p:spPr>
        <p:txBody>
          <a:bodyPr vert="horz" lIns="100099" tIns="50050" rIns="100099" bIns="50050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7487" cy="349250"/>
          </a:xfrm>
          <a:prstGeom prst="rect">
            <a:avLst/>
          </a:prstGeom>
        </p:spPr>
        <p:txBody>
          <a:bodyPr vert="horz" wrap="square" lIns="100099" tIns="50050" rIns="100099" bIns="500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35863122-A1A5-4378-96C5-D1A399797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100099" tIns="50050" rIns="100099" bIns="50050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100099" tIns="50050" rIns="100099" bIns="50050" rtlCol="0"/>
          <a:lstStyle>
            <a:lvl1pPr algn="r">
              <a:defRPr sz="1300"/>
            </a:lvl1pPr>
          </a:lstStyle>
          <a:p>
            <a:pPr>
              <a:defRPr/>
            </a:pPr>
            <a:fld id="{55768D84-2BA2-4F5D-B5C6-BED690A83F2C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0700" y="876300"/>
            <a:ext cx="31750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099" tIns="50050" rIns="100099" bIns="5005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100099" tIns="50050" rIns="100099" bIns="5005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100099" tIns="50050" rIns="100099" bIns="50050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100099" tIns="50050" rIns="100099" bIns="50050" rtlCol="0" anchor="b"/>
          <a:lstStyle>
            <a:lvl1pPr algn="r">
              <a:defRPr sz="1300"/>
            </a:lvl1pPr>
          </a:lstStyle>
          <a:p>
            <a:pPr>
              <a:defRPr/>
            </a:pPr>
            <a:fld id="{E882F4C0-9FFE-49FC-86AC-50532DE00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27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314892-35F1-40E3-8465-2A7F68929095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495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100" y="5237694"/>
            <a:ext cx="32232600" cy="11142133"/>
          </a:xfrm>
        </p:spPr>
        <p:txBody>
          <a:bodyPr anchor="b"/>
          <a:lstStyle>
            <a:lvl1pPr algn="ctr">
              <a:defRPr sz="211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100" y="16809511"/>
            <a:ext cx="32232600" cy="7726889"/>
          </a:xfrm>
        </p:spPr>
        <p:txBody>
          <a:bodyPr/>
          <a:lstStyle>
            <a:lvl1pPr marL="0" indent="0" algn="ctr">
              <a:buNone/>
              <a:defRPr sz="8460"/>
            </a:lvl1pPr>
            <a:lvl2pPr marL="1611630" indent="0" algn="ctr">
              <a:buNone/>
              <a:defRPr sz="7050"/>
            </a:lvl2pPr>
            <a:lvl3pPr marL="3223260" indent="0" algn="ctr">
              <a:buNone/>
              <a:defRPr sz="6345"/>
            </a:lvl3pPr>
            <a:lvl4pPr marL="4834890" indent="0" algn="ctr">
              <a:buNone/>
              <a:defRPr sz="5640"/>
            </a:lvl4pPr>
            <a:lvl5pPr marL="6446520" indent="0" algn="ctr">
              <a:buNone/>
              <a:defRPr sz="5640"/>
            </a:lvl5pPr>
            <a:lvl6pPr marL="8058150" indent="0" algn="ctr">
              <a:buNone/>
              <a:defRPr sz="5640"/>
            </a:lvl6pPr>
            <a:lvl7pPr marL="9669780" indent="0" algn="ctr">
              <a:buNone/>
              <a:defRPr sz="5640"/>
            </a:lvl7pPr>
            <a:lvl8pPr marL="11281410" indent="0" algn="ctr">
              <a:buNone/>
              <a:defRPr sz="5640"/>
            </a:lvl8pPr>
            <a:lvl9pPr marL="12893040" indent="0" algn="ctr">
              <a:buNone/>
              <a:defRPr sz="564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F8B0B-86FD-47F4-92D0-C4936E428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8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29E08-5EBD-4FB0-BED1-CADE79D9B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7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55272" y="1703917"/>
            <a:ext cx="9266873" cy="271219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4655" y="1703917"/>
            <a:ext cx="27263408" cy="271219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2635A-10CD-4617-A203-E69DBC9AB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4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F8B4-F09A-4D42-A5EC-54562B6CF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1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271" y="7978780"/>
            <a:ext cx="37067490" cy="13312773"/>
          </a:xfrm>
        </p:spPr>
        <p:txBody>
          <a:bodyPr anchor="b"/>
          <a:lstStyle>
            <a:lvl1pPr>
              <a:defRPr sz="211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271" y="21417496"/>
            <a:ext cx="37067490" cy="7000873"/>
          </a:xfrm>
        </p:spPr>
        <p:txBody>
          <a:bodyPr/>
          <a:lstStyle>
            <a:lvl1pPr marL="0" indent="0">
              <a:buNone/>
              <a:defRPr sz="8460">
                <a:solidFill>
                  <a:schemeClr val="tx1">
                    <a:tint val="75000"/>
                  </a:schemeClr>
                </a:solidFill>
              </a:defRPr>
            </a:lvl1pPr>
            <a:lvl2pPr marL="1611630" indent="0">
              <a:buNone/>
              <a:defRPr sz="7050">
                <a:solidFill>
                  <a:schemeClr val="tx1">
                    <a:tint val="75000"/>
                  </a:schemeClr>
                </a:solidFill>
              </a:defRPr>
            </a:lvl2pPr>
            <a:lvl3pPr marL="3223260" indent="0">
              <a:buNone/>
              <a:defRPr sz="6345">
                <a:solidFill>
                  <a:schemeClr val="tx1">
                    <a:tint val="75000"/>
                  </a:schemeClr>
                </a:solidFill>
              </a:defRPr>
            </a:lvl3pPr>
            <a:lvl4pPr marL="4834890" indent="0">
              <a:buNone/>
              <a:defRPr sz="5640">
                <a:solidFill>
                  <a:schemeClr val="tx1">
                    <a:tint val="75000"/>
                  </a:schemeClr>
                </a:solidFill>
              </a:defRPr>
            </a:lvl4pPr>
            <a:lvl5pPr marL="6446520" indent="0">
              <a:buNone/>
              <a:defRPr sz="5640">
                <a:solidFill>
                  <a:schemeClr val="tx1">
                    <a:tint val="75000"/>
                  </a:schemeClr>
                </a:solidFill>
              </a:defRPr>
            </a:lvl5pPr>
            <a:lvl6pPr marL="8058150" indent="0">
              <a:buNone/>
              <a:defRPr sz="5640">
                <a:solidFill>
                  <a:schemeClr val="tx1">
                    <a:tint val="75000"/>
                  </a:schemeClr>
                </a:solidFill>
              </a:defRPr>
            </a:lvl6pPr>
            <a:lvl7pPr marL="9669780" indent="0">
              <a:buNone/>
              <a:defRPr sz="5640">
                <a:solidFill>
                  <a:schemeClr val="tx1">
                    <a:tint val="75000"/>
                  </a:schemeClr>
                </a:solidFill>
              </a:defRPr>
            </a:lvl7pPr>
            <a:lvl8pPr marL="11281410" indent="0">
              <a:buNone/>
              <a:defRPr sz="5640">
                <a:solidFill>
                  <a:schemeClr val="tx1">
                    <a:tint val="75000"/>
                  </a:schemeClr>
                </a:solidFill>
              </a:defRPr>
            </a:lvl8pPr>
            <a:lvl9pPr marL="12893040" indent="0">
              <a:buNone/>
              <a:defRPr sz="5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4141D-4512-4AE2-8509-9231BC281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1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655" y="8519583"/>
            <a:ext cx="18265140" cy="203062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7005" y="8519583"/>
            <a:ext cx="18265140" cy="203062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F4A69-F5A3-4456-AFE4-AC7A244C7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9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53" y="1703919"/>
            <a:ext cx="37067490" cy="6185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255" y="7845427"/>
            <a:ext cx="18181199" cy="3844923"/>
          </a:xfrm>
        </p:spPr>
        <p:txBody>
          <a:bodyPr anchor="b"/>
          <a:lstStyle>
            <a:lvl1pPr marL="0" indent="0">
              <a:buNone/>
              <a:defRPr sz="8460" b="1"/>
            </a:lvl1pPr>
            <a:lvl2pPr marL="1611630" indent="0">
              <a:buNone/>
              <a:defRPr sz="7050" b="1"/>
            </a:lvl2pPr>
            <a:lvl3pPr marL="3223260" indent="0">
              <a:buNone/>
              <a:defRPr sz="6345" b="1"/>
            </a:lvl3pPr>
            <a:lvl4pPr marL="4834890" indent="0">
              <a:buNone/>
              <a:defRPr sz="5640" b="1"/>
            </a:lvl4pPr>
            <a:lvl5pPr marL="6446520" indent="0">
              <a:buNone/>
              <a:defRPr sz="5640" b="1"/>
            </a:lvl5pPr>
            <a:lvl6pPr marL="8058150" indent="0">
              <a:buNone/>
              <a:defRPr sz="5640" b="1"/>
            </a:lvl6pPr>
            <a:lvl7pPr marL="9669780" indent="0">
              <a:buNone/>
              <a:defRPr sz="5640" b="1"/>
            </a:lvl7pPr>
            <a:lvl8pPr marL="11281410" indent="0">
              <a:buNone/>
              <a:defRPr sz="5640" b="1"/>
            </a:lvl8pPr>
            <a:lvl9pPr marL="12893040" indent="0">
              <a:buNone/>
              <a:defRPr sz="5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0255" y="11690350"/>
            <a:ext cx="18181199" cy="171947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57005" y="7845427"/>
            <a:ext cx="18270738" cy="3844923"/>
          </a:xfrm>
        </p:spPr>
        <p:txBody>
          <a:bodyPr anchor="b"/>
          <a:lstStyle>
            <a:lvl1pPr marL="0" indent="0">
              <a:buNone/>
              <a:defRPr sz="8460" b="1"/>
            </a:lvl1pPr>
            <a:lvl2pPr marL="1611630" indent="0">
              <a:buNone/>
              <a:defRPr sz="7050" b="1"/>
            </a:lvl2pPr>
            <a:lvl3pPr marL="3223260" indent="0">
              <a:buNone/>
              <a:defRPr sz="6345" b="1"/>
            </a:lvl3pPr>
            <a:lvl4pPr marL="4834890" indent="0">
              <a:buNone/>
              <a:defRPr sz="5640" b="1"/>
            </a:lvl4pPr>
            <a:lvl5pPr marL="6446520" indent="0">
              <a:buNone/>
              <a:defRPr sz="5640" b="1"/>
            </a:lvl5pPr>
            <a:lvl6pPr marL="8058150" indent="0">
              <a:buNone/>
              <a:defRPr sz="5640" b="1"/>
            </a:lvl6pPr>
            <a:lvl7pPr marL="9669780" indent="0">
              <a:buNone/>
              <a:defRPr sz="5640" b="1"/>
            </a:lvl7pPr>
            <a:lvl8pPr marL="11281410" indent="0">
              <a:buNone/>
              <a:defRPr sz="5640" b="1"/>
            </a:lvl8pPr>
            <a:lvl9pPr marL="12893040" indent="0">
              <a:buNone/>
              <a:defRPr sz="56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57005" y="11690350"/>
            <a:ext cx="18270738" cy="171947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C0C3A-D9AE-4C16-90CF-7D6A8F905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5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33A1-546D-467E-9DD4-9A172107E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047F6-89BE-4361-A5E3-BDC7EBDBB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55" y="2133600"/>
            <a:ext cx="13861135" cy="7467600"/>
          </a:xfrm>
        </p:spPr>
        <p:txBody>
          <a:bodyPr anchor="b"/>
          <a:lstStyle>
            <a:lvl1pPr>
              <a:defRPr sz="112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738" y="4607986"/>
            <a:ext cx="21757005" cy="22743583"/>
          </a:xfrm>
        </p:spPr>
        <p:txBody>
          <a:bodyPr/>
          <a:lstStyle>
            <a:lvl1pPr>
              <a:defRPr sz="11280"/>
            </a:lvl1pPr>
            <a:lvl2pPr>
              <a:defRPr sz="9870"/>
            </a:lvl2pPr>
            <a:lvl3pPr>
              <a:defRPr sz="8460"/>
            </a:lvl3pPr>
            <a:lvl4pPr>
              <a:defRPr sz="7050"/>
            </a:lvl4pPr>
            <a:lvl5pPr>
              <a:defRPr sz="7050"/>
            </a:lvl5pPr>
            <a:lvl6pPr>
              <a:defRPr sz="7050"/>
            </a:lvl6pPr>
            <a:lvl7pPr>
              <a:defRPr sz="7050"/>
            </a:lvl7pPr>
            <a:lvl8pPr>
              <a:defRPr sz="7050"/>
            </a:lvl8pPr>
            <a:lvl9pPr>
              <a:defRPr sz="7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255" y="9601200"/>
            <a:ext cx="13861135" cy="17787411"/>
          </a:xfrm>
        </p:spPr>
        <p:txBody>
          <a:bodyPr/>
          <a:lstStyle>
            <a:lvl1pPr marL="0" indent="0">
              <a:buNone/>
              <a:defRPr sz="5640"/>
            </a:lvl1pPr>
            <a:lvl2pPr marL="1611630" indent="0">
              <a:buNone/>
              <a:defRPr sz="4935"/>
            </a:lvl2pPr>
            <a:lvl3pPr marL="3223260" indent="0">
              <a:buNone/>
              <a:defRPr sz="4230"/>
            </a:lvl3pPr>
            <a:lvl4pPr marL="4834890" indent="0">
              <a:buNone/>
              <a:defRPr sz="3525"/>
            </a:lvl4pPr>
            <a:lvl5pPr marL="6446520" indent="0">
              <a:buNone/>
              <a:defRPr sz="3525"/>
            </a:lvl5pPr>
            <a:lvl6pPr marL="8058150" indent="0">
              <a:buNone/>
              <a:defRPr sz="3525"/>
            </a:lvl6pPr>
            <a:lvl7pPr marL="9669780" indent="0">
              <a:buNone/>
              <a:defRPr sz="3525"/>
            </a:lvl7pPr>
            <a:lvl8pPr marL="11281410" indent="0">
              <a:buNone/>
              <a:defRPr sz="3525"/>
            </a:lvl8pPr>
            <a:lvl9pPr marL="12893040" indent="0">
              <a:buNone/>
              <a:defRPr sz="35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595B9-78D0-49F2-96E8-5BBA6E626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55" y="2133600"/>
            <a:ext cx="13861135" cy="7467600"/>
          </a:xfrm>
        </p:spPr>
        <p:txBody>
          <a:bodyPr anchor="b"/>
          <a:lstStyle>
            <a:lvl1pPr>
              <a:defRPr sz="112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70738" y="4607986"/>
            <a:ext cx="21757005" cy="22743583"/>
          </a:xfrm>
        </p:spPr>
        <p:txBody>
          <a:bodyPr rtlCol="0">
            <a:normAutofit/>
          </a:bodyPr>
          <a:lstStyle>
            <a:lvl1pPr marL="0" indent="0">
              <a:buNone/>
              <a:defRPr sz="11280"/>
            </a:lvl1pPr>
            <a:lvl2pPr marL="1611630" indent="0">
              <a:buNone/>
              <a:defRPr sz="9870"/>
            </a:lvl2pPr>
            <a:lvl3pPr marL="3223260" indent="0">
              <a:buNone/>
              <a:defRPr sz="8460"/>
            </a:lvl3pPr>
            <a:lvl4pPr marL="4834890" indent="0">
              <a:buNone/>
              <a:defRPr sz="7050"/>
            </a:lvl4pPr>
            <a:lvl5pPr marL="6446520" indent="0">
              <a:buNone/>
              <a:defRPr sz="7050"/>
            </a:lvl5pPr>
            <a:lvl6pPr marL="8058150" indent="0">
              <a:buNone/>
              <a:defRPr sz="7050"/>
            </a:lvl6pPr>
            <a:lvl7pPr marL="9669780" indent="0">
              <a:buNone/>
              <a:defRPr sz="7050"/>
            </a:lvl7pPr>
            <a:lvl8pPr marL="11281410" indent="0">
              <a:buNone/>
              <a:defRPr sz="7050"/>
            </a:lvl8pPr>
            <a:lvl9pPr marL="12893040" indent="0">
              <a:buNone/>
              <a:defRPr sz="705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255" y="9601200"/>
            <a:ext cx="13861135" cy="17787411"/>
          </a:xfrm>
        </p:spPr>
        <p:txBody>
          <a:bodyPr/>
          <a:lstStyle>
            <a:lvl1pPr marL="0" indent="0">
              <a:buNone/>
              <a:defRPr sz="5640"/>
            </a:lvl1pPr>
            <a:lvl2pPr marL="1611630" indent="0">
              <a:buNone/>
              <a:defRPr sz="4935"/>
            </a:lvl2pPr>
            <a:lvl3pPr marL="3223260" indent="0">
              <a:buNone/>
              <a:defRPr sz="4230"/>
            </a:lvl3pPr>
            <a:lvl4pPr marL="4834890" indent="0">
              <a:buNone/>
              <a:defRPr sz="3525"/>
            </a:lvl4pPr>
            <a:lvl5pPr marL="6446520" indent="0">
              <a:buNone/>
              <a:defRPr sz="3525"/>
            </a:lvl5pPr>
            <a:lvl6pPr marL="8058150" indent="0">
              <a:buNone/>
              <a:defRPr sz="3525"/>
            </a:lvl6pPr>
            <a:lvl7pPr marL="9669780" indent="0">
              <a:buNone/>
              <a:defRPr sz="3525"/>
            </a:lvl7pPr>
            <a:lvl8pPr marL="11281410" indent="0">
              <a:buNone/>
              <a:defRPr sz="3525"/>
            </a:lvl8pPr>
            <a:lvl9pPr marL="12893040" indent="0">
              <a:buNone/>
              <a:defRPr sz="35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1BB54-2B6B-4732-B8DE-4E82994B6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54338" y="1703388"/>
            <a:ext cx="37068125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54338" y="8520113"/>
            <a:ext cx="37068125" cy="2030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4338" y="29662438"/>
            <a:ext cx="9669462" cy="1704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36700" y="29662438"/>
            <a:ext cx="14503400" cy="1704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53000" y="29662438"/>
            <a:ext cx="9669463" cy="1704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D648CD-AA9B-439B-892F-4424E372B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226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32226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2pPr>
      <a:lvl3pPr algn="l" defTabSz="32226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3pPr>
      <a:lvl4pPr algn="l" defTabSz="32226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4pPr>
      <a:lvl5pPr algn="l" defTabSz="32226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3222625" rtl="0" fontAlgn="base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3222625" rtl="0" fontAlgn="base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3222625" rtl="0" fontAlgn="base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3222625" rtl="0" fontAlgn="base">
        <a:lnSpc>
          <a:spcPct val="90000"/>
        </a:lnSpc>
        <a:spcBef>
          <a:spcPct val="0"/>
        </a:spcBef>
        <a:spcAft>
          <a:spcPct val="0"/>
        </a:spcAft>
        <a:defRPr sz="155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804863" indent="-804863" algn="l" defTabSz="3222625" rtl="0" eaLnBrk="0" fontAlgn="base" hangingPunct="0">
        <a:lnSpc>
          <a:spcPct val="90000"/>
        </a:lnSpc>
        <a:spcBef>
          <a:spcPts val="3525"/>
        </a:spcBef>
        <a:spcAft>
          <a:spcPct val="0"/>
        </a:spcAft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16175" indent="-804863" algn="l" defTabSz="3222625" rtl="0" eaLnBrk="0" fontAlgn="base" hangingPunct="0">
        <a:lnSpc>
          <a:spcPct val="90000"/>
        </a:lnSpc>
        <a:spcBef>
          <a:spcPts val="1763"/>
        </a:spcBef>
        <a:spcAft>
          <a:spcPct val="0"/>
        </a:spcAft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29075" indent="-804863" algn="l" defTabSz="3222625" rtl="0" eaLnBrk="0" fontAlgn="base" hangingPunct="0">
        <a:lnSpc>
          <a:spcPct val="90000"/>
        </a:lnSpc>
        <a:spcBef>
          <a:spcPts val="1763"/>
        </a:spcBef>
        <a:spcAft>
          <a:spcPct val="0"/>
        </a:spcAft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40388" indent="-804863" algn="l" defTabSz="3222625" rtl="0" eaLnBrk="0" fontAlgn="base" hangingPunct="0">
        <a:lnSpc>
          <a:spcPct val="90000"/>
        </a:lnSpc>
        <a:spcBef>
          <a:spcPts val="1763"/>
        </a:spcBef>
        <a:spcAft>
          <a:spcPct val="0"/>
        </a:spcAft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51700" indent="-804863" algn="l" defTabSz="3222625" rtl="0" eaLnBrk="0" fontAlgn="base" hangingPunct="0">
        <a:lnSpc>
          <a:spcPct val="90000"/>
        </a:lnSpc>
        <a:spcBef>
          <a:spcPts val="1763"/>
        </a:spcBef>
        <a:spcAft>
          <a:spcPct val="0"/>
        </a:spcAft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63965" indent="-805815" algn="l" defTabSz="3223260" rtl="0" eaLnBrk="1" latinLnBrk="0" hangingPunct="1">
        <a:lnSpc>
          <a:spcPct val="90000"/>
        </a:lnSpc>
        <a:spcBef>
          <a:spcPts val="1763"/>
        </a:spcBef>
        <a:buFont typeface="Arial" panose="020B0604020202020204" pitchFamily="34" charset="0"/>
        <a:buChar char="•"/>
        <a:defRPr sz="6345" kern="1200">
          <a:solidFill>
            <a:schemeClr val="tx1"/>
          </a:solidFill>
          <a:latin typeface="+mn-lt"/>
          <a:ea typeface="+mn-ea"/>
          <a:cs typeface="+mn-cs"/>
        </a:defRPr>
      </a:lvl6pPr>
      <a:lvl7pPr marL="10475595" indent="-805815" algn="l" defTabSz="3223260" rtl="0" eaLnBrk="1" latinLnBrk="0" hangingPunct="1">
        <a:lnSpc>
          <a:spcPct val="90000"/>
        </a:lnSpc>
        <a:spcBef>
          <a:spcPts val="1763"/>
        </a:spcBef>
        <a:buFont typeface="Arial" panose="020B0604020202020204" pitchFamily="34" charset="0"/>
        <a:buChar char="•"/>
        <a:defRPr sz="6345" kern="1200">
          <a:solidFill>
            <a:schemeClr val="tx1"/>
          </a:solidFill>
          <a:latin typeface="+mn-lt"/>
          <a:ea typeface="+mn-ea"/>
          <a:cs typeface="+mn-cs"/>
        </a:defRPr>
      </a:lvl7pPr>
      <a:lvl8pPr marL="12087225" indent="-805815" algn="l" defTabSz="3223260" rtl="0" eaLnBrk="1" latinLnBrk="0" hangingPunct="1">
        <a:lnSpc>
          <a:spcPct val="90000"/>
        </a:lnSpc>
        <a:spcBef>
          <a:spcPts val="1763"/>
        </a:spcBef>
        <a:buFont typeface="Arial" panose="020B0604020202020204" pitchFamily="34" charset="0"/>
        <a:buChar char="•"/>
        <a:defRPr sz="6345" kern="1200">
          <a:solidFill>
            <a:schemeClr val="tx1"/>
          </a:solidFill>
          <a:latin typeface="+mn-lt"/>
          <a:ea typeface="+mn-ea"/>
          <a:cs typeface="+mn-cs"/>
        </a:defRPr>
      </a:lvl8pPr>
      <a:lvl9pPr marL="13698855" indent="-805815" algn="l" defTabSz="3223260" rtl="0" eaLnBrk="1" latinLnBrk="0" hangingPunct="1">
        <a:lnSpc>
          <a:spcPct val="90000"/>
        </a:lnSpc>
        <a:spcBef>
          <a:spcPts val="1763"/>
        </a:spcBef>
        <a:buFont typeface="Arial" panose="020B0604020202020204" pitchFamily="34" charset="0"/>
        <a:buChar char="•"/>
        <a:defRPr sz="63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23260" rtl="0" eaLnBrk="1" latinLnBrk="0" hangingPunct="1">
        <a:defRPr sz="6345" kern="1200">
          <a:solidFill>
            <a:schemeClr val="tx1"/>
          </a:solidFill>
          <a:latin typeface="+mn-lt"/>
          <a:ea typeface="+mn-ea"/>
          <a:cs typeface="+mn-cs"/>
        </a:defRPr>
      </a:lvl1pPr>
      <a:lvl2pPr marL="1611630" algn="l" defTabSz="3223260" rtl="0" eaLnBrk="1" latinLnBrk="0" hangingPunct="1">
        <a:defRPr sz="6345" kern="1200">
          <a:solidFill>
            <a:schemeClr val="tx1"/>
          </a:solidFill>
          <a:latin typeface="+mn-lt"/>
          <a:ea typeface="+mn-ea"/>
          <a:cs typeface="+mn-cs"/>
        </a:defRPr>
      </a:lvl2pPr>
      <a:lvl3pPr marL="3223260" algn="l" defTabSz="3223260" rtl="0" eaLnBrk="1" latinLnBrk="0" hangingPunct="1">
        <a:defRPr sz="6345" kern="1200">
          <a:solidFill>
            <a:schemeClr val="tx1"/>
          </a:solidFill>
          <a:latin typeface="+mn-lt"/>
          <a:ea typeface="+mn-ea"/>
          <a:cs typeface="+mn-cs"/>
        </a:defRPr>
      </a:lvl3pPr>
      <a:lvl4pPr marL="4834890" algn="l" defTabSz="3223260" rtl="0" eaLnBrk="1" latinLnBrk="0" hangingPunct="1">
        <a:defRPr sz="6345" kern="1200">
          <a:solidFill>
            <a:schemeClr val="tx1"/>
          </a:solidFill>
          <a:latin typeface="+mn-lt"/>
          <a:ea typeface="+mn-ea"/>
          <a:cs typeface="+mn-cs"/>
        </a:defRPr>
      </a:lvl4pPr>
      <a:lvl5pPr marL="6446520" algn="l" defTabSz="3223260" rtl="0" eaLnBrk="1" latinLnBrk="0" hangingPunct="1">
        <a:defRPr sz="6345" kern="1200">
          <a:solidFill>
            <a:schemeClr val="tx1"/>
          </a:solidFill>
          <a:latin typeface="+mn-lt"/>
          <a:ea typeface="+mn-ea"/>
          <a:cs typeface="+mn-cs"/>
        </a:defRPr>
      </a:lvl5pPr>
      <a:lvl6pPr marL="8058150" algn="l" defTabSz="3223260" rtl="0" eaLnBrk="1" latinLnBrk="0" hangingPunct="1">
        <a:defRPr sz="6345" kern="1200">
          <a:solidFill>
            <a:schemeClr val="tx1"/>
          </a:solidFill>
          <a:latin typeface="+mn-lt"/>
          <a:ea typeface="+mn-ea"/>
          <a:cs typeface="+mn-cs"/>
        </a:defRPr>
      </a:lvl6pPr>
      <a:lvl7pPr marL="9669780" algn="l" defTabSz="3223260" rtl="0" eaLnBrk="1" latinLnBrk="0" hangingPunct="1">
        <a:defRPr sz="6345" kern="1200">
          <a:solidFill>
            <a:schemeClr val="tx1"/>
          </a:solidFill>
          <a:latin typeface="+mn-lt"/>
          <a:ea typeface="+mn-ea"/>
          <a:cs typeface="+mn-cs"/>
        </a:defRPr>
      </a:lvl7pPr>
      <a:lvl8pPr marL="11281410" algn="l" defTabSz="3223260" rtl="0" eaLnBrk="1" latinLnBrk="0" hangingPunct="1">
        <a:defRPr sz="6345" kern="1200">
          <a:solidFill>
            <a:schemeClr val="tx1"/>
          </a:solidFill>
          <a:latin typeface="+mn-lt"/>
          <a:ea typeface="+mn-ea"/>
          <a:cs typeface="+mn-cs"/>
        </a:defRPr>
      </a:lvl8pPr>
      <a:lvl9pPr marL="12893040" algn="l" defTabSz="3223260" rtl="0" eaLnBrk="1" latinLnBrk="0" hangingPunct="1">
        <a:defRPr sz="63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E8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7"/>
          <p:cNvSpPr>
            <a:spLocks noChangeArrowheads="1"/>
          </p:cNvSpPr>
          <p:nvPr/>
        </p:nvSpPr>
        <p:spPr bwMode="auto">
          <a:xfrm>
            <a:off x="0" y="-477078"/>
            <a:ext cx="42976800" cy="39306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none" lIns="89249" tIns="44625" rIns="89249" bIns="44625" anchor="ctr"/>
          <a:lstStyle>
            <a:lvl1pPr>
              <a:spcBef>
                <a:spcPct val="20000"/>
              </a:spcBef>
              <a:buChar char="•"/>
              <a:defRPr sz="16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91049">
              <a:spcBef>
                <a:spcPct val="0"/>
              </a:spcBef>
              <a:buNone/>
              <a:defRPr/>
            </a:pPr>
            <a:r>
              <a:rPr lang="en-US" sz="5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Real-Time </a:t>
            </a:r>
            <a:r>
              <a:rPr lang="en-US" sz="5400" dirty="0">
                <a:solidFill>
                  <a:schemeClr val="bg1"/>
                </a:solidFill>
                <a:latin typeface="Trebuchet MS" panose="020B0603020202020204" pitchFamily="34" charset="0"/>
              </a:rPr>
              <a:t>Multimedia Stream Data Backup by Network-Engine in a Secure Way</a:t>
            </a:r>
          </a:p>
          <a:p>
            <a:pPr algn="ctr" defTabSz="4591049">
              <a:spcBef>
                <a:spcPct val="0"/>
              </a:spcBef>
              <a:buFontTx/>
              <a:buNone/>
              <a:defRPr/>
            </a:pPr>
            <a:r>
              <a:rPr lang="en-US" sz="4000" i="1" dirty="0" smtClean="0">
                <a:solidFill>
                  <a:schemeClr val="bg1"/>
                </a:solidFill>
                <a:latin typeface="Trebuchet MS" pitchFamily="34" charset="0"/>
              </a:rPr>
              <a:t>Faculty Name: </a:t>
            </a:r>
            <a:r>
              <a:rPr lang="en-US" sz="4000" i="1" dirty="0" err="1" smtClean="0">
                <a:solidFill>
                  <a:schemeClr val="bg1"/>
                </a:solidFill>
                <a:latin typeface="Trebuchet MS" pitchFamily="34" charset="0"/>
              </a:rPr>
              <a:t>Md</a:t>
            </a:r>
            <a:r>
              <a:rPr lang="en-US" sz="4000" i="1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4000" i="1" dirty="0" err="1" smtClean="0">
                <a:solidFill>
                  <a:schemeClr val="bg1"/>
                </a:solidFill>
                <a:latin typeface="Trebuchet MS" pitchFamily="34" charset="0"/>
              </a:rPr>
              <a:t>Amirruzzaman</a:t>
            </a:r>
            <a:r>
              <a:rPr lang="en-US" sz="4000" i="1" dirty="0">
                <a:solidFill>
                  <a:schemeClr val="bg1"/>
                </a:solidFill>
                <a:latin typeface="Trebuchet MS" pitchFamily="34" charset="0"/>
              </a:rPr>
              <a:t>, </a:t>
            </a:r>
            <a:r>
              <a:rPr lang="en-US" sz="4000" i="1" dirty="0" smtClean="0">
                <a:solidFill>
                  <a:schemeClr val="bg1"/>
                </a:solidFill>
                <a:latin typeface="Trebuchet MS" pitchFamily="34" charset="0"/>
              </a:rPr>
              <a:t>Ashik </a:t>
            </a:r>
            <a:r>
              <a:rPr lang="en-US" sz="4000" i="1" dirty="0">
                <a:solidFill>
                  <a:schemeClr val="bg1"/>
                </a:solidFill>
                <a:latin typeface="Trebuchet MS" pitchFamily="34" charset="0"/>
              </a:rPr>
              <a:t>Ahmed </a:t>
            </a:r>
            <a:r>
              <a:rPr lang="en-US" sz="4000" i="1" dirty="0" err="1" smtClean="0">
                <a:solidFill>
                  <a:schemeClr val="bg1"/>
                </a:solidFill>
                <a:latin typeface="Trebuchet MS" pitchFamily="34" charset="0"/>
              </a:rPr>
              <a:t>Bhuiyan</a:t>
            </a:r>
            <a:endParaRPr lang="en-US" sz="4000" i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4591049">
              <a:spcBef>
                <a:spcPct val="0"/>
              </a:spcBef>
              <a:buFontTx/>
              <a:buNone/>
              <a:defRPr/>
            </a:pPr>
            <a:r>
              <a:rPr lang="en-US" sz="4000" i="1" dirty="0" smtClean="0">
                <a:solidFill>
                  <a:schemeClr val="bg1"/>
                </a:solidFill>
                <a:latin typeface="Trebuchet MS" pitchFamily="34" charset="0"/>
              </a:rPr>
              <a:t>West Chester University </a:t>
            </a:r>
            <a:r>
              <a:rPr lang="en-US" sz="4000" i="1" dirty="0">
                <a:solidFill>
                  <a:schemeClr val="bg1"/>
                </a:solidFill>
                <a:latin typeface="Trebuchet MS" pitchFamily="34" charset="0"/>
              </a:rPr>
              <a:t>of </a:t>
            </a:r>
            <a:r>
              <a:rPr lang="en-US" sz="4000" i="1" dirty="0" smtClean="0">
                <a:solidFill>
                  <a:schemeClr val="bg1"/>
                </a:solidFill>
                <a:latin typeface="Trebuchet MS" pitchFamily="34" charset="0"/>
              </a:rPr>
              <a:t>Pennsylvania</a:t>
            </a:r>
          </a:p>
          <a:p>
            <a:pPr algn="ctr" defTabSz="4591049">
              <a:spcBef>
                <a:spcPct val="0"/>
              </a:spcBef>
              <a:buFontTx/>
              <a:buNone/>
              <a:defRPr/>
            </a:pPr>
            <a:r>
              <a:rPr lang="en-US" sz="4000" dirty="0">
                <a:solidFill>
                  <a:schemeClr val="bg1"/>
                </a:solidFill>
                <a:latin typeface="Trebuchet MS" panose="020B0603020202020204" pitchFamily="34" charset="0"/>
              </a:rPr>
              <a:t>West Chester, PA 19383</a:t>
            </a:r>
            <a:endParaRPr lang="en-US" sz="40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79122" y="4267291"/>
            <a:ext cx="11374437" cy="985884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 wrap="none" lIns="133874" tIns="66937" rIns="133874" bIns="66937" anchor="ctr"/>
          <a:lstStyle>
            <a:lvl1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15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87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559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131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Introduction</a:t>
            </a:r>
            <a:endParaRPr lang="en-US" altLang="en-US" sz="4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100" name="Rectangle 19"/>
          <p:cNvSpPr>
            <a:spLocks noChangeArrowheads="1"/>
          </p:cNvSpPr>
          <p:nvPr/>
        </p:nvSpPr>
        <p:spPr bwMode="auto">
          <a:xfrm>
            <a:off x="30421930" y="4209957"/>
            <a:ext cx="11374438" cy="1134342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 wrap="none" lIns="133874" tIns="66937" rIns="133874" bIns="66937" anchor="ctr"/>
          <a:lstStyle>
            <a:lvl1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15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87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559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131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800" b="1" dirty="0" smtClean="0">
                <a:solidFill>
                  <a:schemeClr val="bg1"/>
                </a:solidFill>
              </a:rPr>
              <a:t>Big Picture</a:t>
            </a:r>
            <a:endParaRPr lang="en-US" altLang="en-US" sz="4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102" name="Rectangle 25"/>
          <p:cNvSpPr>
            <a:spLocks noChangeArrowheads="1"/>
          </p:cNvSpPr>
          <p:nvPr/>
        </p:nvSpPr>
        <p:spPr bwMode="auto">
          <a:xfrm>
            <a:off x="679122" y="18672036"/>
            <a:ext cx="11088688" cy="109981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 wrap="none" lIns="133874" tIns="66937" rIns="133874" bIns="66937" anchor="ctr"/>
          <a:lstStyle>
            <a:lvl1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15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87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559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131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Problem and Motivation</a:t>
            </a:r>
            <a:endParaRPr lang="en-US" altLang="en-US" sz="4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646626" y="5482512"/>
            <a:ext cx="10993438" cy="1318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874" tIns="66937" rIns="133874" bIns="66937">
            <a:spAutoFit/>
          </a:bodyPr>
          <a:lstStyle>
            <a:lvl1pPr marL="571500" indent="-571500">
              <a:lnSpc>
                <a:spcPct val="90000"/>
              </a:lnSpc>
              <a:spcBef>
                <a:spcPts val="3525"/>
              </a:spcBef>
              <a:buFont typeface="Arial" panose="020B0604020202020204" pitchFamily="34" charset="0"/>
              <a:buChar char="•"/>
              <a:defRPr sz="9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416175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8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029075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7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5640388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7251700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77089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81661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86233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90805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world is becoming multimedia data-dependent, so does data saving into a backup server for future use. 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Saving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multimedia data in real-time in resource constrained devices is a challenging task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Lack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of resources (i.e., disk capacity), 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be gone into wrong hand if the device is lost or stolen. 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, the multimedia data on resource constrained devices needs to be protected and processed simultaneously—here processed is used in a sense of sending it to a backup server. 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TCP protocol provides the reliability of the data communication; however, three-way handshaking adds some overhead to it. </a:t>
            </a:r>
          </a:p>
        </p:txBody>
      </p:sp>
      <p:sp>
        <p:nvSpPr>
          <p:cNvPr id="4108" name="Rectangle 25"/>
          <p:cNvSpPr>
            <a:spLocks noChangeArrowheads="1"/>
          </p:cNvSpPr>
          <p:nvPr/>
        </p:nvSpPr>
        <p:spPr bwMode="auto">
          <a:xfrm>
            <a:off x="30600481" y="24861002"/>
            <a:ext cx="11442700" cy="98742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 wrap="none" lIns="133874" tIns="66937" rIns="133874" bIns="66937" anchor="ctr"/>
          <a:lstStyle>
            <a:lvl1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15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87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559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131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Future </a:t>
            </a:r>
            <a:r>
              <a:rPr lang="en-US" altLang="en-US" sz="4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Plan</a:t>
            </a:r>
            <a:endParaRPr lang="en-US" altLang="en-US" sz="4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228" name="Text Box 6"/>
          <p:cNvSpPr txBox="1">
            <a:spLocks noChangeArrowheads="1"/>
          </p:cNvSpPr>
          <p:nvPr/>
        </p:nvSpPr>
        <p:spPr bwMode="auto">
          <a:xfrm>
            <a:off x="30549765" y="26250114"/>
            <a:ext cx="11893698" cy="419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874" tIns="66937" rIns="133874" bIns="66937">
            <a:spAutoFit/>
          </a:bodyPr>
          <a:lstStyle>
            <a:lvl1pPr marL="571500" indent="-571500">
              <a:lnSpc>
                <a:spcPct val="90000"/>
              </a:lnSpc>
              <a:spcBef>
                <a:spcPts val="3525"/>
              </a:spcBef>
              <a:buFont typeface="Arial" panose="020B0604020202020204" pitchFamily="34" charset="0"/>
              <a:buChar char="•"/>
              <a:defRPr sz="9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416175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8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029075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7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5640388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7251700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77089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81661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86233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90805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4400" dirty="0" smtClean="0">
                <a:latin typeface="Arial" panose="020B0604020202020204" pitchFamily="34" charset="0"/>
              </a:rPr>
              <a:t>Prepare more performance evaluation matrices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4400" dirty="0" smtClean="0">
                <a:latin typeface="Arial" panose="020B0604020202020204" pitchFamily="34" charset="0"/>
              </a:rPr>
              <a:t>Perform more tests to analyze security holes.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4400" dirty="0" smtClean="0">
                <a:latin typeface="Arial" panose="020B0604020202020204" pitchFamily="34" charset="0"/>
              </a:rPr>
              <a:t>Conduct a large scale analysis for mass communication and sharing.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36" name="Text Box 6"/>
          <p:cNvSpPr txBox="1">
            <a:spLocks noChangeArrowheads="1"/>
          </p:cNvSpPr>
          <p:nvPr/>
        </p:nvSpPr>
        <p:spPr bwMode="auto">
          <a:xfrm>
            <a:off x="651668" y="19721469"/>
            <a:ext cx="10993438" cy="622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874" tIns="66937" rIns="133874" bIns="66937">
            <a:spAutoFit/>
          </a:bodyPr>
          <a:lstStyle>
            <a:lvl1pPr marL="571500" indent="-571500">
              <a:lnSpc>
                <a:spcPct val="90000"/>
              </a:lnSpc>
              <a:spcBef>
                <a:spcPts val="3525"/>
              </a:spcBef>
              <a:buFont typeface="Arial" panose="020B0604020202020204" pitchFamily="34" charset="0"/>
              <a:buChar char="•"/>
              <a:defRPr sz="9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416175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8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029075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7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5640388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7251700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77089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81661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86233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90805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4400" dirty="0" smtClean="0">
                <a:latin typeface="Arial" panose="020B0604020202020204" pitchFamily="34" charset="0"/>
              </a:rPr>
              <a:t>Lack of resources to store and access multimedia data on resources constrained devices.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4400" dirty="0" smtClean="0">
                <a:latin typeface="Arial" panose="020B0604020202020204" pitchFamily="34" charset="0"/>
              </a:rPr>
              <a:t>Lack of mechanism to transfer multimedia data between server and client in a secure way.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4400" dirty="0" smtClean="0">
                <a:latin typeface="Arial" panose="020B0604020202020204" pitchFamily="34" charset="0"/>
              </a:rPr>
              <a:t>No mechanism to protect multimedia data if the device gets stolen or lost.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47353" y="5945137"/>
            <a:ext cx="9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5" name="Connettore 2 20">
            <a:extLst>
              <a:ext uri="{FF2B5EF4-FFF2-40B4-BE49-F238E27FC236}">
                <a16:creationId xmlns:a16="http://schemas.microsoft.com/office/drawing/2014/main" id="{0090DF0E-8929-7D4D-AE22-0BF0E0909709}"/>
              </a:ext>
            </a:extLst>
          </p:cNvPr>
          <p:cNvCxnSpPr>
            <a:cxnSpLocks/>
          </p:cNvCxnSpPr>
          <p:nvPr/>
        </p:nvCxnSpPr>
        <p:spPr>
          <a:xfrm flipV="1">
            <a:off x="2944967" y="3083124"/>
            <a:ext cx="0" cy="18288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" y="-176641"/>
            <a:ext cx="6766560" cy="3371033"/>
          </a:xfrm>
          <a:prstGeom prst="rect">
            <a:avLst/>
          </a:prstGeom>
        </p:spPr>
      </p:pic>
      <p:sp>
        <p:nvSpPr>
          <p:cNvPr id="118" name="Rectangle 25"/>
          <p:cNvSpPr>
            <a:spLocks noChangeArrowheads="1"/>
          </p:cNvSpPr>
          <p:nvPr/>
        </p:nvSpPr>
        <p:spPr bwMode="auto">
          <a:xfrm>
            <a:off x="14352067" y="4292295"/>
            <a:ext cx="13390356" cy="1039330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 wrap="none" lIns="133874" tIns="66937" rIns="133874" bIns="66937" anchor="ctr"/>
          <a:lstStyle>
            <a:lvl1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15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87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559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131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Our Contribution</a:t>
            </a:r>
            <a:endParaRPr lang="en-US" altLang="en-US" sz="4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9" name="Text Box 6"/>
          <p:cNvSpPr txBox="1">
            <a:spLocks noChangeArrowheads="1"/>
          </p:cNvSpPr>
          <p:nvPr/>
        </p:nvSpPr>
        <p:spPr bwMode="auto">
          <a:xfrm>
            <a:off x="14382566" y="5331625"/>
            <a:ext cx="12930889" cy="826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874" tIns="66937" rIns="133874" bIns="66937">
            <a:spAutoFit/>
          </a:bodyPr>
          <a:lstStyle>
            <a:lvl1pPr marL="571500" indent="-571500">
              <a:lnSpc>
                <a:spcPct val="90000"/>
              </a:lnSpc>
              <a:spcBef>
                <a:spcPts val="3525"/>
              </a:spcBef>
              <a:buFont typeface="Arial" panose="020B0604020202020204" pitchFamily="34" charset="0"/>
              <a:buChar char="•"/>
              <a:defRPr sz="9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416175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8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029075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7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5640388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7251700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77089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81661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86233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90805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and server communication using 3S model.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The mutual authentication for the secure shared store or 3S model is done by using the Nginx server. The server used a trusted certificate authority (CA) folder where it had stored the certificate to prove its authenticity.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clients (e.g., client1 and client2) used their private keys to authenticate to the server.  Please see the figure below for more detail on the architectural design.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781" y="13246763"/>
            <a:ext cx="13230642" cy="6860333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0" y="25469975"/>
            <a:ext cx="10868747" cy="5170960"/>
          </a:xfrm>
          <a:prstGeom prst="rect">
            <a:avLst/>
          </a:prstGeom>
        </p:spPr>
      </p:pic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14115992" y="20554315"/>
            <a:ext cx="12930889" cy="487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3874" tIns="66937" rIns="133874" bIns="66937">
            <a:spAutoFit/>
          </a:bodyPr>
          <a:lstStyle>
            <a:lvl1pPr marL="571500" indent="-571500">
              <a:lnSpc>
                <a:spcPct val="90000"/>
              </a:lnSpc>
              <a:spcBef>
                <a:spcPts val="3525"/>
              </a:spcBef>
              <a:buFont typeface="Arial" panose="020B0604020202020204" pitchFamily="34" charset="0"/>
              <a:buChar char="•"/>
              <a:defRPr sz="9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416175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8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029075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7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5640388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7251700" indent="-804863">
              <a:lnSpc>
                <a:spcPct val="90000"/>
              </a:lnSpc>
              <a:spcBef>
                <a:spcPts val="1763"/>
              </a:spcBef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77089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81661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86233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9080500" indent="-804863" eaLnBrk="0" fontAlgn="base" hangingPunct="0">
              <a:lnSpc>
                <a:spcPct val="90000"/>
              </a:lnSpc>
              <a:spcBef>
                <a:spcPts val="176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6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3-way handshake is important to ensure the reliability of the connection and smooth transmission between client(s) and sever. However, we introduced a log based reliability checking technique. So, we can save the 3</a:t>
            </a:r>
            <a:r>
              <a:rPr lang="en-US" sz="4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step of the 3-way handshake. 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781" y="24930428"/>
            <a:ext cx="12682776" cy="5412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930" y="5960081"/>
            <a:ext cx="11374438" cy="9745208"/>
          </a:xfrm>
          <a:prstGeom prst="rect">
            <a:avLst/>
          </a:prstGeom>
        </p:spPr>
      </p:pic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30353668" y="16742711"/>
            <a:ext cx="11442700" cy="987425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 wrap="none" lIns="133874" tIns="66937" rIns="133874" bIns="66937" anchor="ctr"/>
          <a:lstStyle>
            <a:lvl1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589463"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415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987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559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13150" indent="44450" defTabSz="4589463" eaLnBrk="0" fontAlgn="base" hangingPunct="0">
              <a:spcBef>
                <a:spcPct val="0"/>
              </a:spcBef>
              <a:spcAft>
                <a:spcPct val="0"/>
              </a:spcAft>
              <a:defRPr sz="9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Results</a:t>
            </a:r>
            <a:endParaRPr lang="en-US" altLang="en-US" sz="4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029" y="17989755"/>
            <a:ext cx="11438339" cy="6174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4629</TotalTime>
  <Words>342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>Graphicsland/MAKESIGNS.COM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Example Of A Sample Research Poster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mamiruzz</cp:lastModifiedBy>
  <cp:revision>223</cp:revision>
  <cp:lastPrinted>2017-10-24T14:09:03Z</cp:lastPrinted>
  <dcterms:created xsi:type="dcterms:W3CDTF">2005-06-17T18:14:43Z</dcterms:created>
  <dcterms:modified xsi:type="dcterms:W3CDTF">2022-10-14T17:10:55Z</dcterms:modified>
  <cp:category>scientific poster PowerPoint</cp:category>
</cp:coreProperties>
</file>