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>
        <p:scale>
          <a:sx n="40" d="100"/>
          <a:sy n="40" d="100"/>
        </p:scale>
        <p:origin x="254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3875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6349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847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86EACA8-6E1A-45E2-AC4A-78987DF1AB7D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C28789-94F4-4569-BAC1-1F28D33DDF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repreneur.com/article/2957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lheyn.z19.web.core.windows.net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37EBC-0ECC-4DD9-973C-9C7BA643F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OSU Faculty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D4084F-6F0A-44C3-AB33-85ED2722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Mahek, Kalman, Jenna, Sara, and Garrett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3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8FD3-0F34-405B-823F-8F91CAA9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E058-E4CF-4E85-97BA-69EC6B6C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2147"/>
            <a:ext cx="9601200" cy="408525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https://www.entrepreneur.com/article/295739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C4B4AD5-0A4E-4839-B8A6-A04932D7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56" y="1289920"/>
            <a:ext cx="4250767" cy="425076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C9F9D60D-FA3F-4BCB-9536-85D7A7B38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3" y="1289920"/>
            <a:ext cx="4250767" cy="4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B4119E-7ED7-41F9-9C68-8C4A9B05CC9B}"/>
              </a:ext>
            </a:extLst>
          </p:cNvPr>
          <p:cNvGrpSpPr/>
          <p:nvPr/>
        </p:nvGrpSpPr>
        <p:grpSpPr>
          <a:xfrm>
            <a:off x="2152548" y="2181852"/>
            <a:ext cx="2143125" cy="2143125"/>
            <a:chOff x="1396768" y="2191182"/>
            <a:chExt cx="2143125" cy="2143125"/>
          </a:xfrm>
        </p:grpSpPr>
        <p:pic>
          <p:nvPicPr>
            <p:cNvPr id="1028" name="Picture 4" descr="Image result for search app logo">
              <a:extLst>
                <a:ext uri="{FF2B5EF4-FFF2-40B4-BE49-F238E27FC236}">
                  <a16:creationId xmlns:a16="http://schemas.microsoft.com/office/drawing/2014/main" id="{8DDB9EF0-E134-4AEC-A75D-2074C3BFA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768" y="2191182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ohio state logo">
              <a:extLst>
                <a:ext uri="{FF2B5EF4-FFF2-40B4-BE49-F238E27FC236}">
                  <a16:creationId xmlns:a16="http://schemas.microsoft.com/office/drawing/2014/main" id="{E810E4CF-568C-458C-A5A2-6463DF56E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841" y="3931091"/>
              <a:ext cx="1536873" cy="25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0670E0-603C-42C0-A1BB-AECBA92BE8A3}"/>
              </a:ext>
            </a:extLst>
          </p:cNvPr>
          <p:cNvSpPr txBox="1"/>
          <p:nvPr/>
        </p:nvSpPr>
        <p:spPr>
          <a:xfrm>
            <a:off x="4600200" y="2745582"/>
            <a:ext cx="5225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Quick Search</a:t>
            </a:r>
          </a:p>
        </p:txBody>
      </p:sp>
    </p:spTree>
    <p:extLst>
      <p:ext uri="{BB962C8B-B14F-4D97-AF65-F5344CB8AC3E}">
        <p14:creationId xmlns:p14="http://schemas.microsoft.com/office/powerpoint/2010/main" val="264349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D18982-EF65-439C-97BB-9B7524C6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E06306-D05E-4895-BB87-E96859A38AAD}"/>
              </a:ext>
            </a:extLst>
          </p:cNvPr>
          <p:cNvGrpSpPr/>
          <p:nvPr/>
        </p:nvGrpSpPr>
        <p:grpSpPr>
          <a:xfrm>
            <a:off x="1634576" y="2171700"/>
            <a:ext cx="9185824" cy="2114552"/>
            <a:chOff x="1811749" y="1894697"/>
            <a:chExt cx="9185824" cy="211455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04836A0-4D8C-4F96-A4B8-58B4E600C3B3}"/>
                </a:ext>
              </a:extLst>
            </p:cNvPr>
            <p:cNvSpPr/>
            <p:nvPr/>
          </p:nvSpPr>
          <p:spPr>
            <a:xfrm>
              <a:off x="5251525" y="1894698"/>
              <a:ext cx="2286000" cy="2114551"/>
            </a:xfrm>
            <a:prstGeom prst="roundRect">
              <a:avLst/>
            </a:prstGeom>
            <a:solidFill>
              <a:srgbClr val="434C5D"/>
            </a:solidFill>
            <a:ln>
              <a:solidFill>
                <a:srgbClr val="434C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Image result for piggy bank cartoon transparent">
              <a:extLst>
                <a:ext uri="{FF2B5EF4-FFF2-40B4-BE49-F238E27FC236}">
                  <a16:creationId xmlns:a16="http://schemas.microsoft.com/office/drawing/2014/main" id="{67FFEAB4-5755-44C8-93FA-9A765D799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293" y="2203192"/>
              <a:ext cx="1362464" cy="1362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6C254C-1874-4D41-B71C-310853DC3D88}"/>
                </a:ext>
              </a:extLst>
            </p:cNvPr>
            <p:cNvSpPr/>
            <p:nvPr/>
          </p:nvSpPr>
          <p:spPr>
            <a:xfrm>
              <a:off x="8711573" y="1894698"/>
              <a:ext cx="2286000" cy="2114551"/>
            </a:xfrm>
            <a:prstGeom prst="roundRect">
              <a:avLst/>
            </a:prstGeom>
            <a:solidFill>
              <a:srgbClr val="434C5D"/>
            </a:solidFill>
            <a:ln>
              <a:solidFill>
                <a:srgbClr val="434C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986236-B21A-4C80-AE4E-480944D24CC3}"/>
                </a:ext>
              </a:extLst>
            </p:cNvPr>
            <p:cNvGrpSpPr/>
            <p:nvPr/>
          </p:nvGrpSpPr>
          <p:grpSpPr>
            <a:xfrm>
              <a:off x="1811749" y="1894697"/>
              <a:ext cx="2286000" cy="2114551"/>
              <a:chOff x="1811749" y="1894697"/>
              <a:chExt cx="2286000" cy="211455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BCFCBD-620D-4D54-8CB9-86BACDBE237C}"/>
                  </a:ext>
                </a:extLst>
              </p:cNvPr>
              <p:cNvSpPr/>
              <p:nvPr/>
            </p:nvSpPr>
            <p:spPr>
              <a:xfrm>
                <a:off x="1811749" y="1894697"/>
                <a:ext cx="2286000" cy="2114551"/>
              </a:xfrm>
              <a:prstGeom prst="roundRect">
                <a:avLst/>
              </a:prstGeom>
              <a:solidFill>
                <a:srgbClr val="434C5D"/>
              </a:solidFill>
              <a:ln>
                <a:solidFill>
                  <a:srgbClr val="434C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6" name="Picture 8" descr="Image result for handshake transparent">
                <a:extLst>
                  <a:ext uri="{FF2B5EF4-FFF2-40B4-BE49-F238E27FC236}">
                    <a16:creationId xmlns:a16="http://schemas.microsoft.com/office/drawing/2014/main" id="{353BDEFF-463E-46A9-85D6-E7AC75204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066" y="2441639"/>
                <a:ext cx="2137092" cy="1039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8" name="Picture 10" descr="Image result for eeoc logo transparent">
              <a:extLst>
                <a:ext uri="{FF2B5EF4-FFF2-40B4-BE49-F238E27FC236}">
                  <a16:creationId xmlns:a16="http://schemas.microsoft.com/office/drawing/2014/main" id="{A57B5339-D93A-4694-AF02-F950A227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400" y="200880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A8DE9B-8B0B-41AA-815F-00FFF6D14C57}"/>
              </a:ext>
            </a:extLst>
          </p:cNvPr>
          <p:cNvSpPr txBox="1"/>
          <p:nvPr/>
        </p:nvSpPr>
        <p:spPr>
          <a:xfrm>
            <a:off x="1683332" y="4495776"/>
            <a:ext cx="297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Transparency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4ECB6-0C3F-4FDB-8CF0-7BAB5FEEB7BF}"/>
              </a:ext>
            </a:extLst>
          </p:cNvPr>
          <p:cNvSpPr txBox="1"/>
          <p:nvPr/>
        </p:nvSpPr>
        <p:spPr>
          <a:xfrm>
            <a:off x="9154780" y="4495776"/>
            <a:ext cx="181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Equality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47B0BE-9090-4E7B-B5F3-F8F9AA79C6C7}"/>
              </a:ext>
            </a:extLst>
          </p:cNvPr>
          <p:cNvSpPr txBox="1"/>
          <p:nvPr/>
        </p:nvSpPr>
        <p:spPr>
          <a:xfrm>
            <a:off x="5778098" y="4495776"/>
            <a:ext cx="181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Loyalty</a:t>
            </a:r>
          </a:p>
        </p:txBody>
      </p:sp>
    </p:spTree>
    <p:extLst>
      <p:ext uri="{BB962C8B-B14F-4D97-AF65-F5344CB8AC3E}">
        <p14:creationId xmlns:p14="http://schemas.microsoft.com/office/powerpoint/2010/main" val="427553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EFADEDC-47BB-4F2C-AB69-715527B4D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2D596-1652-44DB-B401-50C2A9C1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Architecture</a:t>
            </a:r>
            <a:endParaRPr lang="en-US" dirty="0"/>
          </a:p>
        </p:txBody>
      </p:sp>
      <p:pic>
        <p:nvPicPr>
          <p:cNvPr id="3074" name="Picture 2" descr="Image result for asp.net core">
            <a:extLst>
              <a:ext uri="{FF2B5EF4-FFF2-40B4-BE49-F238E27FC236}">
                <a16:creationId xmlns:a16="http://schemas.microsoft.com/office/drawing/2014/main" id="{4712E1B8-CA5E-4A5C-A530-ED536669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222" y="643467"/>
            <a:ext cx="27051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ngular">
            <a:extLst>
              <a:ext uri="{FF2B5EF4-FFF2-40B4-BE49-F238E27FC236}">
                <a16:creationId xmlns:a16="http://schemas.microsoft.com/office/drawing/2014/main" id="{016DF5C0-248E-4490-8B1E-14378CDF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222" y="3509434"/>
            <a:ext cx="27051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C97F718-8333-4ACB-AEE4-87F88BE1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556A-1A7A-43EA-9AEB-227D34D4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684" y="2171700"/>
            <a:ext cx="6176776" cy="194517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Sleek design</a:t>
            </a:r>
          </a:p>
          <a:p>
            <a:r>
              <a:rPr lang="en-US" sz="2800" dirty="0"/>
              <a:t>User friendly </a:t>
            </a:r>
          </a:p>
          <a:p>
            <a:r>
              <a:rPr lang="en-US" sz="2800" dirty="0"/>
              <a:t>1 Click results </a:t>
            </a:r>
          </a:p>
          <a:p>
            <a:r>
              <a:rPr lang="en-US" sz="2800" dirty="0"/>
              <a:t>No restrictions </a:t>
            </a:r>
          </a:p>
        </p:txBody>
      </p:sp>
    </p:spTree>
    <p:extLst>
      <p:ext uri="{BB962C8B-B14F-4D97-AF65-F5344CB8AC3E}">
        <p14:creationId xmlns:p14="http://schemas.microsoft.com/office/powerpoint/2010/main" val="54420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6150-ECD3-44E5-B5D0-FBDFCFC4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CD780C-9A38-4538-9541-8094F0782C3A}"/>
              </a:ext>
            </a:extLst>
          </p:cNvPr>
          <p:cNvSpPr/>
          <p:nvPr/>
        </p:nvSpPr>
        <p:spPr>
          <a:xfrm>
            <a:off x="1634576" y="2171700"/>
            <a:ext cx="2286000" cy="211455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DA2EDB-3707-407C-A7B6-80434F151ACE}"/>
              </a:ext>
            </a:extLst>
          </p:cNvPr>
          <p:cNvSpPr/>
          <p:nvPr/>
        </p:nvSpPr>
        <p:spPr>
          <a:xfrm>
            <a:off x="8423824" y="2171699"/>
            <a:ext cx="2286000" cy="211455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3D16FA-49ED-46A6-8157-E3332BF3EAE5}"/>
              </a:ext>
            </a:extLst>
          </p:cNvPr>
          <p:cNvSpPr/>
          <p:nvPr/>
        </p:nvSpPr>
        <p:spPr>
          <a:xfrm>
            <a:off x="5029200" y="2171700"/>
            <a:ext cx="2286000" cy="211455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A0C075-B283-4F0B-B1DB-9EFB4DA10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870" y="2430236"/>
            <a:ext cx="1674679" cy="167467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67204B8-AE64-4FFC-935E-214450A1DF57}"/>
              </a:ext>
            </a:extLst>
          </p:cNvPr>
          <p:cNvSpPr/>
          <p:nvPr/>
        </p:nvSpPr>
        <p:spPr>
          <a:xfrm>
            <a:off x="9019817" y="2792185"/>
            <a:ext cx="1094014" cy="11103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8" descr="Image result for cursor white">
            <a:extLst>
              <a:ext uri="{FF2B5EF4-FFF2-40B4-BE49-F238E27FC236}">
                <a16:creationId xmlns:a16="http://schemas.microsoft.com/office/drawing/2014/main" id="{1F16AD7E-1F13-4733-A367-EF76FC4A2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F12B8EB-30E7-4692-B16C-8A8D76687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341" y="2504562"/>
            <a:ext cx="1069374" cy="16003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1CA610-C7FB-4661-8A02-9B0D3BFE1DB9}"/>
              </a:ext>
            </a:extLst>
          </p:cNvPr>
          <p:cNvSpPr txBox="1"/>
          <p:nvPr/>
        </p:nvSpPr>
        <p:spPr>
          <a:xfrm>
            <a:off x="2197682" y="4495776"/>
            <a:ext cx="131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DCF408-1D77-4982-8AC4-029FEFA322EB}"/>
              </a:ext>
            </a:extLst>
          </p:cNvPr>
          <p:cNvSpPr txBox="1"/>
          <p:nvPr/>
        </p:nvSpPr>
        <p:spPr>
          <a:xfrm>
            <a:off x="8622382" y="4495776"/>
            <a:ext cx="228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Social Cause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7114B-8AA1-48B8-B01A-37E6B0B3AE7F}"/>
              </a:ext>
            </a:extLst>
          </p:cNvPr>
          <p:cNvSpPr txBox="1"/>
          <p:nvPr/>
        </p:nvSpPr>
        <p:spPr>
          <a:xfrm>
            <a:off x="5497180" y="4495776"/>
            <a:ext cx="1818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13008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9B4DE2-F42A-4A37-BB53-0518705F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882D7-8F88-4B4A-8D25-66F046F9A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https://kalheyn.z19.web.core.windows.net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9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8DB1E-7F47-46A1-BE46-C7F3D6D0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91B0E"/>
                </a:solidFill>
              </a:rPr>
              <a:t>Future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BF88-27EE-48E9-89FA-09F4A3FA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91B0E"/>
                </a:solidFill>
              </a:rPr>
              <a:t>Search attributes </a:t>
            </a:r>
          </a:p>
          <a:p>
            <a:r>
              <a:rPr lang="en-US" sz="2400" dirty="0">
                <a:solidFill>
                  <a:srgbClr val="191B0E"/>
                </a:solidFill>
              </a:rPr>
              <a:t>More functionalities</a:t>
            </a:r>
          </a:p>
          <a:p>
            <a:r>
              <a:rPr lang="en-US" sz="2400" dirty="0">
                <a:solidFill>
                  <a:srgbClr val="191B0E"/>
                </a:solidFill>
              </a:rPr>
              <a:t>Statistical report generator </a:t>
            </a:r>
          </a:p>
          <a:p>
            <a:endParaRPr lang="en-US" sz="1500" dirty="0">
              <a:solidFill>
                <a:srgbClr val="191B0E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Image result for zig zag arrow">
            <a:extLst>
              <a:ext uri="{FF2B5EF4-FFF2-40B4-BE49-F238E27FC236}">
                <a16:creationId xmlns:a16="http://schemas.microsoft.com/office/drawing/2014/main" id="{E525E346-FA9A-46F3-A95D-90F5FF29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77">
            <a:off x="6096000" y="136071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6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A2D6-8844-494E-A2AB-D645B616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2686050"/>
            <a:ext cx="9601200" cy="1485900"/>
          </a:xfrm>
        </p:spPr>
        <p:txBody>
          <a:bodyPr>
            <a:normAutofit/>
          </a:bodyPr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11790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7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C00000"/>
      </a:accent1>
      <a:accent2>
        <a:srgbClr val="B11717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OSU Faculty Search</vt:lpstr>
      <vt:lpstr>PowerPoint Presentation</vt:lpstr>
      <vt:lpstr>PowerPoint Presentation</vt:lpstr>
      <vt:lpstr>Purpose</vt:lpstr>
      <vt:lpstr>Architecture</vt:lpstr>
      <vt:lpstr>Outcomes </vt:lpstr>
      <vt:lpstr>DEMO</vt:lpstr>
      <vt:lpstr>Future Modifications</vt:lpstr>
      <vt:lpstr>Questions?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OSU Faculty Search</dc:title>
  <dc:creator>Mahek</dc:creator>
  <cp:lastModifiedBy>Mahek</cp:lastModifiedBy>
  <cp:revision>4</cp:revision>
  <dcterms:created xsi:type="dcterms:W3CDTF">2019-04-17T18:10:57Z</dcterms:created>
  <dcterms:modified xsi:type="dcterms:W3CDTF">2019-04-17T20:25:53Z</dcterms:modified>
</cp:coreProperties>
</file>