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B124D3-5F5D-4586-9305-0AACC3093EE1}">
          <p14:sldIdLst>
            <p14:sldId id="256"/>
          </p14:sldIdLst>
        </p14:section>
        <p14:section name="Intro" id="{95FB775C-0602-46D5-B228-E4C41EC740F1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Level 1" id="{B0CD5AF2-FD3E-4AAB-9A26-732FC7870CC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89D1-29FA-4613-B2D9-4B4695A2E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BD059-7066-49B1-8A61-D62CB1E2F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A96CE-A3BA-4A7B-B436-D5BCD2EC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A3499-B0C4-457E-B214-7C21BE5D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1D92-F0C6-496A-87D7-4E2100A9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2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B656-148C-4AEC-8395-6F8C3511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E7097-3A0C-4245-8743-34AC2E465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DE9EE-AA94-4D85-AED3-F7FAC4F4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E061-AF37-40A5-BD40-ECB8366E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2A985-A20C-4950-A70F-7824BEB1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9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7C814-38F2-4DE4-8FC4-6A08E1879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0FDB3-930C-4744-9BB2-3550C8B46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D984-69A0-4502-884B-DA232377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95ECB-E292-42DE-BDA9-D9039123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23C19-43F3-4AB5-81F0-538123C9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2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7A05-F5FF-4201-90D6-3C3C7571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81E3-1594-4640-A667-833966A83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5A7A-8941-4291-85AD-8CCBCF97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60980-F4CE-4F28-AC06-419E59A7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8D6D-B21D-4B84-AF8B-B93E8DD5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3881-F55E-455E-B4D6-23F7CA68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7EAD8-5975-4D0E-8BC3-2F463EEFC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DEBA-6CE7-4424-9D2C-64733522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22126-3ED5-4403-82EC-E16D6F6F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05062-78DB-4842-B958-C2CB310F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4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CA90-1374-4990-BDEA-4156996E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B4E9-0193-453B-9AD4-E2537AA4D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F12B9-72BC-4ADD-8068-8B8DB2E9E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F790D-5B6D-49DF-98F0-BF419572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1F609-C2B5-442A-8135-4C2B5BAB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A2F0D-1731-48FC-A535-B217B0D7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3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4087-CC30-48F2-B111-6EDD3CC9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3F949-7A15-489B-BE54-E1EE03FCB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4AE59-B63B-440C-9902-1891D79E6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83CB5-B9F7-47F3-A6C4-4500F3B29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136E4-41C1-4531-B5D9-77ABFA94E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A0951-4FB9-4E28-A4EF-0FF7FDDB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0D228-501D-49F1-8956-A7C32E69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043F6-448A-4032-896C-BE9F8778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2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7FEF-274A-44FC-8457-1C588407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FC3F-9AD2-4117-BE02-99F76A3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440-1288-46B2-8C38-542B0453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1FE92-3F22-40FF-A923-2CAF6D1A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7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17017-9587-41C6-A8CD-65CA002C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AB827-0938-4E81-BE08-06D90D5E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02C86-4A29-4E6B-A3A4-E247166B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D7F2-D8F5-4E80-974C-97ADF0FE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943B-8B4E-411A-8806-D7943172C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89186-43F4-480A-8C25-A5C6DCB00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E65E4-032C-4FBD-A928-76EF40D9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69D65-5EA1-44FC-97B5-1D1D0165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039A8-EFE8-4994-B4F2-5D9D0059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6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1B59-2BC5-4EC5-A2F8-C3F84CEC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79707-8406-4C4F-868E-A0413F90A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5FE73-BD85-424E-B2A8-C4B1D0F93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35EA1-FD97-4BD3-8F8A-9BE88E64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7E435-8F54-435A-BB43-D4B9B8E4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657B-BBA1-4CE9-AAB5-0129A04F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F930B-C3D0-4FC9-86F3-8554ECC8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C601C-4594-4992-A611-9CF06CB6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C5C3-1FF4-4F6F-A87F-01A55A642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BA44-DA6A-4D35-B15C-91318AE39ED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1A57B-8056-4E15-90AB-8BD5940A0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E6817-A739-4AF0-A7A1-F4EE65FE7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D109-D28B-478D-A78D-7D147FFAA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559" y="1122363"/>
            <a:ext cx="11097088" cy="2387600"/>
          </a:xfrm>
        </p:spPr>
        <p:txBody>
          <a:bodyPr>
            <a:noAutofit/>
          </a:bodyPr>
          <a:lstStyle/>
          <a:p>
            <a:r>
              <a:rPr lang="en-US" sz="4400" dirty="0">
                <a:effectLst/>
                <a:latin typeface="Arial" panose="020B0604020202020204" pitchFamily="34" charset="0"/>
              </a:rPr>
              <a:t>Computation of Persistent Homology </a:t>
            </a:r>
            <a:br>
              <a:rPr lang="en-US" sz="4400" dirty="0">
                <a:effectLst/>
                <a:latin typeface="Arial" panose="020B0604020202020204" pitchFamily="34" charset="0"/>
              </a:rPr>
            </a:br>
            <a:r>
              <a:rPr lang="en-US" sz="4400" dirty="0">
                <a:effectLst/>
                <a:latin typeface="Arial" panose="020B0604020202020204" pitchFamily="34" charset="0"/>
              </a:rPr>
              <a:t>Using the Delaunay-Rips Complex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591D1-4486-474F-8666-7BB97CD46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Arial" panose="020B0604020202020204" pitchFamily="34" charset="0"/>
              </a:rPr>
              <a:t>An efficient family of simplicial complexes </a:t>
            </a:r>
          </a:p>
          <a:p>
            <a:r>
              <a:rPr lang="en-US" i="1" dirty="0">
                <a:effectLst/>
                <a:latin typeface="Arial" panose="020B0604020202020204" pitchFamily="34" charset="0"/>
              </a:rPr>
              <a:t>for topological data analysis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Amish Mishra and Francis Motta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4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4E10-4814-4636-8D42-F66C4E18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TDA (Topological Data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28E1-FC9B-46E5-8FAC-C3633B5AE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Pictures of data sets that have similar statistical information, but different topological/geometric features</a:t>
            </a:r>
          </a:p>
        </p:txBody>
      </p:sp>
    </p:spTree>
    <p:extLst>
      <p:ext uri="{BB962C8B-B14F-4D97-AF65-F5344CB8AC3E}">
        <p14:creationId xmlns:p14="http://schemas.microsoft.com/office/powerpoint/2010/main" val="383498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7019-DE07-4089-97B0-43F7563F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TDA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8C81-4E7D-4C9E-9CA2-F3B907FDC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Breast cancer</a:t>
            </a:r>
          </a:p>
          <a:p>
            <a:r>
              <a:rPr lang="en-US" dirty="0"/>
              <a:t>Proteins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54108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B05A-4223-46BE-86B7-3ED33C0C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9DE3-0510-4A41-B632-E27E8F16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Data/Point cloud</a:t>
            </a:r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3335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B05A-4223-46BE-86B7-3ED33C0C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9DE3-0510-4A41-B632-E27E8F16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Complex/Topology</a:t>
            </a:r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7655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B05A-4223-46BE-86B7-3ED33C0C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9DE3-0510-4A41-B632-E27E8F16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Persistence Diagram/Geometric Features</a:t>
            </a:r>
          </a:p>
          <a:p>
            <a:r>
              <a:rPr lang="en-US" dirty="0"/>
              <a:t>Picture of PD with complex to show correspondence</a:t>
            </a:r>
          </a:p>
        </p:txBody>
      </p:sp>
    </p:spTree>
    <p:extLst>
      <p:ext uri="{BB962C8B-B14F-4D97-AF65-F5344CB8AC3E}">
        <p14:creationId xmlns:p14="http://schemas.microsoft.com/office/powerpoint/2010/main" val="33648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9108-552F-44DB-AD69-F71553B2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540F-FCED-4EC7-AB4E-A1ED01FD3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-&gt; Complex -&gt; Persistence Diagram -&gt;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89579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Computation of Persistent Homology  Using the Delaunay-Rips Complex</vt:lpstr>
      <vt:lpstr>TDA (Topological Data Analysis)</vt:lpstr>
      <vt:lpstr>TDA Applications</vt:lpstr>
      <vt:lpstr>Buzz words</vt:lpstr>
      <vt:lpstr>Buzz words</vt:lpstr>
      <vt:lpstr>Buzz words</vt:lpstr>
      <vt:lpstr>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 of Persistent Homology  Using the Delaunay-Rips Complex</dc:title>
  <dc:creator>Amish Mishra</dc:creator>
  <cp:lastModifiedBy>Amish Mishra</cp:lastModifiedBy>
  <cp:revision>3</cp:revision>
  <dcterms:created xsi:type="dcterms:W3CDTF">2021-10-18T14:15:02Z</dcterms:created>
  <dcterms:modified xsi:type="dcterms:W3CDTF">2021-10-18T14:32:39Z</dcterms:modified>
</cp:coreProperties>
</file>