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58" r:id="rId13"/>
    <p:sldId id="269" r:id="rId14"/>
    <p:sldId id="268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6822-CEB9-7124-8DD7-2BF6E76E2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6AD57-12E1-AF9B-F976-0B2A8D224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93546-23FF-35C3-EA72-C9C4A66E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46FD-036D-4D3B-AD58-D6E480FBC16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0ADC9-340C-4FC4-4C44-F9FD558D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FC1-A1E7-CFB3-E270-BEA381DC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70F-505D-4DAF-B2EF-66160AF0E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21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85B7-0856-BE88-B34C-F7D53780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86CE1-4F94-7BE9-76F3-568DE87A3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92AC2-F3F3-D22E-A8F6-CF7ACE64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46FD-036D-4D3B-AD58-D6E480FBC16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C4CBE-9392-44F8-2DC3-9224B359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2AC1F-A39A-D711-64E7-840F54B6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70F-505D-4DAF-B2EF-66160AF0E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86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051D8-BC58-3386-4726-05E4A0970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C15FC-1784-8123-82D3-EE210D778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8A2D3-699E-73A4-001D-4FFA7603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46FD-036D-4D3B-AD58-D6E480FBC16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1BE83-CCCE-0E84-17CB-781B0847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BF63C-7973-AF45-AB83-2E358A87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70F-505D-4DAF-B2EF-66160AF0E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35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80E0-5B73-0391-A525-77F988BC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E119E-B50E-F250-3830-E13FB7290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01E6B-CE3C-4F13-F4CB-EC157B3DD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46FD-036D-4D3B-AD58-D6E480FBC16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2C6B2-4E0E-1A1D-AD10-B7700886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3F9D6-A874-28A8-7609-CBFBCDBB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70F-505D-4DAF-B2EF-66160AF0E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90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89DD-E44D-1ABC-61F3-7F8C0C57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A8DD0-9B79-54D9-CF2E-4E080D831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C07D8-D8DD-B2B2-B498-BB934E69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46FD-036D-4D3B-AD58-D6E480FBC16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781D8-7C5F-E3C9-69E2-CFDC6619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0D872-CA4B-C824-1EC8-4930C3C8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70F-505D-4DAF-B2EF-66160AF0E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68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0EEF-3F51-B7A1-36F7-B5D32E5E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249A7-FADD-22A0-52DD-2E0316EBF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612B2-6707-0A73-5DB5-54D6EE48A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FEF32-153B-D464-0399-5CF126F4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46FD-036D-4D3B-AD58-D6E480FBC16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B368C-6128-14C3-7BFD-9FD583B0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B34B8-D947-D446-6ECC-25659A1B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70F-505D-4DAF-B2EF-66160AF0E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82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8E46-D2CE-5B01-4D84-D24AC2E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43958-9246-DCC5-3283-824F18D62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65F96-B22B-1647-3549-EBC22F09C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BCA98-D0D7-5823-6874-BF740B157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BA481-0472-5FF9-197B-6C18F4B4D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B37DB-6063-23BE-77E2-94FDAD9B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46FD-036D-4D3B-AD58-D6E480FBC16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BC4B9-94DE-5D7A-8230-AE1684A4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BD45AA-58C7-ACD0-D49E-CD0AC09B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70F-505D-4DAF-B2EF-66160AF0E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24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A4E2-1459-0BF2-4957-E941DA8E5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24897-FFCE-D066-8429-DD702C1A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46FD-036D-4D3B-AD58-D6E480FBC16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7928D-9885-D22E-B4B5-F23EF80A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8E14C-4E42-4D2B-ADA7-1F4FAC07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70F-505D-4DAF-B2EF-66160AF0E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42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8FCDE-8AAB-DDED-10A6-3B6206F8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46FD-036D-4D3B-AD58-D6E480FBC16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1CFE1-811F-53DA-CDA2-4F417C2F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35FE8-6CD3-A40D-8594-A6D0AEDD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70F-505D-4DAF-B2EF-66160AF0E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06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51F5-F469-19F8-990D-30ADE55B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C4CB-4E27-C226-7BF4-AABB3DEDA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1B654-715E-5D77-E0D9-BD6B0A461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C912D-4FC7-B86D-0AE1-C77B721D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46FD-036D-4D3B-AD58-D6E480FBC16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640F9-1652-65E6-5B4B-47E4FCCB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559D1-CA77-176E-8FED-16015E5A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70F-505D-4DAF-B2EF-66160AF0E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09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3524-0A2D-23D9-FE95-33A33048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A86C6-B149-FAA0-66D3-735C533CF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0A23E-B282-D237-54E5-E9ACC893C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90186-4262-34C4-A64F-D20CAEF6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46FD-036D-4D3B-AD58-D6E480FBC16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0DFFC-CEA8-5615-E06A-C1A6D7D6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9EF6F-306B-64B1-5A8F-5E2CB81E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70F-505D-4DAF-B2EF-66160AF0E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46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2634F-F838-FBBE-5239-CEC0B95A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5F132-0260-D716-B7B4-39D1D934C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A9181-4A74-F73D-84BF-6F3EAA8E3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1146FD-036D-4D3B-AD58-D6E480FBC16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DF471-122C-36FD-073A-8B76AEA10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CA6AD-B344-D070-4EBD-F5D9A558F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62970F-505D-4DAF-B2EF-66160AF0E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5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3D1F-AAB2-09C2-7536-83D274C67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Ingress</a:t>
            </a:r>
          </a:p>
        </p:txBody>
      </p:sp>
    </p:spTree>
    <p:extLst>
      <p:ext uri="{BB962C8B-B14F-4D97-AF65-F5344CB8AC3E}">
        <p14:creationId xmlns:p14="http://schemas.microsoft.com/office/powerpoint/2010/main" val="323967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ACD27-CE52-BF50-688A-5B00FB7CB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376A99-E6DC-73CC-C48A-5F1C13412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5920C4-0F89-0147-723F-46BDBEDA3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207" y="2954696"/>
            <a:ext cx="820876" cy="82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8D3227-051A-AF58-AC73-6F19E1CA5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517" y="1350244"/>
            <a:ext cx="2657846" cy="1190791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44491072-7FFA-0865-2489-AB4583142133}"/>
              </a:ext>
            </a:extLst>
          </p:cNvPr>
          <p:cNvSpPr/>
          <p:nvPr/>
        </p:nvSpPr>
        <p:spPr>
          <a:xfrm>
            <a:off x="9250680" y="2541035"/>
            <a:ext cx="332796" cy="4051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9F8BA76-67C8-5A53-31A4-B546C62A3ABF}"/>
              </a:ext>
            </a:extLst>
          </p:cNvPr>
          <p:cNvSpPr/>
          <p:nvPr/>
        </p:nvSpPr>
        <p:spPr>
          <a:xfrm>
            <a:off x="9250680" y="3784094"/>
            <a:ext cx="332796" cy="4051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673D56-2D91-16EC-5A4C-92E416380892}"/>
              </a:ext>
            </a:extLst>
          </p:cNvPr>
          <p:cNvSpPr/>
          <p:nvPr/>
        </p:nvSpPr>
        <p:spPr>
          <a:xfrm>
            <a:off x="7997957" y="4197755"/>
            <a:ext cx="2913883" cy="820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Ingress Controller</a:t>
            </a:r>
          </a:p>
          <a:p>
            <a:pPr algn="ctr"/>
            <a:r>
              <a:rPr lang="en-IN" dirty="0"/>
              <a:t>Checks Ingress rules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45DB132-B647-60ED-54A3-E2E081D9C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957" y="5440814"/>
            <a:ext cx="863510" cy="86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8DCC9E2-3E7A-A443-DF9D-7E422B6CD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573" y="5736804"/>
            <a:ext cx="863510" cy="86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B7A2967A-B59E-F174-4B60-49585BB89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189" y="5444440"/>
            <a:ext cx="863510" cy="86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582526B5-4B8A-7961-8393-BEEC759FF957}"/>
              </a:ext>
            </a:extLst>
          </p:cNvPr>
          <p:cNvSpPr/>
          <p:nvPr/>
        </p:nvSpPr>
        <p:spPr>
          <a:xfrm>
            <a:off x="9250680" y="5018631"/>
            <a:ext cx="332796" cy="7181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38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F6D1E-0714-2247-C9A9-70E28691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49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1C3968-F8A0-CAF6-77AC-BF578AF9F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186" y="680720"/>
            <a:ext cx="11437628" cy="588414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BE474B-6552-5440-6385-64310225C346}"/>
              </a:ext>
            </a:extLst>
          </p:cNvPr>
          <p:cNvCxnSpPr/>
          <p:nvPr/>
        </p:nvCxnSpPr>
        <p:spPr>
          <a:xfrm flipV="1">
            <a:off x="4775200" y="3942080"/>
            <a:ext cx="3037840" cy="191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5FDE94-6D55-D214-23A1-7177FC74B2AF}"/>
              </a:ext>
            </a:extLst>
          </p:cNvPr>
          <p:cNvCxnSpPr/>
          <p:nvPr/>
        </p:nvCxnSpPr>
        <p:spPr>
          <a:xfrm flipV="1">
            <a:off x="3810000" y="5852160"/>
            <a:ext cx="4368800" cy="355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0E9AE7-2C63-1415-95FC-F6976A35C06A}"/>
              </a:ext>
            </a:extLst>
          </p:cNvPr>
          <p:cNvSpPr txBox="1"/>
          <p:nvPr/>
        </p:nvSpPr>
        <p:spPr>
          <a:xfrm rot="19634662">
            <a:off x="5508361" y="4511039"/>
            <a:ext cx="157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Service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10D34A-A664-56DE-A34B-6A5718076B02}"/>
              </a:ext>
            </a:extLst>
          </p:cNvPr>
          <p:cNvSpPr txBox="1"/>
          <p:nvPr/>
        </p:nvSpPr>
        <p:spPr>
          <a:xfrm rot="21258638">
            <a:off x="6244939" y="5667494"/>
            <a:ext cx="58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Port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9558BF-DB68-82CF-053F-291D0EB8B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12AAC1-2934-5B72-90F3-5C224F8B4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86" y="1301112"/>
            <a:ext cx="11479227" cy="15337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D42A59-BE77-5ABA-9D8D-1A712523D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33" y="3128015"/>
            <a:ext cx="10612331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70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A01F8-AD96-4D60-DFDC-B30379509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DE1CA6-55DB-26D2-0F21-6B590D42D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94828D-03F8-5908-9149-5695FB9B1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076" y="5222610"/>
            <a:ext cx="1133633" cy="1133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0EDB9E-F2F9-B368-A6C3-96396FF455A9}"/>
              </a:ext>
            </a:extLst>
          </p:cNvPr>
          <p:cNvSpPr txBox="1"/>
          <p:nvPr/>
        </p:nvSpPr>
        <p:spPr>
          <a:xfrm>
            <a:off x="9963372" y="5466260"/>
            <a:ext cx="176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Ingress Rule</a:t>
            </a:r>
          </a:p>
        </p:txBody>
      </p:sp>
    </p:spTree>
    <p:extLst>
      <p:ext uri="{BB962C8B-B14F-4D97-AF65-F5344CB8AC3E}">
        <p14:creationId xmlns:p14="http://schemas.microsoft.com/office/powerpoint/2010/main" val="3740935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575BC1-8F41-CF88-D8FA-57CBD8B0C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DB5BDC-C236-0B77-901D-0FA460AD878D}"/>
              </a:ext>
            </a:extLst>
          </p:cNvPr>
          <p:cNvSpPr/>
          <p:nvPr/>
        </p:nvSpPr>
        <p:spPr>
          <a:xfrm>
            <a:off x="0" y="0"/>
            <a:ext cx="12192000" cy="996265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Create Ingress for k8s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56D9FF-7F2E-670C-637B-E40FE4F8E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766" y="1359664"/>
            <a:ext cx="8649907" cy="26959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B0C550-E268-8540-6B91-F5D5FF189680}"/>
              </a:ext>
            </a:extLst>
          </p:cNvPr>
          <p:cNvSpPr/>
          <p:nvPr/>
        </p:nvSpPr>
        <p:spPr>
          <a:xfrm>
            <a:off x="1696720" y="1889760"/>
            <a:ext cx="7437120" cy="142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51F68B-3BEC-1973-CB6E-CFD2F81EF682}"/>
              </a:ext>
            </a:extLst>
          </p:cNvPr>
          <p:cNvSpPr/>
          <p:nvPr/>
        </p:nvSpPr>
        <p:spPr>
          <a:xfrm>
            <a:off x="1706880" y="2560320"/>
            <a:ext cx="7437120" cy="142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83C157-6EF1-4212-E861-A77E28ED1AA5}"/>
              </a:ext>
            </a:extLst>
          </p:cNvPr>
          <p:cNvSpPr/>
          <p:nvPr/>
        </p:nvSpPr>
        <p:spPr>
          <a:xfrm>
            <a:off x="1706880" y="3190240"/>
            <a:ext cx="7437120" cy="142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5C4678-BF77-9D42-9A93-4E4A6C7D2872}"/>
              </a:ext>
            </a:extLst>
          </p:cNvPr>
          <p:cNvSpPr txBox="1"/>
          <p:nvPr/>
        </p:nvSpPr>
        <p:spPr>
          <a:xfrm>
            <a:off x="994434" y="4135109"/>
            <a:ext cx="1004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Pod, service and deployment is running in Kubernetes-dashboard </a:t>
            </a:r>
            <a:r>
              <a:rPr lang="en-IN" b="1" dirty="0"/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1672889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5A5AA-D3D1-4A84-0AB6-733B60B2D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DBF446-01A8-752A-94C1-2D9A3FCC0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FACAE6-F5CC-F0B8-F481-D9EF4315389A}"/>
              </a:ext>
            </a:extLst>
          </p:cNvPr>
          <p:cNvSpPr/>
          <p:nvPr/>
        </p:nvSpPr>
        <p:spPr>
          <a:xfrm>
            <a:off x="0" y="0"/>
            <a:ext cx="12192000" cy="996265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Create Ingress for k8s dashboard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861D7A-3EA0-4650-405A-BF70C877965C}"/>
              </a:ext>
            </a:extLst>
          </p:cNvPr>
          <p:cNvSpPr txBox="1"/>
          <p:nvPr/>
        </p:nvSpPr>
        <p:spPr>
          <a:xfrm>
            <a:off x="9963372" y="5466260"/>
            <a:ext cx="176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Ingress Rule</a:t>
            </a:r>
          </a:p>
        </p:txBody>
      </p:sp>
    </p:spTree>
    <p:extLst>
      <p:ext uri="{BB962C8B-B14F-4D97-AF65-F5344CB8AC3E}">
        <p14:creationId xmlns:p14="http://schemas.microsoft.com/office/powerpoint/2010/main" val="249458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BE63A-04A1-26D9-5D4A-855B22124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94D65C-D046-9F6E-8F76-FC180206C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3097A7-8FFE-9EEC-B936-5332A18DC5A3}"/>
              </a:ext>
            </a:extLst>
          </p:cNvPr>
          <p:cNvSpPr/>
          <p:nvPr/>
        </p:nvSpPr>
        <p:spPr>
          <a:xfrm>
            <a:off x="0" y="0"/>
            <a:ext cx="12192000" cy="996265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Create Ingress for k8s dashboard</a:t>
            </a:r>
          </a:p>
        </p:txBody>
      </p:sp>
    </p:spTree>
    <p:extLst>
      <p:ext uri="{BB962C8B-B14F-4D97-AF65-F5344CB8AC3E}">
        <p14:creationId xmlns:p14="http://schemas.microsoft.com/office/powerpoint/2010/main" val="335406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23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AD492-7AA4-5177-FF72-8CA1C241A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8C2DC8-4F8B-4831-3283-37557A0AE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53" y="509320"/>
            <a:ext cx="11739894" cy="603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9DAFBD-936A-F16D-492C-4A73BA8C3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F69D90-B051-95CC-EFCF-1F107839B29D}"/>
              </a:ext>
            </a:extLst>
          </p:cNvPr>
          <p:cNvSpPr txBox="1"/>
          <p:nvPr/>
        </p:nvSpPr>
        <p:spPr>
          <a:xfrm>
            <a:off x="6441440" y="996265"/>
            <a:ext cx="602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We need to an </a:t>
            </a:r>
            <a:r>
              <a:rPr lang="en-IN" sz="2400" dirty="0">
                <a:solidFill>
                  <a:srgbClr val="203DD0"/>
                </a:solidFill>
              </a:rPr>
              <a:t>implementation</a:t>
            </a:r>
            <a:r>
              <a:rPr lang="en-IN" sz="2400" dirty="0">
                <a:solidFill>
                  <a:schemeClr val="bg1"/>
                </a:solidFill>
              </a:rPr>
              <a:t> for ingress!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785FA-F1E7-599B-616D-AB9482C637C6}"/>
              </a:ext>
            </a:extLst>
          </p:cNvPr>
          <p:cNvSpPr txBox="1"/>
          <p:nvPr/>
        </p:nvSpPr>
        <p:spPr>
          <a:xfrm>
            <a:off x="6441440" y="145793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Which is called </a:t>
            </a:r>
            <a:r>
              <a:rPr lang="en-IN" sz="2400" dirty="0">
                <a:solidFill>
                  <a:srgbClr val="203DD0"/>
                </a:solidFill>
              </a:rPr>
              <a:t>Ingress Controller: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71228A-B331-8E2C-B70C-894434786CC7}"/>
              </a:ext>
            </a:extLst>
          </p:cNvPr>
          <p:cNvSpPr txBox="1"/>
          <p:nvPr/>
        </p:nvSpPr>
        <p:spPr>
          <a:xfrm>
            <a:off x="3738880" y="2555776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203DD0"/>
                </a:solidFill>
                <a:latin typeface="Arial Black" panose="020B0A04020102020204" pitchFamily="34" charset="0"/>
              </a:rPr>
              <a:t>Ingress Controller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6992D7-C6C0-3685-8F73-537F7AE64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680" y="2872253"/>
            <a:ext cx="1113494" cy="111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A60E2856-8204-201C-FEA7-FA618C497E26}"/>
              </a:ext>
            </a:extLst>
          </p:cNvPr>
          <p:cNvSpPr/>
          <p:nvPr/>
        </p:nvSpPr>
        <p:spPr>
          <a:xfrm>
            <a:off x="4897120" y="3985747"/>
            <a:ext cx="203200" cy="4846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9EFC87-67AB-4555-0888-E555AA4704A1}"/>
              </a:ext>
            </a:extLst>
          </p:cNvPr>
          <p:cNvSpPr txBox="1"/>
          <p:nvPr/>
        </p:nvSpPr>
        <p:spPr>
          <a:xfrm>
            <a:off x="7112000" y="1919595"/>
            <a:ext cx="4429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dirty="0">
                <a:solidFill>
                  <a:schemeClr val="bg1"/>
                </a:solidFill>
              </a:rPr>
              <a:t>Which is another pod that run on Kubernetes cluster: and does evaluation and processing ingress rule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66F5600-EDBA-8C2E-2E03-D709B3F99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440" y="2842925"/>
            <a:ext cx="4429760" cy="377594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1E26E9E-5685-EAD1-6D42-31408DD11A76}"/>
              </a:ext>
            </a:extLst>
          </p:cNvPr>
          <p:cNvSpPr txBox="1"/>
          <p:nvPr/>
        </p:nvSpPr>
        <p:spPr>
          <a:xfrm rot="16200000">
            <a:off x="9560393" y="4437060"/>
            <a:ext cx="37759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dirty="0" err="1">
                <a:solidFill>
                  <a:schemeClr val="bg1"/>
                </a:solidFill>
              </a:rPr>
              <a:t>Yml</a:t>
            </a:r>
            <a:r>
              <a:rPr lang="en-IN" sz="1800" dirty="0">
                <a:solidFill>
                  <a:schemeClr val="bg1"/>
                </a:solidFill>
              </a:rPr>
              <a:t> file for ingress component will located at mark location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491DF7-A5CF-6338-9EB8-9B6B3044F55C}"/>
              </a:ext>
            </a:extLst>
          </p:cNvPr>
          <p:cNvCxnSpPr>
            <a:stCxn id="21" idx="1"/>
          </p:cNvCxnSpPr>
          <p:nvPr/>
        </p:nvCxnSpPr>
        <p:spPr>
          <a:xfrm flipH="1">
            <a:off x="5628640" y="4730899"/>
            <a:ext cx="1066800" cy="338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87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 animBg="1"/>
      <p:bldP spid="17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675BF-1406-3391-CEB5-3747CCDCD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7AEF2B-97F9-949B-C3D0-5E62BB3E8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CC03E7-3A33-97EA-919F-AE904F360DB2}"/>
              </a:ext>
            </a:extLst>
          </p:cNvPr>
          <p:cNvSpPr txBox="1"/>
          <p:nvPr/>
        </p:nvSpPr>
        <p:spPr>
          <a:xfrm>
            <a:off x="3738880" y="2555776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203DD0"/>
                </a:solidFill>
                <a:latin typeface="Arial Black" panose="020B0A04020102020204" pitchFamily="34" charset="0"/>
              </a:rPr>
              <a:t>Ingress Controller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0B79EA-9F06-61A4-FA99-2B909341A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680" y="2872253"/>
            <a:ext cx="1113494" cy="111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D477A97E-447E-2731-E23C-C8B4828BCE8A}"/>
              </a:ext>
            </a:extLst>
          </p:cNvPr>
          <p:cNvSpPr/>
          <p:nvPr/>
        </p:nvSpPr>
        <p:spPr>
          <a:xfrm>
            <a:off x="4897120" y="3985747"/>
            <a:ext cx="203200" cy="4846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C891CE1-0E8A-135A-7CE4-BB599282F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440" y="2842925"/>
            <a:ext cx="4429760" cy="377594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9A39C35-BEB6-6FA0-2480-04AA26E87824}"/>
              </a:ext>
            </a:extLst>
          </p:cNvPr>
          <p:cNvSpPr txBox="1"/>
          <p:nvPr/>
        </p:nvSpPr>
        <p:spPr>
          <a:xfrm rot="16200000">
            <a:off x="9560393" y="4437060"/>
            <a:ext cx="37759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dirty="0" err="1">
                <a:solidFill>
                  <a:schemeClr val="bg1"/>
                </a:solidFill>
              </a:rPr>
              <a:t>Yml</a:t>
            </a:r>
            <a:r>
              <a:rPr lang="en-IN" sz="1800" dirty="0">
                <a:solidFill>
                  <a:schemeClr val="bg1"/>
                </a:solidFill>
              </a:rPr>
              <a:t> file for ingress component will located at mark location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C55035-9308-FE94-BF8A-391CBF595A6A}"/>
              </a:ext>
            </a:extLst>
          </p:cNvPr>
          <p:cNvCxnSpPr>
            <a:stCxn id="21" idx="1"/>
          </p:cNvCxnSpPr>
          <p:nvPr/>
        </p:nvCxnSpPr>
        <p:spPr>
          <a:xfrm flipH="1">
            <a:off x="5628640" y="4730899"/>
            <a:ext cx="1066800" cy="33894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D20D9E5-B558-C9E2-43ED-7F514F4A3AC5}"/>
              </a:ext>
            </a:extLst>
          </p:cNvPr>
          <p:cNvSpPr/>
          <p:nvPr/>
        </p:nvSpPr>
        <p:spPr>
          <a:xfrm>
            <a:off x="0" y="0"/>
            <a:ext cx="12192000" cy="996265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What is </a:t>
            </a:r>
            <a:r>
              <a:rPr lang="en-IN" sz="3200" dirty="0">
                <a:solidFill>
                  <a:srgbClr val="203DD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Ingress Controller:</a:t>
            </a:r>
            <a:endParaRPr lang="en-IN" sz="32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748212-D137-46A9-D157-CD88AC297C3F}"/>
              </a:ext>
            </a:extLst>
          </p:cNvPr>
          <p:cNvSpPr txBox="1"/>
          <p:nvPr/>
        </p:nvSpPr>
        <p:spPr>
          <a:xfrm>
            <a:off x="6457852" y="1138554"/>
            <a:ext cx="531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 Evaluates all the rule defined inside cluster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596714-1D78-70A6-FE69-A37D39F82A0D}"/>
              </a:ext>
            </a:extLst>
          </p:cNvPr>
          <p:cNvSpPr/>
          <p:nvPr/>
        </p:nvSpPr>
        <p:spPr>
          <a:xfrm>
            <a:off x="7000240" y="4145280"/>
            <a:ext cx="4124960" cy="24735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77CCD-B13D-D1B5-B03E-2DB10E7D23B8}"/>
              </a:ext>
            </a:extLst>
          </p:cNvPr>
          <p:cNvSpPr txBox="1"/>
          <p:nvPr/>
        </p:nvSpPr>
        <p:spPr>
          <a:xfrm>
            <a:off x="6457852" y="1483373"/>
            <a:ext cx="531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 Manage redirection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2FA467-C8E2-01DF-4CAD-93976B570EA2}"/>
              </a:ext>
            </a:extLst>
          </p:cNvPr>
          <p:cNvSpPr/>
          <p:nvPr/>
        </p:nvSpPr>
        <p:spPr>
          <a:xfrm>
            <a:off x="3787726" y="2192203"/>
            <a:ext cx="2566182" cy="19530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9B2D2A-0A4A-EA95-74A9-BF13002725A1}"/>
              </a:ext>
            </a:extLst>
          </p:cNvPr>
          <p:cNvSpPr txBox="1"/>
          <p:nvPr/>
        </p:nvSpPr>
        <p:spPr>
          <a:xfrm>
            <a:off x="6457852" y="1864629"/>
            <a:ext cx="531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 Entry point to cluster</a:t>
            </a:r>
          </a:p>
        </p:txBody>
      </p:sp>
    </p:spTree>
    <p:extLst>
      <p:ext uri="{BB962C8B-B14F-4D97-AF65-F5344CB8AC3E}">
        <p14:creationId xmlns:p14="http://schemas.microsoft.com/office/powerpoint/2010/main" val="6883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/>
      <p:bldP spid="7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E08BB-1309-9A43-FAAB-C6F2211E5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B44FC7-E2E9-E3BB-2ECB-782D81EE6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ABEA25-7A7A-92B0-9413-C53F2566E33C}"/>
              </a:ext>
            </a:extLst>
          </p:cNvPr>
          <p:cNvSpPr txBox="1"/>
          <p:nvPr/>
        </p:nvSpPr>
        <p:spPr>
          <a:xfrm>
            <a:off x="3738880" y="2555776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203DD0"/>
                </a:solidFill>
                <a:latin typeface="Arial Black" panose="020B0A04020102020204" pitchFamily="34" charset="0"/>
              </a:rPr>
              <a:t>Ingress Controller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191A3-CA16-91A4-15D0-C67B81D57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680" y="2872253"/>
            <a:ext cx="1113494" cy="111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CFC4D810-D3C3-CB0B-F10F-46D4E2508DD8}"/>
              </a:ext>
            </a:extLst>
          </p:cNvPr>
          <p:cNvSpPr/>
          <p:nvPr/>
        </p:nvSpPr>
        <p:spPr>
          <a:xfrm>
            <a:off x="4897120" y="3985747"/>
            <a:ext cx="203200" cy="4846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7C5708-BE62-991A-0E54-54ACAEE0DB22}"/>
              </a:ext>
            </a:extLst>
          </p:cNvPr>
          <p:cNvSpPr/>
          <p:nvPr/>
        </p:nvSpPr>
        <p:spPr>
          <a:xfrm>
            <a:off x="0" y="0"/>
            <a:ext cx="12192000" cy="996265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What is </a:t>
            </a:r>
            <a:r>
              <a:rPr lang="en-IN" sz="3200" dirty="0">
                <a:solidFill>
                  <a:srgbClr val="203DD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Ingress Controller:</a:t>
            </a:r>
            <a:endParaRPr lang="en-IN" sz="32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6C697-AB28-236E-EC4C-F008C5DB9B44}"/>
              </a:ext>
            </a:extLst>
          </p:cNvPr>
          <p:cNvSpPr txBox="1"/>
          <p:nvPr/>
        </p:nvSpPr>
        <p:spPr>
          <a:xfrm>
            <a:off x="6457852" y="1138554"/>
            <a:ext cx="531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 Evaluates all the rule defined inside cluster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664FF-29AB-B07B-9274-13043F577DB0}"/>
              </a:ext>
            </a:extLst>
          </p:cNvPr>
          <p:cNvSpPr txBox="1"/>
          <p:nvPr/>
        </p:nvSpPr>
        <p:spPr>
          <a:xfrm>
            <a:off x="6457852" y="1483373"/>
            <a:ext cx="531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 Manage redirection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A6C6C7-602A-98F7-BCEC-F3355AEC0EAA}"/>
              </a:ext>
            </a:extLst>
          </p:cNvPr>
          <p:cNvSpPr txBox="1"/>
          <p:nvPr/>
        </p:nvSpPr>
        <p:spPr>
          <a:xfrm>
            <a:off x="6457852" y="1864629"/>
            <a:ext cx="531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 Entry point to cluster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EF64C8-4372-3F74-1E5B-A7953346E35C}"/>
              </a:ext>
            </a:extLst>
          </p:cNvPr>
          <p:cNvSpPr txBox="1"/>
          <p:nvPr/>
        </p:nvSpPr>
        <p:spPr>
          <a:xfrm>
            <a:off x="6457852" y="2371110"/>
            <a:ext cx="5313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 order to install the implementation in cluster: we have to decide, which one we will use </a:t>
            </a:r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(</a:t>
            </a:r>
            <a:r>
              <a:rPr lang="en-IN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many third-party implementation are available</a:t>
            </a:r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74CE4-7CFE-C1A4-3505-E3674B33A74A}"/>
              </a:ext>
            </a:extLst>
          </p:cNvPr>
          <p:cNvSpPr txBox="1"/>
          <p:nvPr/>
        </p:nvSpPr>
        <p:spPr>
          <a:xfrm>
            <a:off x="6457852" y="3465467"/>
            <a:ext cx="531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K8s Nginx Ingress Controller (</a:t>
            </a:r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Provided by Kubernetes</a:t>
            </a:r>
            <a:r>
              <a:rPr lang="en-IN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</a:t>
            </a:r>
            <a:endParaRPr lang="en-I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7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F99E5-E0DF-347E-04F3-392733007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39BD49-FC3C-3953-35BC-6D76E0638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BB1CD7-B6CD-DF0F-57FC-447350B81DBE}"/>
              </a:ext>
            </a:extLst>
          </p:cNvPr>
          <p:cNvSpPr txBox="1"/>
          <p:nvPr/>
        </p:nvSpPr>
        <p:spPr>
          <a:xfrm>
            <a:off x="6379535" y="1190847"/>
            <a:ext cx="589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you are using some cloud service provider: like AWS, Google, Etc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554E9B-2967-CB7E-58BB-54BA922289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7"/>
          <a:stretch/>
        </p:blipFill>
        <p:spPr bwMode="auto">
          <a:xfrm>
            <a:off x="7805184" y="1616148"/>
            <a:ext cx="3429000" cy="131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A0E096-28B0-AAB9-C2B1-3C3D678D2134}"/>
              </a:ext>
            </a:extLst>
          </p:cNvPr>
          <p:cNvSpPr txBox="1"/>
          <p:nvPr/>
        </p:nvSpPr>
        <p:spPr>
          <a:xfrm>
            <a:off x="6379535" y="2946867"/>
            <a:ext cx="54568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They have out of box K8s solutions or Own Virtualize Load Balancer</a:t>
            </a:r>
          </a:p>
        </p:txBody>
      </p:sp>
    </p:spTree>
    <p:extLst>
      <p:ext uri="{BB962C8B-B14F-4D97-AF65-F5344CB8AC3E}">
        <p14:creationId xmlns:p14="http://schemas.microsoft.com/office/powerpoint/2010/main" val="360261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EEAACD-CA20-4EF5-CBBE-3CAEFC1F7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F8A57C8-D00F-0294-38FA-571A2F8B9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160" y="2872740"/>
            <a:ext cx="1112520" cy="11125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D9C11A-AFB6-E3A1-A615-38DE773ADD84}"/>
              </a:ext>
            </a:extLst>
          </p:cNvPr>
          <p:cNvSpPr txBox="1"/>
          <p:nvPr/>
        </p:nvSpPr>
        <p:spPr>
          <a:xfrm>
            <a:off x="6574406" y="2110155"/>
            <a:ext cx="3270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Cloud Load Balancer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E59F7B-5047-92C9-3205-8A80A38213DF}"/>
              </a:ext>
            </a:extLst>
          </p:cNvPr>
          <p:cNvSpPr txBox="1"/>
          <p:nvPr/>
        </p:nvSpPr>
        <p:spPr>
          <a:xfrm>
            <a:off x="7133206" y="4024570"/>
            <a:ext cx="1533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ea typeface="ADLaM Display" panose="02010000000000000000" pitchFamily="2" charset="0"/>
                <a:cs typeface="ADLaM Display" panose="02010000000000000000" pitchFamily="2" charset="0"/>
              </a:rPr>
              <a:t>Implemented By service Provider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63CBC-5368-9308-9E82-5227436D3F43}"/>
              </a:ext>
            </a:extLst>
          </p:cNvPr>
          <p:cNvSpPr txBox="1"/>
          <p:nvPr/>
        </p:nvSpPr>
        <p:spPr>
          <a:xfrm>
            <a:off x="6289040" y="1406583"/>
            <a:ext cx="5831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ea typeface="ADLaM Display" panose="02010000000000000000" pitchFamily="2" charset="0"/>
                <a:cs typeface="ADLaM Display" panose="02010000000000000000" pitchFamily="2" charset="0"/>
              </a:rPr>
              <a:t>So cluster configuration will look like this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A05795-7EDE-5B4F-C43C-4BEE7CC81160}"/>
              </a:ext>
            </a:extLst>
          </p:cNvPr>
          <p:cNvSpPr/>
          <p:nvPr/>
        </p:nvSpPr>
        <p:spPr>
          <a:xfrm>
            <a:off x="7133206" y="2788315"/>
            <a:ext cx="1441834" cy="1281370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838E89-406D-6323-2B08-8DC33FD58EAA}"/>
              </a:ext>
            </a:extLst>
          </p:cNvPr>
          <p:cNvSpPr txBox="1"/>
          <p:nvPr/>
        </p:nvSpPr>
        <p:spPr>
          <a:xfrm>
            <a:off x="9312082" y="4130134"/>
            <a:ext cx="28087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ea typeface="ADLaM Display" panose="02010000000000000000" pitchFamily="2" charset="0"/>
                <a:cs typeface="ADLaM Display" panose="02010000000000000000" pitchFamily="2" charset="0"/>
              </a:rPr>
              <a:t>So External request First this </a:t>
            </a:r>
            <a:r>
              <a:rPr lang="en-IN" sz="1400" dirty="0">
                <a:solidFill>
                  <a:srgbClr val="203DD0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Load Balancer </a:t>
            </a:r>
            <a:r>
              <a:rPr lang="en-IN" sz="1400" dirty="0">
                <a:ea typeface="ADLaM Display" panose="02010000000000000000" pitchFamily="2" charset="0"/>
                <a:cs typeface="ADLaM Display" panose="02010000000000000000" pitchFamily="2" charset="0"/>
              </a:rPr>
              <a:t>then </a:t>
            </a:r>
            <a:r>
              <a:rPr lang="en-IN" sz="1400" dirty="0">
                <a:solidFill>
                  <a:srgbClr val="203DD0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Ingress Controller Pod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E5D96E08-8DA2-5814-0444-6C3D3C15056D}"/>
              </a:ext>
            </a:extLst>
          </p:cNvPr>
          <p:cNvSpPr/>
          <p:nvPr/>
        </p:nvSpPr>
        <p:spPr>
          <a:xfrm>
            <a:off x="8666479" y="3200400"/>
            <a:ext cx="2808797" cy="38608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7ED48-382B-E98F-3A26-EBBA08F4BDBF}"/>
              </a:ext>
            </a:extLst>
          </p:cNvPr>
          <p:cNvSpPr txBox="1"/>
          <p:nvPr/>
        </p:nvSpPr>
        <p:spPr>
          <a:xfrm>
            <a:off x="9144000" y="2928863"/>
            <a:ext cx="206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ea typeface="ADLaM Display" panose="02010000000000000000" pitchFamily="2" charset="0"/>
                <a:cs typeface="ADLaM Display" panose="02010000000000000000" pitchFamily="2" charset="0"/>
              </a:rPr>
              <a:t>External request </a:t>
            </a:r>
            <a:endParaRPr lang="en-IN" dirty="0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B3EA001A-675A-A3F0-D8AF-B6E7A0B18030}"/>
              </a:ext>
            </a:extLst>
          </p:cNvPr>
          <p:cNvSpPr/>
          <p:nvPr/>
        </p:nvSpPr>
        <p:spPr>
          <a:xfrm>
            <a:off x="5444329" y="3224526"/>
            <a:ext cx="1591472" cy="386080"/>
          </a:xfrm>
          <a:prstGeom prst="leftArrow">
            <a:avLst/>
          </a:prstGeom>
          <a:solidFill>
            <a:srgbClr val="203D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33BE5F-F7E9-51DB-5C3D-374F265822D8}"/>
              </a:ext>
            </a:extLst>
          </p:cNvPr>
          <p:cNvSpPr txBox="1"/>
          <p:nvPr/>
        </p:nvSpPr>
        <p:spPr>
          <a:xfrm>
            <a:off x="6584566" y="4882356"/>
            <a:ext cx="5536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ea typeface="ADLaM Display" panose="02010000000000000000" pitchFamily="2" charset="0"/>
                <a:cs typeface="ADLaM Display" panose="02010000000000000000" pitchFamily="2" charset="0"/>
              </a:rPr>
              <a:t>There are multiple way to configure </a:t>
            </a:r>
            <a:endParaRPr lang="en-IN" sz="1400" dirty="0">
              <a:solidFill>
                <a:srgbClr val="203DD0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DD1973-B22A-CE28-9CD3-F38DE7A578FE}"/>
              </a:ext>
            </a:extLst>
          </p:cNvPr>
          <p:cNvSpPr txBox="1"/>
          <p:nvPr/>
        </p:nvSpPr>
        <p:spPr>
          <a:xfrm>
            <a:off x="6584566" y="5366597"/>
            <a:ext cx="553631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ea typeface="ADLaM Display" panose="02010000000000000000" pitchFamily="2" charset="0"/>
                <a:cs typeface="ADLaM Display" panose="02010000000000000000" pitchFamily="2" charset="0"/>
              </a:rPr>
              <a:t>Advantage of cloud load balancer:</a:t>
            </a:r>
          </a:p>
          <a:p>
            <a:r>
              <a:rPr lang="en-IN" sz="1400" dirty="0">
                <a:solidFill>
                  <a:srgbClr val="203DD0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We don’t have to implement load balancer by yourself</a:t>
            </a:r>
          </a:p>
        </p:txBody>
      </p:sp>
    </p:spTree>
    <p:extLst>
      <p:ext uri="{BB962C8B-B14F-4D97-AF65-F5344CB8AC3E}">
        <p14:creationId xmlns:p14="http://schemas.microsoft.com/office/powerpoint/2010/main" val="77883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2" grpId="0" animBg="1"/>
      <p:bldP spid="14" grpId="0"/>
      <p:bldP spid="15" grpId="0" animBg="1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3DB43-E848-2520-8D07-43D4BC2C0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F5A80-2466-C9B7-B3A8-E69479541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BAD5B8-B9EB-C40C-551F-C81763166807}"/>
              </a:ext>
            </a:extLst>
          </p:cNvPr>
          <p:cNvSpPr txBox="1"/>
          <p:nvPr/>
        </p:nvSpPr>
        <p:spPr>
          <a:xfrm>
            <a:off x="6451600" y="1412240"/>
            <a:ext cx="350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If you are deploying in </a:t>
            </a:r>
            <a:r>
              <a:rPr lang="en-IN" dirty="0">
                <a:solidFill>
                  <a:srgbClr val="203DD0"/>
                </a:solidFill>
              </a:rPr>
              <a:t>bare metal</a:t>
            </a:r>
            <a:r>
              <a:rPr lang="en-IN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B193B-2AEE-86CC-9578-F7980E71CC3A}"/>
              </a:ext>
            </a:extLst>
          </p:cNvPr>
          <p:cNvSpPr txBox="1"/>
          <p:nvPr/>
        </p:nvSpPr>
        <p:spPr>
          <a:xfrm>
            <a:off x="6451600" y="1781572"/>
            <a:ext cx="617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User need to configure some king of entry point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18D40-7D94-FF19-7957-1AA2E5648E02}"/>
              </a:ext>
            </a:extLst>
          </p:cNvPr>
          <p:cNvSpPr txBox="1"/>
          <p:nvPr/>
        </p:nvSpPr>
        <p:spPr>
          <a:xfrm>
            <a:off x="6451600" y="2150904"/>
            <a:ext cx="5161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Either inside of cluster or outside as separate server User have to provide an entry point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95FC436-71D6-EB66-E707-D246D1925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774" y="4259124"/>
            <a:ext cx="1399996" cy="139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586716-307E-ED8D-A15A-B12FD7404947}"/>
              </a:ext>
            </a:extLst>
          </p:cNvPr>
          <p:cNvSpPr txBox="1"/>
          <p:nvPr/>
        </p:nvSpPr>
        <p:spPr>
          <a:xfrm>
            <a:off x="8381774" y="5659120"/>
            <a:ext cx="1399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Proxy 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0D7746-2868-69EE-6202-97D2106B9906}"/>
              </a:ext>
            </a:extLst>
          </p:cNvPr>
          <p:cNvCxnSpPr/>
          <p:nvPr/>
        </p:nvCxnSpPr>
        <p:spPr>
          <a:xfrm flipH="1" flipV="1">
            <a:off x="5588000" y="3586480"/>
            <a:ext cx="2793774" cy="1372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3E8B03-F7EB-B135-056B-C4CE23E50A9A}"/>
              </a:ext>
            </a:extLst>
          </p:cNvPr>
          <p:cNvSpPr txBox="1"/>
          <p:nvPr/>
        </p:nvSpPr>
        <p:spPr>
          <a:xfrm>
            <a:off x="6501132" y="3146713"/>
            <a:ext cx="5161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One possible solution is </a:t>
            </a:r>
            <a:r>
              <a:rPr lang="en-IN" dirty="0">
                <a:solidFill>
                  <a:srgbClr val="203DD0"/>
                </a:solidFill>
              </a:rPr>
              <a:t>proxy server</a:t>
            </a:r>
          </a:p>
        </p:txBody>
      </p:sp>
    </p:spTree>
    <p:extLst>
      <p:ext uri="{BB962C8B-B14F-4D97-AF65-F5344CB8AC3E}">
        <p14:creationId xmlns:p14="http://schemas.microsoft.com/office/powerpoint/2010/main" val="172696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290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ADLaM Display</vt:lpstr>
      <vt:lpstr>Aptos</vt:lpstr>
      <vt:lpstr>Aptos Display</vt:lpstr>
      <vt:lpstr>Arial</vt:lpstr>
      <vt:lpstr>Arial Black</vt:lpstr>
      <vt:lpstr>Office Theme</vt:lpstr>
      <vt:lpstr>Ingress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Amish Kumar</dc:creator>
  <cp:lastModifiedBy>Amish Kumar</cp:lastModifiedBy>
  <cp:revision>1</cp:revision>
  <dcterms:created xsi:type="dcterms:W3CDTF">2024-10-27T13:35:26Z</dcterms:created>
  <dcterms:modified xsi:type="dcterms:W3CDTF">2024-10-27T17:56:44Z</dcterms:modified>
</cp:coreProperties>
</file>