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4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581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02845-A619-A107-5E0A-179E589B2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95ACC4-E0EC-85AE-A374-B3812F5DB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EF2B3-16DC-22D8-72F7-8001B807C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688A-058C-40B0-97A3-51B9C1EA0ADE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D4BFE-DB74-AFA5-5D74-5E87EF69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339E0-1B95-6046-BFAA-A1C7778E2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20A2-CBB5-45C9-BF18-AB7510146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235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7CB6F-D892-FCBE-B955-CC26B83D1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127FD0-8FB8-B5BE-C6E4-B85E7895B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CF38D-E048-ED85-C5D3-789344C04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688A-058C-40B0-97A3-51B9C1EA0ADE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33550-56E7-83A7-E6EA-BB0C4FBD1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1AC20-6535-E67F-A77A-1CD4C0E96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20A2-CBB5-45C9-BF18-AB7510146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062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713C9C-026D-A881-73CE-49A0A1BE26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F04F9-8BF7-A898-648D-DF778B3CD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DAADE-53B6-78CA-C62E-373EC7B00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688A-058C-40B0-97A3-51B9C1EA0ADE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19103-4536-6067-6BFF-BC3E4255F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F712B-6657-CE23-BB2D-2F51538AF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20A2-CBB5-45C9-BF18-AB7510146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910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2C3A1-0592-1F87-0F36-67579B2A2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809E8-D639-D3D3-58DE-648D3AD92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1444B-02BF-7A50-08D7-09888775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688A-058C-40B0-97A3-51B9C1EA0ADE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47A7B-AE7F-CBB8-A2D3-BC57E0C2A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1F753-519F-537C-1D87-B7939F8B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20A2-CBB5-45C9-BF18-AB7510146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17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096E-1F32-4C39-766D-AFF807DC0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B0D49-CC34-73BF-EC48-618E53CB9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7F0AB-DF22-4FA2-45F3-D41D70FED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688A-058C-40B0-97A3-51B9C1EA0ADE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8EBE9-CF72-50AF-7805-FD3C6A818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F05AE-9179-1EDF-46EF-B86C31496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20A2-CBB5-45C9-BF18-AB7510146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576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6F355-4352-60C8-1C3F-F6DD9D1AD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0995C-AE1F-8DFC-C07F-B8D9BA4C2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51E53-38C9-9940-B944-BDF97F94F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367CC-D7D7-E8CD-71CE-AAD8413B9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688A-058C-40B0-97A3-51B9C1EA0ADE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EE0C1-FF65-C253-1394-4B6400544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716D8-2DBD-0EDE-C262-FD75D9660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20A2-CBB5-45C9-BF18-AB7510146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485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30AF7-7F27-D0A6-C928-766AA167C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D09B8-0D19-BD79-0923-AED7E7748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399A45-83F4-D887-E406-BFBDE1728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D678F8-ECDF-D1B6-AC02-12C6579C4E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25A1DF-5B88-C84A-2C48-3627E2E9E5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85D908-D06E-2C3E-ED5F-29B6A1B45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688A-058C-40B0-97A3-51B9C1EA0ADE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D9DADE-7FEC-71BA-989F-19B6E7CDE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FFFD40-07A8-6F42-953C-ADC93A49D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20A2-CBB5-45C9-BF18-AB7510146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33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E7539-80DD-977F-E649-5A1A8ED17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B109F9-7EDA-7B65-DE44-2C8044270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688A-058C-40B0-97A3-51B9C1EA0ADE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F027F-DF5B-2212-A8C1-897AFF8BA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4073C3-4513-F093-A0A9-E7A67C7B8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20A2-CBB5-45C9-BF18-AB7510146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444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F26C38-01E6-95F7-13FD-53BB93980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688A-058C-40B0-97A3-51B9C1EA0ADE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482D2C-E286-4A77-6044-A18DB8CA9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DE1D3-C801-BDF6-9728-6B2AAA2A1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20A2-CBB5-45C9-BF18-AB7510146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158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89719-CCAC-4274-BC5B-29906CEDB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A6622-2314-1164-083E-D1B428BF8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34824-FBCF-26AB-8A81-DC8CE5295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6B77E-41BF-F517-C3FD-291898497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688A-058C-40B0-97A3-51B9C1EA0ADE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0075C-54BC-CA1C-7256-D23327179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8CD95-8BD9-4E38-B343-BB1CD5853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20A2-CBB5-45C9-BF18-AB7510146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43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1D8DC-3409-EE36-84D9-15F0C20D1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0ACCD0-00DD-2679-DF35-384E9BDDF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6CF76-5585-12E7-63D9-CE50D7144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C5E4D-8014-3403-DC7E-C40D2D9E2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688A-058C-40B0-97A3-51B9C1EA0ADE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106A3-CF5B-BC48-031C-2828205FF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A8821-F1BE-D091-2079-208D27D2E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20A2-CBB5-45C9-BF18-AB7510146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08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5CE004-F005-5A1E-34C3-FEB23DADC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4F5E9-3C99-9160-1A3C-E7BF58DEA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01D8B-CD89-B963-F315-BD43B3EE47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1C688A-058C-40B0-97A3-51B9C1EA0ADE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72E5F-046A-8497-43B9-688A5DC4FC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427E5-FF46-F4F7-1781-C737C4A66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6820A2-CBB5-45C9-BF18-AB7510146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650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16D284A9-9475-E9B4-4237-8333CE876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634" y="1602141"/>
            <a:ext cx="1148451" cy="111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32B73A-71AB-1D62-D9C5-D5BC05BC5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2" y="1636243"/>
            <a:ext cx="1148451" cy="111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AC20F9-D470-2BA1-4F39-61CA83FE5F38}"/>
              </a:ext>
            </a:extLst>
          </p:cNvPr>
          <p:cNvSpPr txBox="1"/>
          <p:nvPr/>
        </p:nvSpPr>
        <p:spPr>
          <a:xfrm>
            <a:off x="6988320" y="2719553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Mongo Express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83513A-B6AB-7325-E11E-F997A2079763}"/>
              </a:ext>
            </a:extLst>
          </p:cNvPr>
          <p:cNvSpPr txBox="1"/>
          <p:nvPr/>
        </p:nvSpPr>
        <p:spPr>
          <a:xfrm>
            <a:off x="827994" y="2719553"/>
            <a:ext cx="1202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Mongo DB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EACAFE-84DA-9236-F4E4-1390DBDDFEFA}"/>
              </a:ext>
            </a:extLst>
          </p:cNvPr>
          <p:cNvSpPr txBox="1"/>
          <p:nvPr/>
        </p:nvSpPr>
        <p:spPr>
          <a:xfrm>
            <a:off x="381965" y="1116347"/>
            <a:ext cx="192139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Internal Service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D75D80-A42B-F9CB-D945-C62577371C41}"/>
              </a:ext>
            </a:extLst>
          </p:cNvPr>
          <p:cNvSpPr txBox="1"/>
          <p:nvPr/>
        </p:nvSpPr>
        <p:spPr>
          <a:xfrm>
            <a:off x="6170404" y="3088885"/>
            <a:ext cx="1635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Connect to DB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A3273C-58B3-F886-539B-2C891F6BDA16}"/>
              </a:ext>
            </a:extLst>
          </p:cNvPr>
          <p:cNvSpPr txBox="1"/>
          <p:nvPr/>
        </p:nvSpPr>
        <p:spPr>
          <a:xfrm>
            <a:off x="2520634" y="470016"/>
            <a:ext cx="133562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IN" dirty="0" err="1"/>
              <a:t>ConfigMap</a:t>
            </a:r>
            <a:r>
              <a:rPr lang="en-IN" dirty="0"/>
              <a:t>:</a:t>
            </a:r>
          </a:p>
          <a:p>
            <a:pPr algn="ctr"/>
            <a:r>
              <a:rPr lang="en-IN" dirty="0"/>
              <a:t>DB </a:t>
            </a:r>
            <a:r>
              <a:rPr lang="en-IN" dirty="0" err="1"/>
              <a:t>Url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26E414-CC6A-0217-7D47-77D718E2C3E4}"/>
              </a:ext>
            </a:extLst>
          </p:cNvPr>
          <p:cNvSpPr txBox="1"/>
          <p:nvPr/>
        </p:nvSpPr>
        <p:spPr>
          <a:xfrm>
            <a:off x="2584685" y="2627220"/>
            <a:ext cx="1335622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Secret:</a:t>
            </a:r>
          </a:p>
          <a:p>
            <a:pPr algn="ctr"/>
            <a:r>
              <a:rPr lang="en-IN" dirty="0"/>
              <a:t>DB User</a:t>
            </a:r>
          </a:p>
          <a:p>
            <a:pPr algn="ctr"/>
            <a:r>
              <a:rPr lang="en-IN" dirty="0"/>
              <a:t>DB </a:t>
            </a:r>
            <a:r>
              <a:rPr lang="en-IN" dirty="0" err="1"/>
              <a:t>Pwd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E2FA18-9AD4-06D8-AF78-B9988CF7CCA0}"/>
              </a:ext>
            </a:extLst>
          </p:cNvPr>
          <p:cNvSpPr txBox="1"/>
          <p:nvPr/>
        </p:nvSpPr>
        <p:spPr>
          <a:xfrm>
            <a:off x="5106101" y="1468348"/>
            <a:ext cx="1811778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IN" dirty="0" err="1"/>
              <a:t>Deplyment.yaml</a:t>
            </a:r>
            <a:endParaRPr lang="en-IN" dirty="0"/>
          </a:p>
          <a:p>
            <a:pPr algn="ctr"/>
            <a:r>
              <a:rPr lang="en-IN" dirty="0"/>
              <a:t>Env Variables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3A098FD-FE51-D95C-EDB7-E8DBC03CBC3F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3856256" y="793182"/>
            <a:ext cx="1249845" cy="998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2C6AC8F-5FB3-57F0-F125-6AC7BAFB63F6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3920307" y="1791514"/>
            <a:ext cx="1185794" cy="12973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C41BE8F-D583-88C0-C30F-BF26BCF913AE}"/>
              </a:ext>
            </a:extLst>
          </p:cNvPr>
          <p:cNvSpPr txBox="1"/>
          <p:nvPr/>
        </p:nvSpPr>
        <p:spPr>
          <a:xfrm>
            <a:off x="9824550" y="1825617"/>
            <a:ext cx="1954257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External Service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62734454-8694-213C-FEC7-D3DEB3DDA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4282" y="4009826"/>
            <a:ext cx="3106609" cy="183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0D7C7349-C0D0-A57E-4539-EC4DF016D71D}"/>
              </a:ext>
            </a:extLst>
          </p:cNvPr>
          <p:cNvSpPr/>
          <p:nvPr/>
        </p:nvSpPr>
        <p:spPr>
          <a:xfrm rot="10800000">
            <a:off x="8643025" y="1791513"/>
            <a:ext cx="943585" cy="498209"/>
          </a:xfrm>
          <a:prstGeom prst="rightArrow">
            <a:avLst/>
          </a:prstGeom>
          <a:noFill/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5D347D6-F2AA-87FD-EDDF-23CB2C703021}"/>
              </a:ext>
            </a:extLst>
          </p:cNvPr>
          <p:cNvSpPr/>
          <p:nvPr/>
        </p:nvSpPr>
        <p:spPr>
          <a:xfrm rot="16200000">
            <a:off x="10233452" y="3045297"/>
            <a:ext cx="1388962" cy="498209"/>
          </a:xfrm>
          <a:prstGeom prst="rightArrow">
            <a:avLst/>
          </a:prstGeom>
          <a:noFill/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AFD7C5-B925-D68D-18C0-957D5918C724}"/>
              </a:ext>
            </a:extLst>
          </p:cNvPr>
          <p:cNvSpPr txBox="1"/>
          <p:nvPr/>
        </p:nvSpPr>
        <p:spPr>
          <a:xfrm>
            <a:off x="5881994" y="4466322"/>
            <a:ext cx="27492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URL:</a:t>
            </a:r>
          </a:p>
          <a:p>
            <a:pPr marL="285750" indent="-285750">
              <a:buFontTx/>
              <a:buChar char="-"/>
            </a:pPr>
            <a:r>
              <a:rPr lang="en-IN" dirty="0"/>
              <a:t>IP Address of Node</a:t>
            </a:r>
          </a:p>
          <a:p>
            <a:pPr marL="285750" indent="-285750">
              <a:buFontTx/>
              <a:buChar char="-"/>
            </a:pPr>
            <a:r>
              <a:rPr lang="en-IN" dirty="0"/>
              <a:t>Port of external Service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970D4C-C80C-2284-C5AB-C7064FFF1C97}"/>
              </a:ext>
            </a:extLst>
          </p:cNvPr>
          <p:cNvSpPr txBox="1"/>
          <p:nvPr/>
        </p:nvSpPr>
        <p:spPr>
          <a:xfrm>
            <a:off x="20445" y="4272677"/>
            <a:ext cx="5315382" cy="258532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Deployment/pod</a:t>
            </a:r>
          </a:p>
          <a:p>
            <a:r>
              <a:rPr lang="en-IN" dirty="0"/>
              <a:t>Service(Internal and external):</a:t>
            </a:r>
          </a:p>
          <a:p>
            <a:pPr marL="457200" lvl="1" indent="0">
              <a:buNone/>
            </a:pPr>
            <a:r>
              <a:rPr lang="en-IN" dirty="0"/>
              <a:t>For MongoDB we need internal service and For mongo-express we need external service</a:t>
            </a:r>
          </a:p>
          <a:p>
            <a:r>
              <a:rPr lang="en-IN" dirty="0" err="1"/>
              <a:t>ConfigMap</a:t>
            </a:r>
            <a:r>
              <a:rPr lang="en-IN" dirty="0"/>
              <a:t>:</a:t>
            </a:r>
          </a:p>
          <a:p>
            <a:pPr marL="457200" lvl="1" indent="0">
              <a:buNone/>
            </a:pPr>
            <a:r>
              <a:rPr lang="en-IN" dirty="0"/>
              <a:t>Used to store config map: like database </a:t>
            </a:r>
            <a:r>
              <a:rPr lang="en-IN" dirty="0" err="1"/>
              <a:t>url</a:t>
            </a:r>
            <a:endParaRPr lang="en-IN" dirty="0"/>
          </a:p>
          <a:p>
            <a:r>
              <a:rPr lang="en-IN" dirty="0"/>
              <a:t>Secret:</a:t>
            </a:r>
          </a:p>
          <a:p>
            <a:pPr marL="457200" lvl="1" indent="0">
              <a:buNone/>
            </a:pPr>
            <a:r>
              <a:rPr lang="en-IN" dirty="0"/>
              <a:t>Used to store secret like username &amp; password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8820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DE52460-BD33-E7B9-8C60-34508872B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48" y="1278201"/>
            <a:ext cx="3106609" cy="183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B6DF151-014B-1B21-C656-7D633700011B}"/>
              </a:ext>
            </a:extLst>
          </p:cNvPr>
          <p:cNvSpPr/>
          <p:nvPr/>
        </p:nvSpPr>
        <p:spPr>
          <a:xfrm>
            <a:off x="4072478" y="1853177"/>
            <a:ext cx="1907458" cy="68825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Mongo Express External Service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B42C5AC-EBFF-93EC-0B52-6F724C4DB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670" y="1636243"/>
            <a:ext cx="1148451" cy="111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C54FA9-68AF-778A-1B7C-302D21A54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460" y="3912424"/>
            <a:ext cx="1148451" cy="111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D77633-1C8C-76EA-0ECB-4F4683977D53}"/>
              </a:ext>
            </a:extLst>
          </p:cNvPr>
          <p:cNvSpPr/>
          <p:nvPr/>
        </p:nvSpPr>
        <p:spPr>
          <a:xfrm>
            <a:off x="9133147" y="1853177"/>
            <a:ext cx="1931081" cy="68825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Mongo Express Internal Service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94D68E-2533-E7FA-4170-133B55F375F0}"/>
              </a:ext>
            </a:extLst>
          </p:cNvPr>
          <p:cNvSpPr txBox="1"/>
          <p:nvPr/>
        </p:nvSpPr>
        <p:spPr>
          <a:xfrm>
            <a:off x="6606356" y="2753655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Mongo Express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FDFBA5-FDBF-C4F9-298B-C8AB45B50BF1}"/>
              </a:ext>
            </a:extLst>
          </p:cNvPr>
          <p:cNvSpPr txBox="1"/>
          <p:nvPr/>
        </p:nvSpPr>
        <p:spPr>
          <a:xfrm>
            <a:off x="9497432" y="4995734"/>
            <a:ext cx="1202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Mongo DB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085F73-C8BA-CF81-0F32-A8ED9DC5EDE8}"/>
              </a:ext>
            </a:extLst>
          </p:cNvPr>
          <p:cNvSpPr/>
          <p:nvPr/>
        </p:nvSpPr>
        <p:spPr>
          <a:xfrm>
            <a:off x="6606356" y="3953781"/>
            <a:ext cx="1685077" cy="126797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Secret:</a:t>
            </a:r>
          </a:p>
          <a:p>
            <a:pPr algn="ctr"/>
            <a:r>
              <a:rPr lang="en-IN" dirty="0"/>
              <a:t>DB User</a:t>
            </a:r>
          </a:p>
          <a:p>
            <a:pPr algn="ctr"/>
            <a:r>
              <a:rPr lang="en-IN" dirty="0"/>
              <a:t>DB </a:t>
            </a:r>
            <a:r>
              <a:rPr lang="en-IN" dirty="0" err="1"/>
              <a:t>Pwd</a:t>
            </a:r>
            <a:endParaRPr lang="en-IN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9B8D2A1-CCD2-FCD8-64DC-4BB73648DFF2}"/>
              </a:ext>
            </a:extLst>
          </p:cNvPr>
          <p:cNvSpPr/>
          <p:nvPr/>
        </p:nvSpPr>
        <p:spPr>
          <a:xfrm>
            <a:off x="3342968" y="2084439"/>
            <a:ext cx="599767" cy="22614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7E6A699-2B05-338C-80F3-A1084DD7B9F9}"/>
              </a:ext>
            </a:extLst>
          </p:cNvPr>
          <p:cNvSpPr/>
          <p:nvPr/>
        </p:nvSpPr>
        <p:spPr>
          <a:xfrm>
            <a:off x="8253672" y="2132795"/>
            <a:ext cx="599767" cy="22614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19D8AD5-3F66-0A04-8F23-400EBABCA375}"/>
              </a:ext>
            </a:extLst>
          </p:cNvPr>
          <p:cNvSpPr/>
          <p:nvPr/>
        </p:nvSpPr>
        <p:spPr>
          <a:xfrm>
            <a:off x="6109679" y="2081878"/>
            <a:ext cx="599767" cy="22614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4D0610E-1E80-87A2-A8AB-B17063262F62}"/>
              </a:ext>
            </a:extLst>
          </p:cNvPr>
          <p:cNvSpPr/>
          <p:nvPr/>
        </p:nvSpPr>
        <p:spPr>
          <a:xfrm rot="5400000">
            <a:off x="9798801" y="3038931"/>
            <a:ext cx="599767" cy="22614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5DF9C2-F29A-CFD9-AE97-8EE900FF216E}"/>
              </a:ext>
            </a:extLst>
          </p:cNvPr>
          <p:cNvSpPr txBox="1"/>
          <p:nvPr/>
        </p:nvSpPr>
        <p:spPr>
          <a:xfrm>
            <a:off x="904386" y="396330"/>
            <a:ext cx="10383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Browser request Flow through the K8s Components</a:t>
            </a:r>
          </a:p>
        </p:txBody>
      </p:sp>
    </p:spTree>
    <p:extLst>
      <p:ext uri="{BB962C8B-B14F-4D97-AF65-F5344CB8AC3E}">
        <p14:creationId xmlns:p14="http://schemas.microsoft.com/office/powerpoint/2010/main" val="2655888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104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Amish Kumar</dc:creator>
  <cp:lastModifiedBy>Amish Kumar</cp:lastModifiedBy>
  <cp:revision>3</cp:revision>
  <dcterms:created xsi:type="dcterms:W3CDTF">2024-10-26T17:41:13Z</dcterms:created>
  <dcterms:modified xsi:type="dcterms:W3CDTF">2024-10-26T20:14:11Z</dcterms:modified>
</cp:coreProperties>
</file>