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sldIdLst>
    <p:sldId id="293" r:id="rId5"/>
    <p:sldId id="295" r:id="rId6"/>
    <p:sldId id="296" r:id="rId7"/>
    <p:sldId id="297" r:id="rId8"/>
    <p:sldId id="298" r:id="rId9"/>
    <p:sldId id="299" r:id="rId10"/>
    <p:sldId id="300" r:id="rId11"/>
    <p:sldId id="303" r:id="rId12"/>
    <p:sldId id="302" r:id="rId13"/>
    <p:sldId id="301"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8CDC6-6A6E-4AE2-9765-C0C184DC3A66}" v="7" dt="2024-05-19T12:22:25.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AMISH" userId="f9b7a0c901ce634c" providerId="LiveId" clId="{2158CDC6-6A6E-4AE2-9765-C0C184DC3A66}"/>
    <pc:docChg chg="modSld modMainMaster">
      <pc:chgData name="MOHD AMISH" userId="f9b7a0c901ce634c" providerId="LiveId" clId="{2158CDC6-6A6E-4AE2-9765-C0C184DC3A66}" dt="2024-05-19T12:22:25.067" v="31"/>
      <pc:docMkLst>
        <pc:docMk/>
      </pc:docMkLst>
      <pc:sldChg chg="modTransition">
        <pc:chgData name="MOHD AMISH" userId="f9b7a0c901ce634c" providerId="LiveId" clId="{2158CDC6-6A6E-4AE2-9765-C0C184DC3A66}" dt="2024-05-19T12:22:25.067" v="31"/>
        <pc:sldMkLst>
          <pc:docMk/>
          <pc:sldMk cId="4269681522" sldId="293"/>
        </pc:sldMkLst>
      </pc:sldChg>
      <pc:sldChg chg="modTransition">
        <pc:chgData name="MOHD AMISH" userId="f9b7a0c901ce634c" providerId="LiveId" clId="{2158CDC6-6A6E-4AE2-9765-C0C184DC3A66}" dt="2024-05-19T12:22:25.067" v="31"/>
        <pc:sldMkLst>
          <pc:docMk/>
          <pc:sldMk cId="2049548788" sldId="295"/>
        </pc:sldMkLst>
      </pc:sldChg>
      <pc:sldChg chg="modTransition">
        <pc:chgData name="MOHD AMISH" userId="f9b7a0c901ce634c" providerId="LiveId" clId="{2158CDC6-6A6E-4AE2-9765-C0C184DC3A66}" dt="2024-05-19T12:22:25.067" v="31"/>
        <pc:sldMkLst>
          <pc:docMk/>
          <pc:sldMk cId="775396876" sldId="296"/>
        </pc:sldMkLst>
      </pc:sldChg>
      <pc:sldChg chg="modSp mod modTransition">
        <pc:chgData name="MOHD AMISH" userId="f9b7a0c901ce634c" providerId="LiveId" clId="{2158CDC6-6A6E-4AE2-9765-C0C184DC3A66}" dt="2024-05-19T12:22:25.067" v="31"/>
        <pc:sldMkLst>
          <pc:docMk/>
          <pc:sldMk cId="3347505176" sldId="297"/>
        </pc:sldMkLst>
        <pc:spChg chg="mod">
          <ac:chgData name="MOHD AMISH" userId="f9b7a0c901ce634c" providerId="LiveId" clId="{2158CDC6-6A6E-4AE2-9765-C0C184DC3A66}" dt="2024-01-13T06:55:54.927" v="24" actId="20577"/>
          <ac:spMkLst>
            <pc:docMk/>
            <pc:sldMk cId="3347505176" sldId="297"/>
            <ac:spMk id="4" creationId="{63E97597-487B-15B5-B477-BF87EBB92A45}"/>
          </ac:spMkLst>
        </pc:spChg>
      </pc:sldChg>
      <pc:sldChg chg="modTransition">
        <pc:chgData name="MOHD AMISH" userId="f9b7a0c901ce634c" providerId="LiveId" clId="{2158CDC6-6A6E-4AE2-9765-C0C184DC3A66}" dt="2024-05-19T12:22:25.067" v="31"/>
        <pc:sldMkLst>
          <pc:docMk/>
          <pc:sldMk cId="3234116246" sldId="298"/>
        </pc:sldMkLst>
      </pc:sldChg>
      <pc:sldChg chg="mod modTransition">
        <pc:chgData name="MOHD AMISH" userId="f9b7a0c901ce634c" providerId="LiveId" clId="{2158CDC6-6A6E-4AE2-9765-C0C184DC3A66}" dt="2024-05-19T12:22:25.067" v="31"/>
        <pc:sldMkLst>
          <pc:docMk/>
          <pc:sldMk cId="3729840301" sldId="299"/>
        </pc:sldMkLst>
      </pc:sldChg>
      <pc:sldChg chg="modTransition">
        <pc:chgData name="MOHD AMISH" userId="f9b7a0c901ce634c" providerId="LiveId" clId="{2158CDC6-6A6E-4AE2-9765-C0C184DC3A66}" dt="2024-05-19T12:22:25.067" v="31"/>
        <pc:sldMkLst>
          <pc:docMk/>
          <pc:sldMk cId="2754020952" sldId="300"/>
        </pc:sldMkLst>
      </pc:sldChg>
      <pc:sldChg chg="modTransition">
        <pc:chgData name="MOHD AMISH" userId="f9b7a0c901ce634c" providerId="LiveId" clId="{2158CDC6-6A6E-4AE2-9765-C0C184DC3A66}" dt="2024-05-19T12:22:25.067" v="31"/>
        <pc:sldMkLst>
          <pc:docMk/>
          <pc:sldMk cId="1450532305" sldId="301"/>
        </pc:sldMkLst>
      </pc:sldChg>
      <pc:sldChg chg="modTransition">
        <pc:chgData name="MOHD AMISH" userId="f9b7a0c901ce634c" providerId="LiveId" clId="{2158CDC6-6A6E-4AE2-9765-C0C184DC3A66}" dt="2024-05-19T12:22:25.067" v="31"/>
        <pc:sldMkLst>
          <pc:docMk/>
          <pc:sldMk cId="4188772099" sldId="302"/>
        </pc:sldMkLst>
      </pc:sldChg>
      <pc:sldChg chg="modTransition">
        <pc:chgData name="MOHD AMISH" userId="f9b7a0c901ce634c" providerId="LiveId" clId="{2158CDC6-6A6E-4AE2-9765-C0C184DC3A66}" dt="2024-05-19T12:22:25.067" v="31"/>
        <pc:sldMkLst>
          <pc:docMk/>
          <pc:sldMk cId="2440330998" sldId="303"/>
        </pc:sldMkLst>
      </pc:sldChg>
      <pc:sldChg chg="modTransition">
        <pc:chgData name="MOHD AMISH" userId="f9b7a0c901ce634c" providerId="LiveId" clId="{2158CDC6-6A6E-4AE2-9765-C0C184DC3A66}" dt="2024-05-19T12:22:25.067" v="31"/>
        <pc:sldMkLst>
          <pc:docMk/>
          <pc:sldMk cId="1176485611" sldId="304"/>
        </pc:sldMkLst>
      </pc:sldChg>
      <pc:sldMasterChg chg="modTransition modSldLayout">
        <pc:chgData name="MOHD AMISH" userId="f9b7a0c901ce634c" providerId="LiveId" clId="{2158CDC6-6A6E-4AE2-9765-C0C184DC3A66}" dt="2024-05-19T12:22:25.067" v="31"/>
        <pc:sldMasterMkLst>
          <pc:docMk/>
          <pc:sldMasterMk cId="4268608568" sldId="2147483802"/>
        </pc:sldMasterMkLst>
        <pc:sldLayoutChg chg="modTransition">
          <pc:chgData name="MOHD AMISH" userId="f9b7a0c901ce634c" providerId="LiveId" clId="{2158CDC6-6A6E-4AE2-9765-C0C184DC3A66}" dt="2024-05-19T12:22:25.067" v="31"/>
          <pc:sldLayoutMkLst>
            <pc:docMk/>
            <pc:sldMasterMk cId="4268608568" sldId="2147483802"/>
            <pc:sldLayoutMk cId="2122065338" sldId="2147483803"/>
          </pc:sldLayoutMkLst>
        </pc:sldLayoutChg>
        <pc:sldLayoutChg chg="modTransition">
          <pc:chgData name="MOHD AMISH" userId="f9b7a0c901ce634c" providerId="LiveId" clId="{2158CDC6-6A6E-4AE2-9765-C0C184DC3A66}" dt="2024-05-19T12:22:25.067" v="31"/>
          <pc:sldLayoutMkLst>
            <pc:docMk/>
            <pc:sldMasterMk cId="4268608568" sldId="2147483802"/>
            <pc:sldLayoutMk cId="82118405" sldId="2147483804"/>
          </pc:sldLayoutMkLst>
        </pc:sldLayoutChg>
        <pc:sldLayoutChg chg="modTransition">
          <pc:chgData name="MOHD AMISH" userId="f9b7a0c901ce634c" providerId="LiveId" clId="{2158CDC6-6A6E-4AE2-9765-C0C184DC3A66}" dt="2024-05-19T12:22:25.067" v="31"/>
          <pc:sldLayoutMkLst>
            <pc:docMk/>
            <pc:sldMasterMk cId="4268608568" sldId="2147483802"/>
            <pc:sldLayoutMk cId="2767207577" sldId="2147483805"/>
          </pc:sldLayoutMkLst>
        </pc:sldLayoutChg>
        <pc:sldLayoutChg chg="modTransition">
          <pc:chgData name="MOHD AMISH" userId="f9b7a0c901ce634c" providerId="LiveId" clId="{2158CDC6-6A6E-4AE2-9765-C0C184DC3A66}" dt="2024-05-19T12:22:25.067" v="31"/>
          <pc:sldLayoutMkLst>
            <pc:docMk/>
            <pc:sldMasterMk cId="4268608568" sldId="2147483802"/>
            <pc:sldLayoutMk cId="3152076365" sldId="2147483806"/>
          </pc:sldLayoutMkLst>
        </pc:sldLayoutChg>
        <pc:sldLayoutChg chg="modTransition">
          <pc:chgData name="MOHD AMISH" userId="f9b7a0c901ce634c" providerId="LiveId" clId="{2158CDC6-6A6E-4AE2-9765-C0C184DC3A66}" dt="2024-05-19T12:22:25.067" v="31"/>
          <pc:sldLayoutMkLst>
            <pc:docMk/>
            <pc:sldMasterMk cId="4268608568" sldId="2147483802"/>
            <pc:sldLayoutMk cId="332541027" sldId="2147483807"/>
          </pc:sldLayoutMkLst>
        </pc:sldLayoutChg>
        <pc:sldLayoutChg chg="modTransition">
          <pc:chgData name="MOHD AMISH" userId="f9b7a0c901ce634c" providerId="LiveId" clId="{2158CDC6-6A6E-4AE2-9765-C0C184DC3A66}" dt="2024-05-19T12:22:25.067" v="31"/>
          <pc:sldLayoutMkLst>
            <pc:docMk/>
            <pc:sldMasterMk cId="4268608568" sldId="2147483802"/>
            <pc:sldLayoutMk cId="675404003" sldId="2147483808"/>
          </pc:sldLayoutMkLst>
        </pc:sldLayoutChg>
        <pc:sldLayoutChg chg="modTransition">
          <pc:chgData name="MOHD AMISH" userId="f9b7a0c901ce634c" providerId="LiveId" clId="{2158CDC6-6A6E-4AE2-9765-C0C184DC3A66}" dt="2024-05-19T12:22:25.067" v="31"/>
          <pc:sldLayoutMkLst>
            <pc:docMk/>
            <pc:sldMasterMk cId="4268608568" sldId="2147483802"/>
            <pc:sldLayoutMk cId="1981628139" sldId="2147483809"/>
          </pc:sldLayoutMkLst>
        </pc:sldLayoutChg>
        <pc:sldLayoutChg chg="modTransition">
          <pc:chgData name="MOHD AMISH" userId="f9b7a0c901ce634c" providerId="LiveId" clId="{2158CDC6-6A6E-4AE2-9765-C0C184DC3A66}" dt="2024-05-19T12:22:25.067" v="31"/>
          <pc:sldLayoutMkLst>
            <pc:docMk/>
            <pc:sldMasterMk cId="4268608568" sldId="2147483802"/>
            <pc:sldLayoutMk cId="1182135688" sldId="2147483810"/>
          </pc:sldLayoutMkLst>
        </pc:sldLayoutChg>
        <pc:sldLayoutChg chg="modTransition">
          <pc:chgData name="MOHD AMISH" userId="f9b7a0c901ce634c" providerId="LiveId" clId="{2158CDC6-6A6E-4AE2-9765-C0C184DC3A66}" dt="2024-05-19T12:22:25.067" v="31"/>
          <pc:sldLayoutMkLst>
            <pc:docMk/>
            <pc:sldMasterMk cId="4268608568" sldId="2147483802"/>
            <pc:sldLayoutMk cId="2239736553" sldId="2147483811"/>
          </pc:sldLayoutMkLst>
        </pc:sldLayoutChg>
        <pc:sldLayoutChg chg="modTransition">
          <pc:chgData name="MOHD AMISH" userId="f9b7a0c901ce634c" providerId="LiveId" clId="{2158CDC6-6A6E-4AE2-9765-C0C184DC3A66}" dt="2024-05-19T12:22:25.067" v="31"/>
          <pc:sldLayoutMkLst>
            <pc:docMk/>
            <pc:sldMasterMk cId="4268608568" sldId="2147483802"/>
            <pc:sldLayoutMk cId="1394608950" sldId="2147483812"/>
          </pc:sldLayoutMkLst>
        </pc:sldLayoutChg>
        <pc:sldLayoutChg chg="modTransition">
          <pc:chgData name="MOHD AMISH" userId="f9b7a0c901ce634c" providerId="LiveId" clId="{2158CDC6-6A6E-4AE2-9765-C0C184DC3A66}" dt="2024-05-19T12:22:25.067" v="31"/>
          <pc:sldLayoutMkLst>
            <pc:docMk/>
            <pc:sldMasterMk cId="4268608568" sldId="2147483802"/>
            <pc:sldLayoutMk cId="2407233150" sldId="2147483813"/>
          </pc:sldLayoutMkLst>
        </pc:sldLayoutChg>
        <pc:sldLayoutChg chg="modTransition">
          <pc:chgData name="MOHD AMISH" userId="f9b7a0c901ce634c" providerId="LiveId" clId="{2158CDC6-6A6E-4AE2-9765-C0C184DC3A66}" dt="2024-05-19T12:22:25.067" v="31"/>
          <pc:sldLayoutMkLst>
            <pc:docMk/>
            <pc:sldMasterMk cId="4268608568" sldId="2147483802"/>
            <pc:sldLayoutMk cId="753912084" sldId="2147483814"/>
          </pc:sldLayoutMkLst>
        </pc:sldLayoutChg>
        <pc:sldLayoutChg chg="modTransition">
          <pc:chgData name="MOHD AMISH" userId="f9b7a0c901ce634c" providerId="LiveId" clId="{2158CDC6-6A6E-4AE2-9765-C0C184DC3A66}" dt="2024-05-19T12:22:25.067" v="31"/>
          <pc:sldLayoutMkLst>
            <pc:docMk/>
            <pc:sldMasterMk cId="4268608568" sldId="2147483802"/>
            <pc:sldLayoutMk cId="1964359759" sldId="2147483815"/>
          </pc:sldLayoutMkLst>
        </pc:sldLayoutChg>
        <pc:sldLayoutChg chg="modTransition">
          <pc:chgData name="MOHD AMISH" userId="f9b7a0c901ce634c" providerId="LiveId" clId="{2158CDC6-6A6E-4AE2-9765-C0C184DC3A66}" dt="2024-05-19T12:22:25.067" v="31"/>
          <pc:sldLayoutMkLst>
            <pc:docMk/>
            <pc:sldMasterMk cId="4268608568" sldId="2147483802"/>
            <pc:sldLayoutMk cId="4151865062" sldId="2147483816"/>
          </pc:sldLayoutMkLst>
        </pc:sldLayoutChg>
        <pc:sldLayoutChg chg="modTransition">
          <pc:chgData name="MOHD AMISH" userId="f9b7a0c901ce634c" providerId="LiveId" clId="{2158CDC6-6A6E-4AE2-9765-C0C184DC3A66}" dt="2024-05-19T12:22:25.067" v="31"/>
          <pc:sldLayoutMkLst>
            <pc:docMk/>
            <pc:sldMasterMk cId="4268608568" sldId="2147483802"/>
            <pc:sldLayoutMk cId="3336818603" sldId="2147483817"/>
          </pc:sldLayoutMkLst>
        </pc:sldLayoutChg>
        <pc:sldLayoutChg chg="modTransition">
          <pc:chgData name="MOHD AMISH" userId="f9b7a0c901ce634c" providerId="LiveId" clId="{2158CDC6-6A6E-4AE2-9765-C0C184DC3A66}" dt="2024-05-19T12:22:25.067" v="31"/>
          <pc:sldLayoutMkLst>
            <pc:docMk/>
            <pc:sldMasterMk cId="4268608568" sldId="2147483802"/>
            <pc:sldLayoutMk cId="507691425" sldId="2147483818"/>
          </pc:sldLayoutMkLst>
        </pc:sldLayoutChg>
      </pc:sldMasterChg>
    </pc:docChg>
  </pc:docChgLst>
  <pc:docChgLst>
    <pc:chgData name="MOHD AMISH" userId="f9b7a0c901ce634c" providerId="LiveId" clId="{4AF6E273-65FE-4366-87B4-2B765C0D7E15}"/>
    <pc:docChg chg="custSel addSld modSld modMainMaster">
      <pc:chgData name="MOHD AMISH" userId="f9b7a0c901ce634c" providerId="LiveId" clId="{4AF6E273-65FE-4366-87B4-2B765C0D7E15}" dt="2024-01-11T11:18:46.808" v="150"/>
      <pc:docMkLst>
        <pc:docMk/>
      </pc:docMkLst>
      <pc:sldChg chg="modTransition">
        <pc:chgData name="MOHD AMISH" userId="f9b7a0c901ce634c" providerId="LiveId" clId="{4AF6E273-65FE-4366-87B4-2B765C0D7E15}" dt="2024-01-11T11:18:46.808" v="150"/>
        <pc:sldMkLst>
          <pc:docMk/>
          <pc:sldMk cId="4269681522" sldId="293"/>
        </pc:sldMkLst>
      </pc:sldChg>
      <pc:sldChg chg="modTransition">
        <pc:chgData name="MOHD AMISH" userId="f9b7a0c901ce634c" providerId="LiveId" clId="{4AF6E273-65FE-4366-87B4-2B765C0D7E15}" dt="2024-01-11T11:12:45.232" v="28"/>
        <pc:sldMkLst>
          <pc:docMk/>
          <pc:sldMk cId="2049548788" sldId="295"/>
        </pc:sldMkLst>
      </pc:sldChg>
      <pc:sldChg chg="modTransition">
        <pc:chgData name="MOHD AMISH" userId="f9b7a0c901ce634c" providerId="LiveId" clId="{4AF6E273-65FE-4366-87B4-2B765C0D7E15}" dt="2024-01-11T11:12:45.232" v="28"/>
        <pc:sldMkLst>
          <pc:docMk/>
          <pc:sldMk cId="775396876" sldId="296"/>
        </pc:sldMkLst>
      </pc:sldChg>
      <pc:sldChg chg="modTransition">
        <pc:chgData name="MOHD AMISH" userId="f9b7a0c901ce634c" providerId="LiveId" clId="{4AF6E273-65FE-4366-87B4-2B765C0D7E15}" dt="2024-01-11T11:12:45.232" v="28"/>
        <pc:sldMkLst>
          <pc:docMk/>
          <pc:sldMk cId="3347505176" sldId="297"/>
        </pc:sldMkLst>
      </pc:sldChg>
      <pc:sldChg chg="modSp mod modTransition">
        <pc:chgData name="MOHD AMISH" userId="f9b7a0c901ce634c" providerId="LiveId" clId="{4AF6E273-65FE-4366-87B4-2B765C0D7E15}" dt="2024-01-11T11:14:07.497" v="52" actId="1076"/>
        <pc:sldMkLst>
          <pc:docMk/>
          <pc:sldMk cId="3234116246" sldId="298"/>
        </pc:sldMkLst>
        <pc:spChg chg="mod">
          <ac:chgData name="MOHD AMISH" userId="f9b7a0c901ce634c" providerId="LiveId" clId="{4AF6E273-65FE-4366-87B4-2B765C0D7E15}" dt="2024-01-11T11:14:07.497" v="52" actId="1076"/>
          <ac:spMkLst>
            <pc:docMk/>
            <pc:sldMk cId="3234116246" sldId="298"/>
            <ac:spMk id="5" creationId="{70E91C7E-8D09-DDC1-5451-8936FF0EDEF9}"/>
          </ac:spMkLst>
        </pc:spChg>
        <pc:graphicFrameChg chg="mod">
          <ac:chgData name="MOHD AMISH" userId="f9b7a0c901ce634c" providerId="LiveId" clId="{4AF6E273-65FE-4366-87B4-2B765C0D7E15}" dt="2024-01-11T11:13:55.892" v="49" actId="1076"/>
          <ac:graphicFrameMkLst>
            <pc:docMk/>
            <pc:sldMk cId="3234116246" sldId="298"/>
            <ac:graphicFrameMk id="4" creationId="{D3097E7A-699D-4156-8C3B-4616104042E4}"/>
          </ac:graphicFrameMkLst>
        </pc:graphicFrameChg>
      </pc:sldChg>
      <pc:sldChg chg="modSp mod modTransition">
        <pc:chgData name="MOHD AMISH" userId="f9b7a0c901ce634c" providerId="LiveId" clId="{4AF6E273-65FE-4366-87B4-2B765C0D7E15}" dt="2024-01-11T11:14:35.455" v="56" actId="1076"/>
        <pc:sldMkLst>
          <pc:docMk/>
          <pc:sldMk cId="3729840301" sldId="299"/>
        </pc:sldMkLst>
        <pc:spChg chg="mod">
          <ac:chgData name="MOHD AMISH" userId="f9b7a0c901ce634c" providerId="LiveId" clId="{4AF6E273-65FE-4366-87B4-2B765C0D7E15}" dt="2024-01-11T11:14:35.455" v="56" actId="1076"/>
          <ac:spMkLst>
            <pc:docMk/>
            <pc:sldMk cId="3729840301" sldId="299"/>
            <ac:spMk id="2" creationId="{302192A0-EB7D-C97A-9DBB-45C701484488}"/>
          </ac:spMkLst>
        </pc:spChg>
        <pc:spChg chg="mod">
          <ac:chgData name="MOHD AMISH" userId="f9b7a0c901ce634c" providerId="LiveId" clId="{4AF6E273-65FE-4366-87B4-2B765C0D7E15}" dt="2024-01-11T11:14:20.634" v="53" actId="1076"/>
          <ac:spMkLst>
            <pc:docMk/>
            <pc:sldMk cId="3729840301" sldId="299"/>
            <ac:spMk id="5" creationId="{317646CF-DE10-827C-0ADE-3B6A5278ED90}"/>
          </ac:spMkLst>
        </pc:spChg>
        <pc:spChg chg="mod">
          <ac:chgData name="MOHD AMISH" userId="f9b7a0c901ce634c" providerId="LiveId" clId="{4AF6E273-65FE-4366-87B4-2B765C0D7E15}" dt="2024-01-11T11:14:25.051" v="54" actId="1076"/>
          <ac:spMkLst>
            <pc:docMk/>
            <pc:sldMk cId="3729840301" sldId="299"/>
            <ac:spMk id="7" creationId="{312907CF-2B2B-247A-563C-8C6D85D6C6FD}"/>
          </ac:spMkLst>
        </pc:spChg>
        <pc:graphicFrameChg chg="mod">
          <ac:chgData name="MOHD AMISH" userId="f9b7a0c901ce634c" providerId="LiveId" clId="{4AF6E273-65FE-4366-87B4-2B765C0D7E15}" dt="2024-01-11T11:14:29.618" v="55" actId="1076"/>
          <ac:graphicFrameMkLst>
            <pc:docMk/>
            <pc:sldMk cId="3729840301" sldId="299"/>
            <ac:graphicFrameMk id="4" creationId="{081BE4BE-E6B4-4EE9-A0FB-75180965A086}"/>
          </ac:graphicFrameMkLst>
        </pc:graphicFrameChg>
      </pc:sldChg>
      <pc:sldChg chg="modSp mod modTransition">
        <pc:chgData name="MOHD AMISH" userId="f9b7a0c901ce634c" providerId="LiveId" clId="{4AF6E273-65FE-4366-87B4-2B765C0D7E15}" dt="2024-01-11T11:15:03.146" v="62" actId="1076"/>
        <pc:sldMkLst>
          <pc:docMk/>
          <pc:sldMk cId="2754020952" sldId="300"/>
        </pc:sldMkLst>
        <pc:spChg chg="mod">
          <ac:chgData name="MOHD AMISH" userId="f9b7a0c901ce634c" providerId="LiveId" clId="{4AF6E273-65FE-4366-87B4-2B765C0D7E15}" dt="2024-01-11T11:15:03.146" v="62" actId="1076"/>
          <ac:spMkLst>
            <pc:docMk/>
            <pc:sldMk cId="2754020952" sldId="300"/>
            <ac:spMk id="2" creationId="{AEFA3A77-BDDF-4EE0-89A9-2FE6A10FABAC}"/>
          </ac:spMkLst>
        </pc:spChg>
        <pc:spChg chg="mod">
          <ac:chgData name="MOHD AMISH" userId="f9b7a0c901ce634c" providerId="LiveId" clId="{4AF6E273-65FE-4366-87B4-2B765C0D7E15}" dt="2024-01-11T11:14:45.373" v="57" actId="1076"/>
          <ac:spMkLst>
            <pc:docMk/>
            <pc:sldMk cId="2754020952" sldId="300"/>
            <ac:spMk id="7" creationId="{EC458266-16D7-9EA3-772B-47350FFEC726}"/>
          </ac:spMkLst>
        </pc:spChg>
        <pc:spChg chg="mod">
          <ac:chgData name="MOHD AMISH" userId="f9b7a0c901ce634c" providerId="LiveId" clId="{4AF6E273-65FE-4366-87B4-2B765C0D7E15}" dt="2024-01-11T11:14:50.050" v="58" actId="1076"/>
          <ac:spMkLst>
            <pc:docMk/>
            <pc:sldMk cId="2754020952" sldId="300"/>
            <ac:spMk id="8" creationId="{2CC5E49F-4695-8B1A-9680-B3EED74D4C88}"/>
          </ac:spMkLst>
        </pc:spChg>
        <pc:graphicFrameChg chg="mod">
          <ac:chgData name="MOHD AMISH" userId="f9b7a0c901ce634c" providerId="LiveId" clId="{4AF6E273-65FE-4366-87B4-2B765C0D7E15}" dt="2024-01-11T11:14:59.405" v="61" actId="1076"/>
          <ac:graphicFrameMkLst>
            <pc:docMk/>
            <pc:sldMk cId="2754020952" sldId="300"/>
            <ac:graphicFrameMk id="6" creationId="{E4CE56D7-3B89-4399-8D24-F14DBF9862F6}"/>
          </ac:graphicFrameMkLst>
        </pc:graphicFrameChg>
      </pc:sldChg>
      <pc:sldChg chg="modTransition">
        <pc:chgData name="MOHD AMISH" userId="f9b7a0c901ce634c" providerId="LiveId" clId="{4AF6E273-65FE-4366-87B4-2B765C0D7E15}" dt="2024-01-11T11:12:45.232" v="28"/>
        <pc:sldMkLst>
          <pc:docMk/>
          <pc:sldMk cId="1450532305" sldId="301"/>
        </pc:sldMkLst>
      </pc:sldChg>
      <pc:sldChg chg="modTransition">
        <pc:chgData name="MOHD AMISH" userId="f9b7a0c901ce634c" providerId="LiveId" clId="{4AF6E273-65FE-4366-87B4-2B765C0D7E15}" dt="2024-01-11T11:12:45.232" v="28"/>
        <pc:sldMkLst>
          <pc:docMk/>
          <pc:sldMk cId="4188772099" sldId="302"/>
        </pc:sldMkLst>
      </pc:sldChg>
      <pc:sldChg chg="modTransition">
        <pc:chgData name="MOHD AMISH" userId="f9b7a0c901ce634c" providerId="LiveId" clId="{4AF6E273-65FE-4366-87B4-2B765C0D7E15}" dt="2024-01-11T11:12:45.232" v="28"/>
        <pc:sldMkLst>
          <pc:docMk/>
          <pc:sldMk cId="2440330998" sldId="303"/>
        </pc:sldMkLst>
      </pc:sldChg>
      <pc:sldChg chg="delSp modSp new mod">
        <pc:chgData name="MOHD AMISH" userId="f9b7a0c901ce634c" providerId="LiveId" clId="{4AF6E273-65FE-4366-87B4-2B765C0D7E15}" dt="2024-01-11T11:16:52.729" v="123" actId="2711"/>
        <pc:sldMkLst>
          <pc:docMk/>
          <pc:sldMk cId="1176485611" sldId="304"/>
        </pc:sldMkLst>
        <pc:spChg chg="mod">
          <ac:chgData name="MOHD AMISH" userId="f9b7a0c901ce634c" providerId="LiveId" clId="{4AF6E273-65FE-4366-87B4-2B765C0D7E15}" dt="2024-01-11T11:16:52.729" v="123" actId="2711"/>
          <ac:spMkLst>
            <pc:docMk/>
            <pc:sldMk cId="1176485611" sldId="304"/>
            <ac:spMk id="2" creationId="{2483A3D5-0DDD-28E0-953D-BD5F48493BD2}"/>
          </ac:spMkLst>
        </pc:spChg>
        <pc:spChg chg="del">
          <ac:chgData name="MOHD AMISH" userId="f9b7a0c901ce634c" providerId="LiveId" clId="{4AF6E273-65FE-4366-87B4-2B765C0D7E15}" dt="2024-01-11T11:16:22.142" v="117" actId="478"/>
          <ac:spMkLst>
            <pc:docMk/>
            <pc:sldMk cId="1176485611" sldId="304"/>
            <ac:spMk id="3" creationId="{ADB84B72-F36D-70E0-485D-0E0854C8D97C}"/>
          </ac:spMkLst>
        </pc:spChg>
      </pc:sldChg>
      <pc:sldMasterChg chg="modTransition modSldLayout">
        <pc:chgData name="MOHD AMISH" userId="f9b7a0c901ce634c" providerId="LiveId" clId="{4AF6E273-65FE-4366-87B4-2B765C0D7E15}" dt="2024-01-11T11:12:45.232" v="28"/>
        <pc:sldMasterMkLst>
          <pc:docMk/>
          <pc:sldMasterMk cId="4268608568" sldId="2147483802"/>
        </pc:sldMasterMkLst>
        <pc:sldLayoutChg chg="modTransition">
          <pc:chgData name="MOHD AMISH" userId="f9b7a0c901ce634c" providerId="LiveId" clId="{4AF6E273-65FE-4366-87B4-2B765C0D7E15}" dt="2024-01-11T11:12:45.232" v="28"/>
          <pc:sldLayoutMkLst>
            <pc:docMk/>
            <pc:sldMasterMk cId="4268608568" sldId="2147483802"/>
            <pc:sldLayoutMk cId="2122065338" sldId="2147483803"/>
          </pc:sldLayoutMkLst>
        </pc:sldLayoutChg>
        <pc:sldLayoutChg chg="modTransition">
          <pc:chgData name="MOHD AMISH" userId="f9b7a0c901ce634c" providerId="LiveId" clId="{4AF6E273-65FE-4366-87B4-2B765C0D7E15}" dt="2024-01-11T11:12:45.232" v="28"/>
          <pc:sldLayoutMkLst>
            <pc:docMk/>
            <pc:sldMasterMk cId="4268608568" sldId="2147483802"/>
            <pc:sldLayoutMk cId="82118405" sldId="2147483804"/>
          </pc:sldLayoutMkLst>
        </pc:sldLayoutChg>
        <pc:sldLayoutChg chg="modTransition">
          <pc:chgData name="MOHD AMISH" userId="f9b7a0c901ce634c" providerId="LiveId" clId="{4AF6E273-65FE-4366-87B4-2B765C0D7E15}" dt="2024-01-11T11:12:45.232" v="28"/>
          <pc:sldLayoutMkLst>
            <pc:docMk/>
            <pc:sldMasterMk cId="4268608568" sldId="2147483802"/>
            <pc:sldLayoutMk cId="2767207577" sldId="2147483805"/>
          </pc:sldLayoutMkLst>
        </pc:sldLayoutChg>
        <pc:sldLayoutChg chg="modTransition">
          <pc:chgData name="MOHD AMISH" userId="f9b7a0c901ce634c" providerId="LiveId" clId="{4AF6E273-65FE-4366-87B4-2B765C0D7E15}" dt="2024-01-11T11:12:45.232" v="28"/>
          <pc:sldLayoutMkLst>
            <pc:docMk/>
            <pc:sldMasterMk cId="4268608568" sldId="2147483802"/>
            <pc:sldLayoutMk cId="3152076365" sldId="2147483806"/>
          </pc:sldLayoutMkLst>
        </pc:sldLayoutChg>
        <pc:sldLayoutChg chg="modTransition">
          <pc:chgData name="MOHD AMISH" userId="f9b7a0c901ce634c" providerId="LiveId" clId="{4AF6E273-65FE-4366-87B4-2B765C0D7E15}" dt="2024-01-11T11:12:45.232" v="28"/>
          <pc:sldLayoutMkLst>
            <pc:docMk/>
            <pc:sldMasterMk cId="4268608568" sldId="2147483802"/>
            <pc:sldLayoutMk cId="332541027" sldId="2147483807"/>
          </pc:sldLayoutMkLst>
        </pc:sldLayoutChg>
        <pc:sldLayoutChg chg="modTransition">
          <pc:chgData name="MOHD AMISH" userId="f9b7a0c901ce634c" providerId="LiveId" clId="{4AF6E273-65FE-4366-87B4-2B765C0D7E15}" dt="2024-01-11T11:12:45.232" v="28"/>
          <pc:sldLayoutMkLst>
            <pc:docMk/>
            <pc:sldMasterMk cId="4268608568" sldId="2147483802"/>
            <pc:sldLayoutMk cId="675404003" sldId="2147483808"/>
          </pc:sldLayoutMkLst>
        </pc:sldLayoutChg>
        <pc:sldLayoutChg chg="modTransition">
          <pc:chgData name="MOHD AMISH" userId="f9b7a0c901ce634c" providerId="LiveId" clId="{4AF6E273-65FE-4366-87B4-2B765C0D7E15}" dt="2024-01-11T11:12:45.232" v="28"/>
          <pc:sldLayoutMkLst>
            <pc:docMk/>
            <pc:sldMasterMk cId="4268608568" sldId="2147483802"/>
            <pc:sldLayoutMk cId="1981628139" sldId="2147483809"/>
          </pc:sldLayoutMkLst>
        </pc:sldLayoutChg>
        <pc:sldLayoutChg chg="modTransition">
          <pc:chgData name="MOHD AMISH" userId="f9b7a0c901ce634c" providerId="LiveId" clId="{4AF6E273-65FE-4366-87B4-2B765C0D7E15}" dt="2024-01-11T11:12:45.232" v="28"/>
          <pc:sldLayoutMkLst>
            <pc:docMk/>
            <pc:sldMasterMk cId="4268608568" sldId="2147483802"/>
            <pc:sldLayoutMk cId="1182135688" sldId="2147483810"/>
          </pc:sldLayoutMkLst>
        </pc:sldLayoutChg>
        <pc:sldLayoutChg chg="modTransition">
          <pc:chgData name="MOHD AMISH" userId="f9b7a0c901ce634c" providerId="LiveId" clId="{4AF6E273-65FE-4366-87B4-2B765C0D7E15}" dt="2024-01-11T11:12:45.232" v="28"/>
          <pc:sldLayoutMkLst>
            <pc:docMk/>
            <pc:sldMasterMk cId="4268608568" sldId="2147483802"/>
            <pc:sldLayoutMk cId="2239736553" sldId="2147483811"/>
          </pc:sldLayoutMkLst>
        </pc:sldLayoutChg>
        <pc:sldLayoutChg chg="modTransition">
          <pc:chgData name="MOHD AMISH" userId="f9b7a0c901ce634c" providerId="LiveId" clId="{4AF6E273-65FE-4366-87B4-2B765C0D7E15}" dt="2024-01-11T11:12:45.232" v="28"/>
          <pc:sldLayoutMkLst>
            <pc:docMk/>
            <pc:sldMasterMk cId="4268608568" sldId="2147483802"/>
            <pc:sldLayoutMk cId="1394608950" sldId="2147483812"/>
          </pc:sldLayoutMkLst>
        </pc:sldLayoutChg>
        <pc:sldLayoutChg chg="modTransition">
          <pc:chgData name="MOHD AMISH" userId="f9b7a0c901ce634c" providerId="LiveId" clId="{4AF6E273-65FE-4366-87B4-2B765C0D7E15}" dt="2024-01-11T11:12:45.232" v="28"/>
          <pc:sldLayoutMkLst>
            <pc:docMk/>
            <pc:sldMasterMk cId="4268608568" sldId="2147483802"/>
            <pc:sldLayoutMk cId="2407233150" sldId="2147483813"/>
          </pc:sldLayoutMkLst>
        </pc:sldLayoutChg>
        <pc:sldLayoutChg chg="modTransition">
          <pc:chgData name="MOHD AMISH" userId="f9b7a0c901ce634c" providerId="LiveId" clId="{4AF6E273-65FE-4366-87B4-2B765C0D7E15}" dt="2024-01-11T11:12:45.232" v="28"/>
          <pc:sldLayoutMkLst>
            <pc:docMk/>
            <pc:sldMasterMk cId="4268608568" sldId="2147483802"/>
            <pc:sldLayoutMk cId="753912084" sldId="2147483814"/>
          </pc:sldLayoutMkLst>
        </pc:sldLayoutChg>
        <pc:sldLayoutChg chg="modTransition">
          <pc:chgData name="MOHD AMISH" userId="f9b7a0c901ce634c" providerId="LiveId" clId="{4AF6E273-65FE-4366-87B4-2B765C0D7E15}" dt="2024-01-11T11:12:45.232" v="28"/>
          <pc:sldLayoutMkLst>
            <pc:docMk/>
            <pc:sldMasterMk cId="4268608568" sldId="2147483802"/>
            <pc:sldLayoutMk cId="1964359759" sldId="2147483815"/>
          </pc:sldLayoutMkLst>
        </pc:sldLayoutChg>
        <pc:sldLayoutChg chg="modTransition">
          <pc:chgData name="MOHD AMISH" userId="f9b7a0c901ce634c" providerId="LiveId" clId="{4AF6E273-65FE-4366-87B4-2B765C0D7E15}" dt="2024-01-11T11:12:45.232" v="28"/>
          <pc:sldLayoutMkLst>
            <pc:docMk/>
            <pc:sldMasterMk cId="4268608568" sldId="2147483802"/>
            <pc:sldLayoutMk cId="4151865062" sldId="2147483816"/>
          </pc:sldLayoutMkLst>
        </pc:sldLayoutChg>
        <pc:sldLayoutChg chg="modTransition">
          <pc:chgData name="MOHD AMISH" userId="f9b7a0c901ce634c" providerId="LiveId" clId="{4AF6E273-65FE-4366-87B4-2B765C0D7E15}" dt="2024-01-11T11:12:45.232" v="28"/>
          <pc:sldLayoutMkLst>
            <pc:docMk/>
            <pc:sldMasterMk cId="4268608568" sldId="2147483802"/>
            <pc:sldLayoutMk cId="3336818603" sldId="2147483817"/>
          </pc:sldLayoutMkLst>
        </pc:sldLayoutChg>
        <pc:sldLayoutChg chg="modTransition">
          <pc:chgData name="MOHD AMISH" userId="f9b7a0c901ce634c" providerId="LiveId" clId="{4AF6E273-65FE-4366-87B4-2B765C0D7E15}" dt="2024-01-11T11:12:45.232" v="28"/>
          <pc:sldLayoutMkLst>
            <pc:docMk/>
            <pc:sldMasterMk cId="4268608568" sldId="2147483802"/>
            <pc:sldLayoutMk cId="507691425" sldId="214748381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dami\Downloads\Untitled%20form%20(Respons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(Responses).xlsx]Sheet1!PivotTable2</c:name>
    <c:fmtId val="17"/>
  </c:pivotSource>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97536105436652E-2"/>
          <c:y val="5.9035210106697114E-2"/>
          <c:w val="0.93766232839012409"/>
          <c:h val="0.74067850567021476"/>
        </c:manualLayout>
      </c:layout>
      <c:barChart>
        <c:barDir val="col"/>
        <c:grouping val="clustered"/>
        <c:varyColors val="0"/>
        <c:ser>
          <c:idx val="0"/>
          <c:order val="0"/>
          <c:tx>
            <c:strRef>
              <c:f>Sheet1!$F$4</c:f>
              <c:strCache>
                <c:ptCount val="1"/>
                <c:pt idx="0">
                  <c:v>Total</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Sheet1!$E$5:$E$10</c:f>
              <c:strCache>
                <c:ptCount val="5"/>
                <c:pt idx="0">
                  <c:v>Dairy products</c:v>
                </c:pt>
                <c:pt idx="1">
                  <c:v>Dairy products, non-veg, veg, Fruits</c:v>
                </c:pt>
                <c:pt idx="2">
                  <c:v>Non-veg</c:v>
                </c:pt>
                <c:pt idx="3">
                  <c:v>Non-veg, Fruits</c:v>
                </c:pt>
                <c:pt idx="4">
                  <c:v>Veg</c:v>
                </c:pt>
              </c:strCache>
            </c:strRef>
          </c:cat>
          <c:val>
            <c:numRef>
              <c:f>Sheet1!$F$5:$F$10</c:f>
              <c:numCache>
                <c:formatCode>0.00%</c:formatCode>
                <c:ptCount val="5"/>
                <c:pt idx="0">
                  <c:v>7.1428571428571425E-2</c:v>
                </c:pt>
                <c:pt idx="1">
                  <c:v>0.14285714285714285</c:v>
                </c:pt>
                <c:pt idx="2">
                  <c:v>0.21428571428571427</c:v>
                </c:pt>
                <c:pt idx="3">
                  <c:v>7.1428571428571425E-2</c:v>
                </c:pt>
                <c:pt idx="4">
                  <c:v>0.5</c:v>
                </c:pt>
              </c:numCache>
            </c:numRef>
          </c:val>
          <c:extLst>
            <c:ext xmlns:c16="http://schemas.microsoft.com/office/drawing/2014/chart" uri="{C3380CC4-5D6E-409C-BE32-E72D297353CC}">
              <c16:uniqueId val="{00000000-8D84-45D2-ACAC-C23B3EA37535}"/>
            </c:ext>
          </c:extLst>
        </c:ser>
        <c:dLbls>
          <c:dLblPos val="outEnd"/>
          <c:showLegendKey val="0"/>
          <c:showVal val="1"/>
          <c:showCatName val="0"/>
          <c:showSerName val="0"/>
          <c:showPercent val="0"/>
          <c:showBubbleSize val="0"/>
        </c:dLbls>
        <c:gapWidth val="219"/>
        <c:overlap val="-27"/>
        <c:axId val="1217079936"/>
        <c:axId val="1218596976"/>
      </c:barChart>
      <c:catAx>
        <c:axId val="12170799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218596976"/>
        <c:crosses val="autoZero"/>
        <c:auto val="1"/>
        <c:lblAlgn val="ctr"/>
        <c:lblOffset val="100"/>
        <c:noMultiLvlLbl val="0"/>
      </c:catAx>
      <c:valAx>
        <c:axId val="1218596976"/>
        <c:scaling>
          <c:orientation val="minMax"/>
        </c:scaling>
        <c:delete val="1"/>
        <c:axPos val="l"/>
        <c:numFmt formatCode="0.00%" sourceLinked="1"/>
        <c:majorTickMark val="out"/>
        <c:minorTickMark val="none"/>
        <c:tickLblPos val="nextTo"/>
        <c:crossAx val="121707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Price</a:t>
            </a:r>
            <a:r>
              <a:rPr lang="en-IN" baseline="0"/>
              <a:t> of foods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7531845216595632"/>
          <c:y val="0.25598895513783321"/>
          <c:w val="0.50952948541982701"/>
          <c:h val="0.64206605677180517"/>
        </c:manualLayout>
      </c:layout>
      <c:doughnutChart>
        <c:varyColors val="1"/>
        <c:ser>
          <c:idx val="0"/>
          <c:order val="0"/>
          <c:tx>
            <c:strRef>
              <c:f>Sheet1!$K$12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BD-48BD-8B6D-2B0547003E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BD-48BD-8B6D-2B0547003E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3E4-47A1-A3A1-A5B98F610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3E4-47A1-A3A1-A5B98F610A33}"/>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2"/>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Sheet1!$J$13:$J$17</c:f>
              <c:strCache>
                <c:ptCount val="4"/>
                <c:pt idx="0">
                  <c:v>2-3 times a week</c:v>
                </c:pt>
                <c:pt idx="1">
                  <c:v>Daily</c:v>
                </c:pt>
                <c:pt idx="2">
                  <c:v>Ocassionaly</c:v>
                </c:pt>
                <c:pt idx="3">
                  <c:v>once a week</c:v>
                </c:pt>
              </c:strCache>
            </c:strRef>
          </c:cat>
          <c:val>
            <c:numRef>
              <c:f>Sheet1!$K$13:$K$17</c:f>
              <c:numCache>
                <c:formatCode>General</c:formatCode>
                <c:ptCount val="4"/>
                <c:pt idx="0">
                  <c:v>4</c:v>
                </c:pt>
                <c:pt idx="1">
                  <c:v>3</c:v>
                </c:pt>
                <c:pt idx="2">
                  <c:v>2</c:v>
                </c:pt>
                <c:pt idx="3">
                  <c:v>5</c:v>
                </c:pt>
              </c:numCache>
            </c:numRef>
          </c:val>
          <c:extLst>
            <c:ext xmlns:c16="http://schemas.microsoft.com/office/drawing/2014/chart" uri="{C3380CC4-5D6E-409C-BE32-E72D297353CC}">
              <c16:uniqueId val="{00000004-58BD-48BD-8B6D-2B0547003E23}"/>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(Responses).xlsx]Sheet1!PivotTable4</c:name>
    <c:fmtId val="1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manualLayout>
          <c:layoutTarget val="inner"/>
          <c:xMode val="edge"/>
          <c:yMode val="edge"/>
          <c:x val="0.17785476815398074"/>
          <c:y val="0.11342592592592593"/>
          <c:w val="0.49722222222222223"/>
          <c:h val="0.82870370370370372"/>
        </c:manualLayout>
      </c:layout>
      <c:pieChart>
        <c:varyColors val="1"/>
        <c:ser>
          <c:idx val="0"/>
          <c:order val="0"/>
          <c:tx>
            <c:strRef>
              <c:f>Sheet1!$C$14</c:f>
              <c:strCache>
                <c:ptCount val="1"/>
                <c:pt idx="0">
                  <c:v>Total</c:v>
                </c:pt>
              </c:strCache>
            </c:strRef>
          </c:tx>
          <c:explosion val="11"/>
          <c:dPt>
            <c:idx val="0"/>
            <c:bubble3D val="0"/>
            <c:explosion val="0"/>
            <c:spPr>
              <a:solidFill>
                <a:schemeClr val="accent1"/>
              </a:solidFill>
              <a:ln w="19050">
                <a:solidFill>
                  <a:schemeClr val="lt1"/>
                </a:solidFill>
              </a:ln>
              <a:effectLst/>
            </c:spPr>
            <c:extLst>
              <c:ext xmlns:c16="http://schemas.microsoft.com/office/drawing/2014/chart" uri="{C3380CC4-5D6E-409C-BE32-E72D297353CC}">
                <c16:uniqueId val="{00000001-32E1-4FDF-8315-929CF423EF84}"/>
              </c:ext>
            </c:extLst>
          </c:dPt>
          <c:dPt>
            <c:idx val="1"/>
            <c:bubble3D val="0"/>
            <c:explosion val="1"/>
            <c:spPr>
              <a:solidFill>
                <a:schemeClr val="accent2"/>
              </a:solidFill>
              <a:ln w="19050">
                <a:solidFill>
                  <a:schemeClr val="lt1"/>
                </a:solidFill>
              </a:ln>
              <a:effectLst/>
            </c:spPr>
            <c:extLst>
              <c:ext xmlns:c16="http://schemas.microsoft.com/office/drawing/2014/chart" uri="{C3380CC4-5D6E-409C-BE32-E72D297353CC}">
                <c16:uniqueId val="{00000003-32E1-4FDF-8315-929CF423EF84}"/>
              </c:ext>
            </c:extLst>
          </c:dPt>
          <c:dPt>
            <c:idx val="2"/>
            <c:bubble3D val="0"/>
            <c:explosion val="0"/>
            <c:spPr>
              <a:solidFill>
                <a:schemeClr val="accent3"/>
              </a:solidFill>
              <a:ln w="19050">
                <a:solidFill>
                  <a:schemeClr val="lt1"/>
                </a:solidFill>
              </a:ln>
              <a:effectLst/>
            </c:spPr>
            <c:extLst>
              <c:ext xmlns:c16="http://schemas.microsoft.com/office/drawing/2014/chart" uri="{C3380CC4-5D6E-409C-BE32-E72D297353CC}">
                <c16:uniqueId val="{00000005-32E1-4FDF-8315-929CF423EF84}"/>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Sheet1!$B$15:$B$18</c:f>
              <c:strCache>
                <c:ptCount val="3"/>
                <c:pt idx="0">
                  <c:v>Both veg and non-veg</c:v>
                </c:pt>
                <c:pt idx="1">
                  <c:v>Non-veg</c:v>
                </c:pt>
                <c:pt idx="2">
                  <c:v>Veg</c:v>
                </c:pt>
              </c:strCache>
            </c:strRef>
          </c:cat>
          <c:val>
            <c:numRef>
              <c:f>Sheet1!$C$15:$C$18</c:f>
              <c:numCache>
                <c:formatCode>General</c:formatCode>
                <c:ptCount val="3"/>
                <c:pt idx="0">
                  <c:v>3</c:v>
                </c:pt>
                <c:pt idx="1">
                  <c:v>6</c:v>
                </c:pt>
                <c:pt idx="2">
                  <c:v>5</c:v>
                </c:pt>
              </c:numCache>
            </c:numRef>
          </c:val>
          <c:extLst>
            <c:ext xmlns:c16="http://schemas.microsoft.com/office/drawing/2014/chart" uri="{C3380CC4-5D6E-409C-BE32-E72D297353CC}">
              <c16:uniqueId val="{00000006-32E1-4FDF-8315-929CF423EF8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930489938757656"/>
          <c:y val="0.30315653251676872"/>
          <c:w val="0.28402843394575678"/>
          <c:h val="0.49553842228054829"/>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[Untitled form (Responses).xlsx]Sheet1!PivotTable6</c:name>
    <c:fmtId val="22"/>
  </c:pivotSource>
  <c:chart>
    <c:autoTitleDeleted val="1"/>
    <c:pivotFmts>
      <c:pivotFmt>
        <c:idx val="0"/>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sp3d/>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a:sp3d/>
        </c:spPr>
      </c:pivotFmt>
      <c:pivotFmt>
        <c:idx val="4"/>
        <c:spPr>
          <a:solidFill>
            <a:schemeClr val="accent6"/>
          </a:solidFill>
          <a:ln>
            <a:noFill/>
          </a:ln>
          <a:effectLst/>
          <a:sp3d/>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6"/>
          </a:solidFill>
          <a:ln>
            <a:noFill/>
          </a:ln>
          <a:effectLst/>
          <a:sp3d/>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Sheet1!$F$22</c:f>
              <c:strCache>
                <c:ptCount val="1"/>
                <c:pt idx="0">
                  <c:v>Total</c:v>
                </c:pt>
              </c:strCache>
            </c:strRef>
          </c:tx>
          <c:spPr>
            <a:solidFill>
              <a:schemeClr val="accent6"/>
            </a:solidFill>
            <a:ln>
              <a:noFill/>
            </a:ln>
            <a:effectLst/>
            <a:sp3d/>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Sheet1!$E$23:$E$26</c:f>
              <c:strCache>
                <c:ptCount val="3"/>
                <c:pt idx="0">
                  <c:v>food from restaurant</c:v>
                </c:pt>
                <c:pt idx="1">
                  <c:v>Home cooked</c:v>
                </c:pt>
                <c:pt idx="2">
                  <c:v>Packed Food</c:v>
                </c:pt>
              </c:strCache>
            </c:strRef>
          </c:cat>
          <c:val>
            <c:numRef>
              <c:f>Sheet1!$F$23:$F$26</c:f>
              <c:numCache>
                <c:formatCode>General</c:formatCode>
                <c:ptCount val="3"/>
                <c:pt idx="0">
                  <c:v>3</c:v>
                </c:pt>
                <c:pt idx="1">
                  <c:v>7</c:v>
                </c:pt>
                <c:pt idx="2">
                  <c:v>4</c:v>
                </c:pt>
              </c:numCache>
            </c:numRef>
          </c:val>
          <c:extLst>
            <c:ext xmlns:c16="http://schemas.microsoft.com/office/drawing/2014/chart" uri="{C3380CC4-5D6E-409C-BE32-E72D297353CC}">
              <c16:uniqueId val="{00000000-3830-4021-A870-25E4059567CA}"/>
            </c:ext>
          </c:extLst>
        </c:ser>
        <c:dLbls>
          <c:showLegendKey val="0"/>
          <c:showVal val="0"/>
          <c:showCatName val="0"/>
          <c:showSerName val="0"/>
          <c:showPercent val="0"/>
          <c:showBubbleSize val="0"/>
        </c:dLbls>
        <c:gapWidth val="150"/>
        <c:shape val="box"/>
        <c:axId val="1192698272"/>
        <c:axId val="1420883200"/>
        <c:axId val="0"/>
      </c:bar3DChart>
      <c:catAx>
        <c:axId val="119269827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20883200"/>
        <c:crosses val="autoZero"/>
        <c:auto val="1"/>
        <c:lblAlgn val="ctr"/>
        <c:lblOffset val="100"/>
        <c:noMultiLvlLbl val="0"/>
      </c:catAx>
      <c:valAx>
        <c:axId val="1420883200"/>
        <c:scaling>
          <c:orientation val="minMax"/>
        </c:scaling>
        <c:delete val="1"/>
        <c:axPos val="l"/>
        <c:numFmt formatCode="General" sourceLinked="1"/>
        <c:majorTickMark val="out"/>
        <c:minorTickMark val="none"/>
        <c:tickLblPos val="nextTo"/>
        <c:crossAx val="1192698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(Responses).xlsx]Sheet1!PivotTable1</c:name>
    <c:fmtId val="22"/>
  </c:pivotSource>
  <c:chart>
    <c:autoTitleDeleted val="1"/>
    <c:pivotFmts>
      <c:pivotFmt>
        <c:idx val="0"/>
        <c:spPr>
          <a:solidFill>
            <a:schemeClr val="accent1"/>
          </a:solidFill>
          <a:ln w="9525" cap="flat" cmpd="sng" algn="ctr">
            <a:no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Sheet1!$K$12</c:f>
              <c:strCache>
                <c:ptCount val="1"/>
                <c:pt idx="0">
                  <c:v>Total</c:v>
                </c:pt>
              </c:strCache>
            </c:strRef>
          </c:tx>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Sheet1!$J$13:$J$17</c:f>
              <c:strCache>
                <c:ptCount val="4"/>
                <c:pt idx="0">
                  <c:v>2-3 times a week</c:v>
                </c:pt>
                <c:pt idx="1">
                  <c:v>Daily</c:v>
                </c:pt>
                <c:pt idx="2">
                  <c:v>Ocassionaly</c:v>
                </c:pt>
                <c:pt idx="3">
                  <c:v>once a week</c:v>
                </c:pt>
              </c:strCache>
            </c:strRef>
          </c:cat>
          <c:val>
            <c:numRef>
              <c:f>Sheet1!$K$13:$K$17</c:f>
              <c:numCache>
                <c:formatCode>General</c:formatCode>
                <c:ptCount val="4"/>
                <c:pt idx="0">
                  <c:v>4</c:v>
                </c:pt>
                <c:pt idx="1">
                  <c:v>3</c:v>
                </c:pt>
                <c:pt idx="2">
                  <c:v>2</c:v>
                </c:pt>
                <c:pt idx="3">
                  <c:v>5</c:v>
                </c:pt>
              </c:numCache>
            </c:numRef>
          </c:val>
          <c:extLst>
            <c:ext xmlns:c16="http://schemas.microsoft.com/office/drawing/2014/chart" uri="{C3380CC4-5D6E-409C-BE32-E72D297353CC}">
              <c16:uniqueId val="{00000000-579C-44ED-B392-AEFD2B8D5D7E}"/>
            </c:ext>
          </c:extLst>
        </c:ser>
        <c:dLbls>
          <c:dLblPos val="outEnd"/>
          <c:showLegendKey val="0"/>
          <c:showVal val="1"/>
          <c:showCatName val="0"/>
          <c:showSerName val="0"/>
          <c:showPercent val="0"/>
          <c:showBubbleSize val="0"/>
        </c:dLbls>
        <c:gapWidth val="100"/>
        <c:overlap val="-24"/>
        <c:axId val="631174368"/>
        <c:axId val="719484880"/>
      </c:barChart>
      <c:catAx>
        <c:axId val="6311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crossAx val="719484880"/>
        <c:crosses val="autoZero"/>
        <c:auto val="1"/>
        <c:lblAlgn val="ctr"/>
        <c:lblOffset val="100"/>
        <c:noMultiLvlLbl val="0"/>
      </c:catAx>
      <c:valAx>
        <c:axId val="719484880"/>
        <c:scaling>
          <c:orientation val="minMax"/>
        </c:scaling>
        <c:delete val="1"/>
        <c:axPos val="l"/>
        <c:numFmt formatCode="General" sourceLinked="1"/>
        <c:majorTickMark val="none"/>
        <c:minorTickMark val="none"/>
        <c:tickLblPos val="nextTo"/>
        <c:crossAx val="631174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(Responses).xlsx]Sheet1!PivotTable3</c:name>
    <c:fmtId val="29"/>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0.11016557305336833"/>
              <c:y val="7.702573636628755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0.11016557305336833"/>
              <c:y val="7.702573636628755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0.11016557305336833"/>
              <c:y val="7.702573636628755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51159803742503662"/>
          <c:y val="5.4573033178739239E-2"/>
          <c:w val="0.37309473937089094"/>
          <c:h val="0.91774168556684588"/>
        </c:manualLayout>
      </c:layout>
      <c:pieChart>
        <c:varyColors val="1"/>
        <c:ser>
          <c:idx val="0"/>
          <c:order val="0"/>
          <c:tx>
            <c:strRef>
              <c:f>Sheet1!$C$4</c:f>
              <c:strCache>
                <c:ptCount val="1"/>
                <c:pt idx="0">
                  <c:v>Total</c:v>
                </c:pt>
              </c:strCache>
            </c:strRef>
          </c:tx>
          <c:explosion val="5"/>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DEA-48A9-AFEB-8D8B8D6DC2FC}"/>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DEA-48A9-AFEB-8D8B8D6DC2FC}"/>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DEA-48A9-AFEB-8D8B8D6DC2FC}"/>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DEA-48A9-AFEB-8D8B8D6DC2F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Sheet1!$B$5:$B$9</c:f>
              <c:strCache>
                <c:ptCount val="4"/>
                <c:pt idx="0">
                  <c:v>Full Meal: Platter</c:v>
                </c:pt>
                <c:pt idx="1">
                  <c:v>Full Meal: Platter, Snacks : Pizza,Burger,Fries</c:v>
                </c:pt>
                <c:pt idx="2">
                  <c:v>Mocktails</c:v>
                </c:pt>
                <c:pt idx="3">
                  <c:v>Snacks : Pizza,Burger,Fries</c:v>
                </c:pt>
              </c:strCache>
            </c:strRef>
          </c:cat>
          <c:val>
            <c:numRef>
              <c:f>Sheet1!$C$5:$C$9</c:f>
              <c:numCache>
                <c:formatCode>General</c:formatCode>
                <c:ptCount val="4"/>
                <c:pt idx="0">
                  <c:v>1</c:v>
                </c:pt>
                <c:pt idx="1">
                  <c:v>6</c:v>
                </c:pt>
                <c:pt idx="2">
                  <c:v>2</c:v>
                </c:pt>
                <c:pt idx="3">
                  <c:v>5</c:v>
                </c:pt>
              </c:numCache>
            </c:numRef>
          </c:val>
          <c:extLst>
            <c:ext xmlns:c16="http://schemas.microsoft.com/office/drawing/2014/chart" uri="{C3380CC4-5D6E-409C-BE32-E72D297353CC}">
              <c16:uniqueId val="{00000008-6DEA-48A9-AFEB-8D8B8D6DC2F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4.9776465441819774E-2"/>
          <c:y val="6.9842711096738216E-2"/>
          <c:w val="0.3307790901137358"/>
          <c:h val="0.9202214522083489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5" qsCatId="simple" csTypeId="urn:microsoft.com/office/officeart/2005/8/colors/accent1_2" csCatId="accent1" phldr="1"/>
      <dgm:spPr/>
      <dgm:t>
        <a:bodyPr/>
        <a:lstStyle/>
        <a:p>
          <a:endParaRPr lang="en-US"/>
        </a:p>
      </dgm:t>
    </dgm:pt>
    <dgm:pt modelId="{9DB38719-EEF9-4638-91CE-8E8C646CC524}">
      <dgm:prSet custT="1"/>
      <dgm:spPr/>
      <dgm:t>
        <a:bodyPr/>
        <a:lstStyle/>
        <a:p>
          <a:r>
            <a:rPr lang="en-US" sz="1800" dirty="0"/>
            <a:t>Introduction</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66C4A8F-CE66-4FF5-AF11-6C385F74A275}">
      <dgm:prSet custT="1"/>
      <dgm:spPr/>
      <dgm:t>
        <a:bodyPr/>
        <a:lstStyle/>
        <a:p>
          <a:r>
            <a:rPr lang="en-US" sz="1600" dirty="0"/>
            <a:t>Data Analysis</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C2F0E5C9-2943-4A9B-872F-ECF6B159E9F4}">
      <dgm:prSet custT="1"/>
      <dgm:spPr/>
      <dgm:t>
        <a:bodyPr/>
        <a:lstStyle/>
        <a:p>
          <a:r>
            <a:rPr lang="en-US" sz="1600" dirty="0"/>
            <a:t>Insights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C057D6ED-8F49-42DC-B8A7-C07F68F0F734}">
      <dgm:prSet custT="1"/>
      <dgm:spPr/>
      <dgm:t>
        <a:bodyPr/>
        <a:lstStyle/>
        <a:p>
          <a:pPr algn="ctr">
            <a:lnSpc>
              <a:spcPct val="100000"/>
            </a:lnSpc>
          </a:pPr>
          <a:r>
            <a:rPr lang="en-US" sz="1600" dirty="0"/>
            <a:t>Data collection</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05E59511-FFA9-46F1-844F-D6190CE21E86}" type="pres">
      <dgm:prSet presAssocID="{9DB38719-EEF9-4638-91CE-8E8C646CC524}" presName="composite" presStyleCnt="0"/>
      <dgm:spPr/>
    </dgm:pt>
    <dgm:pt modelId="{45E6D13D-9564-4936-892D-5EA6F7526F0D}" type="pres">
      <dgm:prSet presAssocID="{9DB38719-EEF9-4638-91CE-8E8C646CC524}" presName="Parent1" presStyleLbl="alignNode1" presStyleIdx="0" presStyleCnt="4">
        <dgm:presLayoutVars>
          <dgm:chMax val="1"/>
          <dgm:chPref val="1"/>
          <dgm:bulletEnabled val="1"/>
        </dgm:presLayoutVars>
      </dgm:prSet>
      <dgm:spPr/>
    </dgm:pt>
    <dgm:pt modelId="{3269D0E9-D33C-4809-8486-B13BFDD3A91C}" type="pres">
      <dgm:prSet presAssocID="{9DB38719-EEF9-4638-91CE-8E8C646CC524}" presName="Childtext1" presStyleLbl="revTx" presStyleIdx="0" presStyleCnt="4">
        <dgm:presLayoutVars>
          <dgm:chMax val="0"/>
          <dgm:chPref val="0"/>
          <dgm:bulletEnabled/>
        </dgm:presLayoutVars>
      </dgm:prSet>
      <dgm:spPr/>
    </dgm:pt>
    <dgm:pt modelId="{85AEA866-C988-460A-AFA5-7C423E541B11}" type="pres">
      <dgm:prSet presAssocID="{9DB38719-EEF9-4638-91CE-8E8C646CC524}"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9C9A0289-4CF6-44B4-A634-5E48FD574A49}" type="pres">
      <dgm:prSet presAssocID="{9DB38719-EEF9-4638-91CE-8E8C646CC524}" presName="ConnectLineEnd" presStyleLbl="node1" presStyleIdx="0" presStyleCnt="4"/>
      <dgm:spPr/>
    </dgm:pt>
    <dgm:pt modelId="{41FA3999-7F19-4F43-8D57-0A61D62E10BA}" type="pres">
      <dgm:prSet presAssocID="{9DB38719-EEF9-4638-91CE-8E8C646CC524}" presName="EmptyPane" presStyleCnt="0"/>
      <dgm:spPr/>
    </dgm:pt>
    <dgm:pt modelId="{B7CDAB99-ACA8-4DC4-AADB-C6E026CAF4F9}" type="pres">
      <dgm:prSet presAssocID="{B8EFC625-D79E-4B16-A077-46ABEB1913DC}" presName="spaceBetweenRectangles" presStyleLbl="fgAcc1" presStyleIdx="0" presStyleCnt="3"/>
      <dgm:spPr/>
    </dgm:pt>
    <dgm:pt modelId="{EE33F1E5-B9F9-4BD6-B06C-C66D275DC05C}" type="pres">
      <dgm:prSet presAssocID="{C057D6ED-8F49-42DC-B8A7-C07F68F0F734}" presName="composite" presStyleCnt="0"/>
      <dgm:spPr/>
    </dgm:pt>
    <dgm:pt modelId="{F61D84F6-8287-4941-9A50-BD7A98977F4F}" type="pres">
      <dgm:prSet presAssocID="{C057D6ED-8F49-42DC-B8A7-C07F68F0F734}" presName="Parent1" presStyleLbl="alignNode1" presStyleIdx="1" presStyleCnt="4">
        <dgm:presLayoutVars>
          <dgm:chMax val="1"/>
          <dgm:chPref val="1"/>
          <dgm:bulletEnabled val="1"/>
        </dgm:presLayoutVars>
      </dgm:prSet>
      <dgm:spPr/>
    </dgm:pt>
    <dgm:pt modelId="{76F6AC15-E356-44CD-B766-B46EC284EE4C}" type="pres">
      <dgm:prSet presAssocID="{C057D6ED-8F49-42DC-B8A7-C07F68F0F734}" presName="Childtext1" presStyleLbl="revTx" presStyleIdx="1" presStyleCnt="4">
        <dgm:presLayoutVars>
          <dgm:chMax val="0"/>
          <dgm:chPref val="0"/>
          <dgm:bulletEnabled/>
        </dgm:presLayoutVars>
      </dgm:prSet>
      <dgm:spPr/>
    </dgm:pt>
    <dgm:pt modelId="{30318BDE-F5A1-472E-986F-5720675DFA80}" type="pres">
      <dgm:prSet presAssocID="{C057D6ED-8F49-42DC-B8A7-C07F68F0F734}"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4C36D357-F307-4115-BE22-4652C792DE46}" type="pres">
      <dgm:prSet presAssocID="{C057D6ED-8F49-42DC-B8A7-C07F68F0F734}" presName="ConnectLineEnd" presStyleLbl="node1" presStyleIdx="1" presStyleCnt="4"/>
      <dgm:spPr/>
    </dgm:pt>
    <dgm:pt modelId="{8AFC7990-9E05-4B44-AA81-5AD13A48F848}" type="pres">
      <dgm:prSet presAssocID="{C057D6ED-8F49-42DC-B8A7-C07F68F0F734}" presName="EmptyPane" presStyleCnt="0"/>
      <dgm:spPr/>
    </dgm:pt>
    <dgm:pt modelId="{DCA8AD20-8432-4B19-AA27-7ECAAA806559}" type="pres">
      <dgm:prSet presAssocID="{6E885013-4246-43E1-A818-2251A99C8FD2}" presName="spaceBetweenRectangles" presStyleLbl="fgAcc1" presStyleIdx="1" presStyleCnt="3"/>
      <dgm:spPr/>
    </dgm:pt>
    <dgm:pt modelId="{530D3441-3758-492D-960A-4D3C8F2BD797}" type="pres">
      <dgm:prSet presAssocID="{566C4A8F-CE66-4FF5-AF11-6C385F74A275}" presName="composite" presStyleCnt="0"/>
      <dgm:spPr/>
    </dgm:pt>
    <dgm:pt modelId="{8C45CDE9-B69E-4360-B0E2-30A12A329E5A}" type="pres">
      <dgm:prSet presAssocID="{566C4A8F-CE66-4FF5-AF11-6C385F74A275}" presName="Parent1" presStyleLbl="alignNode1" presStyleIdx="2" presStyleCnt="4">
        <dgm:presLayoutVars>
          <dgm:chMax val="1"/>
          <dgm:chPref val="1"/>
          <dgm:bulletEnabled val="1"/>
        </dgm:presLayoutVars>
      </dgm:prSet>
      <dgm:spPr/>
    </dgm:pt>
    <dgm:pt modelId="{09CE6514-D630-4B10-82DE-3DD8044D8BFE}" type="pres">
      <dgm:prSet presAssocID="{566C4A8F-CE66-4FF5-AF11-6C385F74A275}" presName="Childtext1" presStyleLbl="revTx" presStyleIdx="2" presStyleCnt="4">
        <dgm:presLayoutVars>
          <dgm:chMax val="0"/>
          <dgm:chPref val="0"/>
          <dgm:bulletEnabled/>
        </dgm:presLayoutVars>
      </dgm:prSet>
      <dgm:spPr/>
    </dgm:pt>
    <dgm:pt modelId="{3363963C-82EC-44DA-9EA8-EEEA4CA109A9}" type="pres">
      <dgm:prSet presAssocID="{566C4A8F-CE66-4FF5-AF11-6C385F74A27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CB81E65F-3F01-4251-B664-6F2957FCCF11}" type="pres">
      <dgm:prSet presAssocID="{566C4A8F-CE66-4FF5-AF11-6C385F74A275}" presName="ConnectLineEnd" presStyleLbl="node1" presStyleIdx="2" presStyleCnt="4"/>
      <dgm:spPr/>
    </dgm:pt>
    <dgm:pt modelId="{A971FC0E-6E3C-45B3-A3EA-9263962DF156}" type="pres">
      <dgm:prSet presAssocID="{566C4A8F-CE66-4FF5-AF11-6C385F74A275}" presName="EmptyPane" presStyleCnt="0"/>
      <dgm:spPr/>
    </dgm:pt>
    <dgm:pt modelId="{41BFCD6C-77DA-4F3C-AEA3-17028E72CBCE}" type="pres">
      <dgm:prSet presAssocID="{E74B8A5E-78D9-4E5B-86E1-203DE271581F}" presName="spaceBetweenRectangles" presStyleLbl="fgAcc1" presStyleIdx="2" presStyleCnt="3"/>
      <dgm:spPr/>
    </dgm:pt>
    <dgm:pt modelId="{631F7E6B-7468-4B0F-ACCC-8B40BD6B2B2F}" type="pres">
      <dgm:prSet presAssocID="{C2F0E5C9-2943-4A9B-872F-ECF6B159E9F4}" presName="composite" presStyleCnt="0"/>
      <dgm:spPr/>
    </dgm:pt>
    <dgm:pt modelId="{649608A6-3DF2-4D28-83DF-1FE8AC056C69}" type="pres">
      <dgm:prSet presAssocID="{C2F0E5C9-2943-4A9B-872F-ECF6B159E9F4}" presName="Parent1" presStyleLbl="alignNode1" presStyleIdx="3" presStyleCnt="4">
        <dgm:presLayoutVars>
          <dgm:chMax val="1"/>
          <dgm:chPref val="1"/>
          <dgm:bulletEnabled val="1"/>
        </dgm:presLayoutVars>
      </dgm:prSet>
      <dgm:spPr/>
    </dgm:pt>
    <dgm:pt modelId="{149755FD-C3AA-47DD-A229-591ACEDF2E7D}" type="pres">
      <dgm:prSet presAssocID="{C2F0E5C9-2943-4A9B-872F-ECF6B159E9F4}" presName="Childtext1" presStyleLbl="revTx" presStyleIdx="3" presStyleCnt="4">
        <dgm:presLayoutVars>
          <dgm:chMax val="0"/>
          <dgm:chPref val="0"/>
          <dgm:bulletEnabled/>
        </dgm:presLayoutVars>
      </dgm:prSet>
      <dgm:spPr/>
    </dgm:pt>
    <dgm:pt modelId="{3D6D71B1-FA02-4859-BB13-95C647A7B9D8}" type="pres">
      <dgm:prSet presAssocID="{C2F0E5C9-2943-4A9B-872F-ECF6B159E9F4}"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9328E2E5-E783-40F3-AC00-8D74EFFD876E}" type="pres">
      <dgm:prSet presAssocID="{C2F0E5C9-2943-4A9B-872F-ECF6B159E9F4}" presName="ConnectLineEnd" presStyleLbl="node1" presStyleIdx="3" presStyleCnt="4"/>
      <dgm:spPr/>
    </dgm:pt>
    <dgm:pt modelId="{230B06AB-683C-4A96-AC32-079FD18E7A29}" type="pres">
      <dgm:prSet presAssocID="{C2F0E5C9-2943-4A9B-872F-ECF6B159E9F4}" presName="EmptyPane" presStyleCnt="0"/>
      <dgm:spPr/>
    </dgm:pt>
  </dgm:ptLst>
  <dgm:cxnLst>
    <dgm:cxn modelId="{03140D03-142D-4BD9-8317-D6A0D19AA046}" type="presOf" srcId="{566C4A8F-CE66-4FF5-AF11-6C385F74A275}" destId="{8C45CDE9-B69E-4360-B0E2-30A12A329E5A}" srcOrd="0" destOrd="0" presId="urn:microsoft.com/office/officeart/2016/7/layout/HexagonTimeline"/>
    <dgm:cxn modelId="{82C2E40D-9BC0-4ADA-915E-708000D2737D}" srcId="{08F627ED-A304-4697-8C44-18E45D3D2B1A}" destId="{9DB38719-EEF9-4638-91CE-8E8C646CC524}" srcOrd="0" destOrd="0" parTransId="{2D70C797-29DD-498F-9D71-4F6A2362408D}" sibTransId="{B8EFC625-D79E-4B16-A077-46ABEB1913DC}"/>
    <dgm:cxn modelId="{C5D8602B-517E-43E4-BD3A-FC1FECDD1246}" type="presOf" srcId="{08F627ED-A304-4697-8C44-18E45D3D2B1A}" destId="{0580C383-85A3-425E-A44E-5E7306FF943E}" srcOrd="0" destOrd="0" presId="urn:microsoft.com/office/officeart/2016/7/layout/HexagonTimeline"/>
    <dgm:cxn modelId="{66E8CE3C-459F-4648-B4D7-5039298A0E92}" srcId="{08F627ED-A304-4697-8C44-18E45D3D2B1A}" destId="{566C4A8F-CE66-4FF5-AF11-6C385F74A275}" srcOrd="2" destOrd="0" parTransId="{375C5A5E-5F04-4FE8-98F8-795867C18A18}" sibTransId="{E74B8A5E-78D9-4E5B-86E1-203DE271581F}"/>
    <dgm:cxn modelId="{D3ED9C65-810D-4635-8AA5-9B96BF5E6D4F}" type="presOf" srcId="{9DB38719-EEF9-4638-91CE-8E8C646CC524}" destId="{45E6D13D-9564-4936-892D-5EA6F7526F0D}" srcOrd="0" destOrd="0" presId="urn:microsoft.com/office/officeart/2016/7/layout/HexagonTimeline"/>
    <dgm:cxn modelId="{4913927C-0CD2-4EBD-8FEF-D98E70B55EF4}" type="presOf" srcId="{C2F0E5C9-2943-4A9B-872F-ECF6B159E9F4}" destId="{649608A6-3DF2-4D28-83DF-1FE8AC056C69}" srcOrd="0" destOrd="0" presId="urn:microsoft.com/office/officeart/2016/7/layout/HexagonTimeline"/>
    <dgm:cxn modelId="{FB0FA082-3950-4822-951F-05A1A9548F18}" srcId="{08F627ED-A304-4697-8C44-18E45D3D2B1A}" destId="{C057D6ED-8F49-42DC-B8A7-C07F68F0F734}" srcOrd="1" destOrd="0" parTransId="{131D11D9-3030-4E3B-8F84-0108E6497B2A}" sibTransId="{6E885013-4246-43E1-A818-2251A99C8FD2}"/>
    <dgm:cxn modelId="{F7608388-5A1F-4FE9-96E5-520EA7B1F725}" srcId="{08F627ED-A304-4697-8C44-18E45D3D2B1A}" destId="{C2F0E5C9-2943-4A9B-872F-ECF6B159E9F4}" srcOrd="3" destOrd="0" parTransId="{8FBB852D-32B7-4273-9DE3-951F1CFE69EC}" sibTransId="{1A62CB6F-38D7-44F2-AFAB-0C4382E3DA24}"/>
    <dgm:cxn modelId="{177CEBBD-2567-472F-8012-E99BC3AF1A78}" type="presOf" srcId="{C057D6ED-8F49-42DC-B8A7-C07F68F0F734}" destId="{F61D84F6-8287-4941-9A50-BD7A98977F4F}" srcOrd="0" destOrd="0" presId="urn:microsoft.com/office/officeart/2016/7/layout/HexagonTimeline"/>
    <dgm:cxn modelId="{D8F058F9-BE58-4398-91EC-BF0974CB38BA}" type="presParOf" srcId="{0580C383-85A3-425E-A44E-5E7306FF943E}" destId="{05E59511-FFA9-46F1-844F-D6190CE21E86}" srcOrd="0" destOrd="0" presId="urn:microsoft.com/office/officeart/2016/7/layout/HexagonTimeline"/>
    <dgm:cxn modelId="{75AB1B9D-E5B8-43CD-B850-BC423D1A9A61}" type="presParOf" srcId="{05E59511-FFA9-46F1-844F-D6190CE21E86}" destId="{45E6D13D-9564-4936-892D-5EA6F7526F0D}" srcOrd="0" destOrd="0" presId="urn:microsoft.com/office/officeart/2016/7/layout/HexagonTimeline"/>
    <dgm:cxn modelId="{4F98ADAE-CF98-4B6B-A4B1-47D733C08CEA}" type="presParOf" srcId="{05E59511-FFA9-46F1-844F-D6190CE21E86}" destId="{3269D0E9-D33C-4809-8486-B13BFDD3A91C}" srcOrd="1" destOrd="0" presId="urn:microsoft.com/office/officeart/2016/7/layout/HexagonTimeline"/>
    <dgm:cxn modelId="{63DCB549-3720-49B5-80EA-4E6810E79010}" type="presParOf" srcId="{05E59511-FFA9-46F1-844F-D6190CE21E86}" destId="{85AEA866-C988-460A-AFA5-7C423E541B11}" srcOrd="2" destOrd="0" presId="urn:microsoft.com/office/officeart/2016/7/layout/HexagonTimeline"/>
    <dgm:cxn modelId="{902A6639-402F-4687-BEDE-57C7026BF806}" type="presParOf" srcId="{05E59511-FFA9-46F1-844F-D6190CE21E86}" destId="{9C9A0289-4CF6-44B4-A634-5E48FD574A49}" srcOrd="3" destOrd="0" presId="urn:microsoft.com/office/officeart/2016/7/layout/HexagonTimeline"/>
    <dgm:cxn modelId="{BC7CFADB-F2C6-48FE-8EA2-BC419077853B}" type="presParOf" srcId="{05E59511-FFA9-46F1-844F-D6190CE21E86}" destId="{41FA3999-7F19-4F43-8D57-0A61D62E10BA}" srcOrd="4" destOrd="0" presId="urn:microsoft.com/office/officeart/2016/7/layout/HexagonTimeline"/>
    <dgm:cxn modelId="{6A665CB1-D64A-46EC-8B70-7A2ACC2193DC}" type="presParOf" srcId="{0580C383-85A3-425E-A44E-5E7306FF943E}" destId="{B7CDAB99-ACA8-4DC4-AADB-C6E026CAF4F9}" srcOrd="1" destOrd="0" presId="urn:microsoft.com/office/officeart/2016/7/layout/HexagonTimeline"/>
    <dgm:cxn modelId="{50B0D705-E126-45F6-923E-2A43B7F4CD6B}" type="presParOf" srcId="{0580C383-85A3-425E-A44E-5E7306FF943E}" destId="{EE33F1E5-B9F9-4BD6-B06C-C66D275DC05C}" srcOrd="2" destOrd="0" presId="urn:microsoft.com/office/officeart/2016/7/layout/HexagonTimeline"/>
    <dgm:cxn modelId="{5AFE271A-DDB1-4647-9EAC-989015EF164A}" type="presParOf" srcId="{EE33F1E5-B9F9-4BD6-B06C-C66D275DC05C}" destId="{F61D84F6-8287-4941-9A50-BD7A98977F4F}" srcOrd="0" destOrd="0" presId="urn:microsoft.com/office/officeart/2016/7/layout/HexagonTimeline"/>
    <dgm:cxn modelId="{D0C09CFC-9BBB-4371-A8DF-98D475C00713}" type="presParOf" srcId="{EE33F1E5-B9F9-4BD6-B06C-C66D275DC05C}" destId="{76F6AC15-E356-44CD-B766-B46EC284EE4C}" srcOrd="1" destOrd="0" presId="urn:microsoft.com/office/officeart/2016/7/layout/HexagonTimeline"/>
    <dgm:cxn modelId="{39D7B739-3005-4CF1-97DA-559EF6EBB47A}" type="presParOf" srcId="{EE33F1E5-B9F9-4BD6-B06C-C66D275DC05C}" destId="{30318BDE-F5A1-472E-986F-5720675DFA80}" srcOrd="2" destOrd="0" presId="urn:microsoft.com/office/officeart/2016/7/layout/HexagonTimeline"/>
    <dgm:cxn modelId="{2383A6E8-5DCB-426F-9820-A1DE24083CA7}" type="presParOf" srcId="{EE33F1E5-B9F9-4BD6-B06C-C66D275DC05C}" destId="{4C36D357-F307-4115-BE22-4652C792DE46}" srcOrd="3" destOrd="0" presId="urn:microsoft.com/office/officeart/2016/7/layout/HexagonTimeline"/>
    <dgm:cxn modelId="{DC235062-87BF-4343-86CB-7D6C1BAB929A}" type="presParOf" srcId="{EE33F1E5-B9F9-4BD6-B06C-C66D275DC05C}" destId="{8AFC7990-9E05-4B44-AA81-5AD13A48F848}" srcOrd="4" destOrd="0" presId="urn:microsoft.com/office/officeart/2016/7/layout/HexagonTimeline"/>
    <dgm:cxn modelId="{0D404B51-BE00-4654-B3A1-F2765AC3E5F0}" type="presParOf" srcId="{0580C383-85A3-425E-A44E-5E7306FF943E}" destId="{DCA8AD20-8432-4B19-AA27-7ECAAA806559}" srcOrd="3" destOrd="0" presId="urn:microsoft.com/office/officeart/2016/7/layout/HexagonTimeline"/>
    <dgm:cxn modelId="{59BC0CC3-3893-4CE1-B27A-A81312299BB9}" type="presParOf" srcId="{0580C383-85A3-425E-A44E-5E7306FF943E}" destId="{530D3441-3758-492D-960A-4D3C8F2BD797}" srcOrd="4" destOrd="0" presId="urn:microsoft.com/office/officeart/2016/7/layout/HexagonTimeline"/>
    <dgm:cxn modelId="{97F5130B-C007-4AA0-8CD6-1CE8F2071B81}" type="presParOf" srcId="{530D3441-3758-492D-960A-4D3C8F2BD797}" destId="{8C45CDE9-B69E-4360-B0E2-30A12A329E5A}" srcOrd="0" destOrd="0" presId="urn:microsoft.com/office/officeart/2016/7/layout/HexagonTimeline"/>
    <dgm:cxn modelId="{DBD152F8-7763-41B0-9BD3-0501D37540DC}" type="presParOf" srcId="{530D3441-3758-492D-960A-4D3C8F2BD797}" destId="{09CE6514-D630-4B10-82DE-3DD8044D8BFE}" srcOrd="1" destOrd="0" presId="urn:microsoft.com/office/officeart/2016/7/layout/HexagonTimeline"/>
    <dgm:cxn modelId="{100BB4F6-5868-4DEA-928B-3ACA141D9C67}" type="presParOf" srcId="{530D3441-3758-492D-960A-4D3C8F2BD797}" destId="{3363963C-82EC-44DA-9EA8-EEEA4CA109A9}" srcOrd="2" destOrd="0" presId="urn:microsoft.com/office/officeart/2016/7/layout/HexagonTimeline"/>
    <dgm:cxn modelId="{F7CC4F78-FD9C-4B63-8B59-CE4F6A6B3D72}" type="presParOf" srcId="{530D3441-3758-492D-960A-4D3C8F2BD797}" destId="{CB81E65F-3F01-4251-B664-6F2957FCCF11}" srcOrd="3" destOrd="0" presId="urn:microsoft.com/office/officeart/2016/7/layout/HexagonTimeline"/>
    <dgm:cxn modelId="{5ED2716B-DA88-4EF6-9582-A952B455CA67}" type="presParOf" srcId="{530D3441-3758-492D-960A-4D3C8F2BD797}" destId="{A971FC0E-6E3C-45B3-A3EA-9263962DF156}" srcOrd="4" destOrd="0" presId="urn:microsoft.com/office/officeart/2016/7/layout/HexagonTimeline"/>
    <dgm:cxn modelId="{090B8873-BB8F-42AA-8F36-803482ABB4AA}" type="presParOf" srcId="{0580C383-85A3-425E-A44E-5E7306FF943E}" destId="{41BFCD6C-77DA-4F3C-AEA3-17028E72CBCE}" srcOrd="5" destOrd="0" presId="urn:microsoft.com/office/officeart/2016/7/layout/HexagonTimeline"/>
    <dgm:cxn modelId="{6931FBD1-5A88-4C58-AE2A-3F1C4601DBE5}" type="presParOf" srcId="{0580C383-85A3-425E-A44E-5E7306FF943E}" destId="{631F7E6B-7468-4B0F-ACCC-8B40BD6B2B2F}" srcOrd="6" destOrd="0" presId="urn:microsoft.com/office/officeart/2016/7/layout/HexagonTimeline"/>
    <dgm:cxn modelId="{7BF01DE0-3500-40DC-929D-A6F715E0B480}" type="presParOf" srcId="{631F7E6B-7468-4B0F-ACCC-8B40BD6B2B2F}" destId="{649608A6-3DF2-4D28-83DF-1FE8AC056C69}" srcOrd="0" destOrd="0" presId="urn:microsoft.com/office/officeart/2016/7/layout/HexagonTimeline"/>
    <dgm:cxn modelId="{97DDDDF7-04B9-4573-943A-4BACB09BBBE8}" type="presParOf" srcId="{631F7E6B-7468-4B0F-ACCC-8B40BD6B2B2F}" destId="{149755FD-C3AA-47DD-A229-591ACEDF2E7D}" srcOrd="1" destOrd="0" presId="urn:microsoft.com/office/officeart/2016/7/layout/HexagonTimeline"/>
    <dgm:cxn modelId="{23F6F635-EDEB-4938-927E-DE05E2D24FDD}" type="presParOf" srcId="{631F7E6B-7468-4B0F-ACCC-8B40BD6B2B2F}" destId="{3D6D71B1-FA02-4859-BB13-95C647A7B9D8}" srcOrd="2" destOrd="0" presId="urn:microsoft.com/office/officeart/2016/7/layout/HexagonTimeline"/>
    <dgm:cxn modelId="{C7CFABA7-237E-4F24-9289-98D7C27FDEAB}" type="presParOf" srcId="{631F7E6B-7468-4B0F-ACCC-8B40BD6B2B2F}" destId="{9328E2E5-E783-40F3-AC00-8D74EFFD876E}" srcOrd="3" destOrd="0" presId="urn:microsoft.com/office/officeart/2016/7/layout/HexagonTimeline"/>
    <dgm:cxn modelId="{54B28E43-8CED-4977-9B43-328B0B917352}" type="presParOf" srcId="{631F7E6B-7468-4B0F-ACCC-8B40BD6B2B2F}" destId="{230B06AB-683C-4A96-AC32-079FD18E7A29}"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6D13D-9564-4936-892D-5EA6F7526F0D}">
      <dsp:nvSpPr>
        <dsp:cNvPr id="0" name=""/>
        <dsp:cNvSpPr/>
      </dsp:nvSpPr>
      <dsp:spPr>
        <a:xfrm>
          <a:off x="352043" y="1639269"/>
          <a:ext cx="1810512" cy="447073"/>
        </a:xfrm>
        <a:prstGeom prst="homePlate">
          <a:avLst>
            <a:gd name="adj" fmla="val 4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352043" y="1639269"/>
        <a:ext cx="1721097" cy="447073"/>
      </dsp:txXfrm>
    </dsp:sp>
    <dsp:sp modelId="{3269D0E9-D33C-4809-8486-B13BFDD3A91C}">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sp>
    <dsp:sp modelId="{B7CDAB99-ACA8-4DC4-AADB-C6E026CAF4F9}">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5AEA866-C988-460A-AFA5-7C423E541B11}">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C9A0289-4CF6-44B4-A634-5E48FD574A49}">
      <dsp:nvSpPr>
        <dsp:cNvPr id="0" name=""/>
        <dsp:cNvSpPr/>
      </dsp:nvSpPr>
      <dsp:spPr>
        <a:xfrm>
          <a:off x="1220043" y="1192195"/>
          <a:ext cx="74512" cy="7451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61D84F6-8287-4941-9A50-BD7A98977F4F}">
      <dsp:nvSpPr>
        <dsp:cNvPr id="0" name=""/>
        <dsp:cNvSpPr/>
      </dsp:nvSpPr>
      <dsp:spPr>
        <a:xfrm>
          <a:off x="2866643" y="1639269"/>
          <a:ext cx="1810512" cy="447073"/>
        </a:xfrm>
        <a:prstGeom prst="hexagon">
          <a:avLst>
            <a:gd name="adj" fmla="val 4000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100000"/>
            </a:lnSpc>
            <a:spcBef>
              <a:spcPct val="0"/>
            </a:spcBef>
            <a:spcAft>
              <a:spcPct val="35000"/>
            </a:spcAft>
            <a:buNone/>
          </a:pPr>
          <a:r>
            <a:rPr lang="en-US" sz="1600" kern="1200" dirty="0"/>
            <a:t>Data collection</a:t>
          </a:r>
        </a:p>
      </dsp:txBody>
      <dsp:txXfrm>
        <a:off x="3077129" y="1691245"/>
        <a:ext cx="1389540" cy="343121"/>
      </dsp:txXfrm>
    </dsp:sp>
    <dsp:sp modelId="{76F6AC15-E356-44CD-B766-B46EC284EE4C}">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sp>
    <dsp:sp modelId="{DCA8AD20-8432-4B19-AA27-7ECAAA806559}">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0318BDE-F5A1-472E-986F-5720675DFA80}">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C36D357-F307-4115-BE22-4652C792DE46}">
      <dsp:nvSpPr>
        <dsp:cNvPr id="0" name=""/>
        <dsp:cNvSpPr/>
      </dsp:nvSpPr>
      <dsp:spPr>
        <a:xfrm>
          <a:off x="3734643" y="2458903"/>
          <a:ext cx="74512" cy="7451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8C45CDE9-B69E-4360-B0E2-30A12A329E5A}">
      <dsp:nvSpPr>
        <dsp:cNvPr id="0" name=""/>
        <dsp:cNvSpPr/>
      </dsp:nvSpPr>
      <dsp:spPr>
        <a:xfrm>
          <a:off x="5381243" y="1639269"/>
          <a:ext cx="1810512" cy="447073"/>
        </a:xfrm>
        <a:prstGeom prst="hexagon">
          <a:avLst>
            <a:gd name="adj" fmla="val 40000"/>
            <a:gd name="vf" fmla="val 11547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dirty="0"/>
            <a:t>Data Analysis</a:t>
          </a:r>
        </a:p>
      </dsp:txBody>
      <dsp:txXfrm>
        <a:off x="5591729" y="1691245"/>
        <a:ext cx="1389540" cy="343121"/>
      </dsp:txXfrm>
    </dsp:sp>
    <dsp:sp modelId="{09CE6514-D630-4B10-82DE-3DD8044D8BFE}">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sp>
    <dsp:sp modelId="{41BFCD6C-77DA-4F3C-AEA3-17028E72CBCE}">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363963C-82EC-44DA-9EA8-EEEA4CA109A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81E65F-3F01-4251-B664-6F2957FCCF11}">
      <dsp:nvSpPr>
        <dsp:cNvPr id="0" name=""/>
        <dsp:cNvSpPr/>
      </dsp:nvSpPr>
      <dsp:spPr>
        <a:xfrm>
          <a:off x="6249243" y="1192195"/>
          <a:ext cx="74512" cy="7451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49608A6-3DF2-4D28-83DF-1FE8AC056C69}">
      <dsp:nvSpPr>
        <dsp:cNvPr id="0" name=""/>
        <dsp:cNvSpPr/>
      </dsp:nvSpPr>
      <dsp:spPr>
        <a:xfrm rot="10800000">
          <a:off x="7895844" y="1639269"/>
          <a:ext cx="1810512" cy="447073"/>
        </a:xfrm>
        <a:prstGeom prst="homePlate">
          <a:avLst>
            <a:gd name="adj" fmla="val 4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kern="1200" dirty="0"/>
            <a:t>Insights</a:t>
          </a:r>
        </a:p>
      </dsp:txBody>
      <dsp:txXfrm rot="10800000">
        <a:off x="7985259" y="1639269"/>
        <a:ext cx="1721097" cy="447073"/>
      </dsp:txXfrm>
    </dsp:sp>
    <dsp:sp modelId="{149755FD-C3AA-47DD-A229-591ACEDF2E7D}">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sp>
    <dsp:sp modelId="{3D6D71B1-FA02-4859-BB13-95C647A7B9D8}">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28E2E5-E783-40F3-AC00-8D74EFFD876E}">
      <dsp:nvSpPr>
        <dsp:cNvPr id="0" name=""/>
        <dsp:cNvSpPr/>
      </dsp:nvSpPr>
      <dsp:spPr>
        <a:xfrm>
          <a:off x="8763843" y="2458903"/>
          <a:ext cx="74512" cy="7451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2065338"/>
      </p:ext>
    </p:extLst>
  </p:cSld>
  <p:clrMapOvr>
    <a:masterClrMapping/>
  </p:clrMapOvr>
  <p:transition spd="med" advClick="0" advTm="2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4608950"/>
      </p:ext>
    </p:extLst>
  </p:cSld>
  <p:clrMapOvr>
    <a:masterClrMapping/>
  </p:clrMapOvr>
  <p:transition spd="med" advClick="0" advTm="2000">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7233150"/>
      </p:ext>
    </p:extLst>
  </p:cSld>
  <p:clrMapOvr>
    <a:masterClrMapping/>
  </p:clrMapOvr>
  <p:transition spd="med" advClick="0" advTm="2000">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3912084"/>
      </p:ext>
    </p:extLst>
  </p:cSld>
  <p:clrMapOvr>
    <a:masterClrMapping/>
  </p:clrMapOvr>
  <p:transition spd="med" advClick="0" advTm="2000">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4359759"/>
      </p:ext>
    </p:extLst>
  </p:cSld>
  <p:clrMapOvr>
    <a:masterClrMapping/>
  </p:clrMapOvr>
  <p:transition spd="med" advClick="0" advTm="2000">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51865062"/>
      </p:ext>
    </p:extLst>
  </p:cSld>
  <p:clrMapOvr>
    <a:masterClrMapping/>
  </p:clrMapOvr>
  <p:transition spd="med" advClick="0" advTm="2000">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36818603"/>
      </p:ext>
    </p:extLst>
  </p:cSld>
  <p:clrMapOvr>
    <a:masterClrMapping/>
  </p:clrMapOvr>
  <p:transition spd="med" advClick="0" advTm="2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07691425"/>
      </p:ext>
    </p:extLst>
  </p:cSld>
  <p:clrMapOvr>
    <a:masterClrMapping/>
  </p:clrMapOvr>
  <p:transition spd="med" advClick="0" advTm="2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118405"/>
      </p:ext>
    </p:extLst>
  </p:cSld>
  <p:clrMapOvr>
    <a:masterClrMapping/>
  </p:clrMapOvr>
  <p:transition spd="med" advClick="0" advTm="2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67207577"/>
      </p:ext>
    </p:extLst>
  </p:cSld>
  <p:clrMapOvr>
    <a:masterClrMapping/>
  </p:clrMapOvr>
  <p:transition spd="med" advClick="0" advTm="2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52076365"/>
      </p:ext>
    </p:extLst>
  </p:cSld>
  <p:clrMapOvr>
    <a:masterClrMapping/>
  </p:clrMapOvr>
  <p:transition spd="med" advClick="0" advTm="2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2541027"/>
      </p:ext>
    </p:extLst>
  </p:cSld>
  <p:clrMapOvr>
    <a:masterClrMapping/>
  </p:clrMapOvr>
  <p:transition spd="med" advClick="0" advTm="2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5404003"/>
      </p:ext>
    </p:extLst>
  </p:cSld>
  <p:clrMapOvr>
    <a:masterClrMapping/>
  </p:clrMapOvr>
  <p:transition spd="med" advClick="0" advTm="2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1628139"/>
      </p:ext>
    </p:extLst>
  </p:cSld>
  <p:clrMapOvr>
    <a:masterClrMapping/>
  </p:clrMapOvr>
  <p:transition spd="med" advClick="0" advTm="2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82135688"/>
      </p:ext>
    </p:extLst>
  </p:cSld>
  <p:clrMapOvr>
    <a:masterClrMapping/>
  </p:clrMapOvr>
  <p:transition spd="med" advClick="0" advTm="2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9736553"/>
      </p:ext>
    </p:extLst>
  </p:cSld>
  <p:clrMapOvr>
    <a:masterClrMapping/>
  </p:clrMapOvr>
  <p:transition spd="med" advClick="0" advTm="2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5/19/2024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686085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advClick="0" advTm="2000">
    <p:fade/>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Food survey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Mohd Amish</a:t>
            </a: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transition spd="med" advClick="0" advTm="2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99ED1D2-AEE7-442B-8E2E-99CFA2CC4205}"/>
              </a:ext>
            </a:extLst>
          </p:cNvPr>
          <p:cNvGraphicFramePr>
            <a:graphicFrameLocks/>
          </p:cNvGraphicFramePr>
          <p:nvPr>
            <p:extLst>
              <p:ext uri="{D42A27DB-BD31-4B8C-83A1-F6EECF244321}">
                <p14:modId xmlns:p14="http://schemas.microsoft.com/office/powerpoint/2010/main" val="3033452325"/>
              </p:ext>
            </p:extLst>
          </p:nvPr>
        </p:nvGraphicFramePr>
        <p:xfrm>
          <a:off x="2082798" y="2082801"/>
          <a:ext cx="6307669" cy="25145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BECE1B5-D431-4C60-533A-5A25E59E3A79}"/>
              </a:ext>
            </a:extLst>
          </p:cNvPr>
          <p:cNvSpPr txBox="1"/>
          <p:nvPr/>
        </p:nvSpPr>
        <p:spPr>
          <a:xfrm flipH="1">
            <a:off x="1346201" y="363835"/>
            <a:ext cx="7477602" cy="461665"/>
          </a:xfrm>
          <a:prstGeom prst="rect">
            <a:avLst/>
          </a:prstGeom>
          <a:noFill/>
        </p:spPr>
        <p:txBody>
          <a:bodyPr wrap="square" rtlCol="0">
            <a:spAutoFit/>
          </a:bodyPr>
          <a:lstStyle/>
          <a:p>
            <a:pPr algn="ctr" rtl="0">
              <a:defRPr sz="1862" b="1" i="0" u="none" strike="noStrike" kern="1200" cap="all" spc="50" baseline="0">
                <a:solidFill>
                  <a:prstClr val="black">
                    <a:lumMod val="65000"/>
                    <a:lumOff val="35000"/>
                  </a:prstClr>
                </a:solidFill>
                <a:latin typeface="+mn-lt"/>
                <a:ea typeface="+mn-ea"/>
                <a:cs typeface="+mn-cs"/>
              </a:defRPr>
            </a:pPr>
            <a:r>
              <a:rPr lang="en-IN" sz="2400" dirty="0">
                <a:solidFill>
                  <a:schemeClr val="tx1">
                    <a:lumMod val="65000"/>
                    <a:lumOff val="35000"/>
                  </a:schemeClr>
                </a:solidFill>
              </a:rPr>
              <a:t>Foods people ordered from restaurants </a:t>
            </a:r>
          </a:p>
        </p:txBody>
      </p:sp>
      <p:sp>
        <p:nvSpPr>
          <p:cNvPr id="7" name="Rectangle: Rounded Corners 6">
            <a:extLst>
              <a:ext uri="{FF2B5EF4-FFF2-40B4-BE49-F238E27FC236}">
                <a16:creationId xmlns:a16="http://schemas.microsoft.com/office/drawing/2014/main" id="{399D7403-5C4C-4F7D-19D1-523A9117A663}"/>
              </a:ext>
            </a:extLst>
          </p:cNvPr>
          <p:cNvSpPr/>
          <p:nvPr/>
        </p:nvSpPr>
        <p:spPr>
          <a:xfrm>
            <a:off x="1346201" y="5486400"/>
            <a:ext cx="7205133" cy="120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lumMod val="95000"/>
                  </a:schemeClr>
                </a:solidFill>
              </a:rPr>
              <a:t>When it came to ordering food from outlets ,around 43% people preferred to order Full meals, platter and snacks.</a:t>
            </a:r>
          </a:p>
        </p:txBody>
      </p:sp>
      <p:sp>
        <p:nvSpPr>
          <p:cNvPr id="8" name="Rectangle 7">
            <a:extLst>
              <a:ext uri="{FF2B5EF4-FFF2-40B4-BE49-F238E27FC236}">
                <a16:creationId xmlns:a16="http://schemas.microsoft.com/office/drawing/2014/main" id="{0E99622E-4788-7787-D2E9-A4A3ADDDFA2E}"/>
              </a:ext>
            </a:extLst>
          </p:cNvPr>
          <p:cNvSpPr/>
          <p:nvPr/>
        </p:nvSpPr>
        <p:spPr>
          <a:xfrm>
            <a:off x="3818467" y="5008033"/>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1450532305"/>
      </p:ext>
    </p:extLst>
  </p:cSld>
  <p:clrMapOvr>
    <a:masterClrMapping/>
  </p:clrMapOvr>
  <p:transition spd="med" advClick="0" advTm="2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A3D5-0DDD-28E0-953D-BD5F48493BD2}"/>
              </a:ext>
            </a:extLst>
          </p:cNvPr>
          <p:cNvSpPr>
            <a:spLocks noGrp="1"/>
          </p:cNvSpPr>
          <p:nvPr>
            <p:ph type="ctrTitle"/>
          </p:nvPr>
        </p:nvSpPr>
        <p:spPr>
          <a:xfrm>
            <a:off x="1434331" y="1521306"/>
            <a:ext cx="8374688" cy="3029911"/>
          </a:xfrm>
        </p:spPr>
        <p:txBody>
          <a:bodyPr/>
          <a:lstStyle/>
          <a:p>
            <a:pPr algn="ctr"/>
            <a:r>
              <a:rPr lang="en-IN" sz="8000" dirty="0">
                <a:solidFill>
                  <a:schemeClr val="tx1"/>
                </a:solidFill>
                <a:latin typeface="Bradley Hand ITC" panose="03070402050302030203" pitchFamily="66" charset="0"/>
              </a:rPr>
              <a:t>The End </a:t>
            </a:r>
            <a:br>
              <a:rPr lang="en-IN" sz="8000" dirty="0">
                <a:solidFill>
                  <a:schemeClr val="tx1"/>
                </a:solidFill>
                <a:latin typeface="Bradley Hand ITC" panose="03070402050302030203" pitchFamily="66" charset="0"/>
              </a:rPr>
            </a:br>
            <a:r>
              <a:rPr lang="en-IN" sz="8000" dirty="0">
                <a:solidFill>
                  <a:schemeClr val="tx1"/>
                </a:solidFill>
                <a:latin typeface="Bradley Hand ITC" panose="03070402050302030203" pitchFamily="66" charset="0"/>
              </a:rPr>
              <a:t>Thank you</a:t>
            </a:r>
          </a:p>
        </p:txBody>
      </p:sp>
    </p:spTree>
    <p:extLst>
      <p:ext uri="{BB962C8B-B14F-4D97-AF65-F5344CB8AC3E}">
        <p14:creationId xmlns:p14="http://schemas.microsoft.com/office/powerpoint/2010/main" val="1176485611"/>
      </p:ext>
    </p:extLst>
  </p:cSld>
  <p:clrMapOvr>
    <a:masterClrMapping/>
  </p:clrMapOvr>
  <p:transition spd="med" advClick="0" advTm="200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607822578"/>
              </p:ext>
            </p:extLst>
          </p:nvPr>
        </p:nvGraphicFramePr>
        <p:xfrm>
          <a:off x="431800" y="1354528"/>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548788"/>
      </p:ext>
    </p:extLst>
  </p:cSld>
  <p:clrMapOvr>
    <a:masterClrMapping/>
  </p:clrMapOvr>
  <p:transition spd="med" advClick="0" advTm="2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B2AC-3325-D2EE-72F6-419402317047}"/>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A9D24387-FF4F-A670-AD9D-BFF61C4BFF69}"/>
              </a:ext>
            </a:extLst>
          </p:cNvPr>
          <p:cNvSpPr>
            <a:spLocks noGrp="1"/>
          </p:cNvSpPr>
          <p:nvPr>
            <p:ph idx="1"/>
          </p:nvPr>
        </p:nvSpPr>
        <p:spPr/>
        <p:txBody>
          <a:bodyPr/>
          <a:lstStyle/>
          <a:p>
            <a:r>
              <a:rPr lang="en-IN" dirty="0"/>
              <a:t>I am excited to share the insights I have uncovered through my recent food survey during covid 19. Conducted through google forms , this survey delves deep into the diverse choices and preference when it comes to food specially during the pandemic. And by the data that </a:t>
            </a:r>
            <a:r>
              <a:rPr lang="en-IN" dirty="0" err="1"/>
              <a:t>i</a:t>
            </a:r>
            <a:r>
              <a:rPr lang="en-IN" dirty="0"/>
              <a:t> collected through the survey helped  me to find various insights.  </a:t>
            </a:r>
          </a:p>
        </p:txBody>
      </p:sp>
    </p:spTree>
    <p:extLst>
      <p:ext uri="{BB962C8B-B14F-4D97-AF65-F5344CB8AC3E}">
        <p14:creationId xmlns:p14="http://schemas.microsoft.com/office/powerpoint/2010/main" val="775396876"/>
      </p:ext>
    </p:extLst>
  </p:cSld>
  <p:clrMapOvr>
    <a:masterClrMapping/>
  </p:clrMapOvr>
  <p:transition spd="med" advClick="0" advTm="2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4271-7C7C-4019-5706-B919815EFD5B}"/>
              </a:ext>
            </a:extLst>
          </p:cNvPr>
          <p:cNvSpPr>
            <a:spLocks noGrp="1"/>
          </p:cNvSpPr>
          <p:nvPr>
            <p:ph type="ctrTitle"/>
          </p:nvPr>
        </p:nvSpPr>
        <p:spPr>
          <a:xfrm>
            <a:off x="-558800" y="429918"/>
            <a:ext cx="7766936" cy="1646302"/>
          </a:xfrm>
        </p:spPr>
        <p:txBody>
          <a:bodyPr/>
          <a:lstStyle/>
          <a:p>
            <a:r>
              <a:rPr lang="en-IN" dirty="0"/>
              <a:t>Data Collection </a:t>
            </a:r>
            <a:br>
              <a:rPr lang="en-IN" dirty="0"/>
            </a:br>
            <a:endParaRPr lang="en-IN" dirty="0"/>
          </a:p>
        </p:txBody>
      </p:sp>
      <p:sp>
        <p:nvSpPr>
          <p:cNvPr id="3" name="Subtitle 2">
            <a:extLst>
              <a:ext uri="{FF2B5EF4-FFF2-40B4-BE49-F238E27FC236}">
                <a16:creationId xmlns:a16="http://schemas.microsoft.com/office/drawing/2014/main" id="{8E6271E6-F4D1-AF3F-24AC-FD95DD133FE1}"/>
              </a:ext>
            </a:extLst>
          </p:cNvPr>
          <p:cNvSpPr>
            <a:spLocks noGrp="1"/>
          </p:cNvSpPr>
          <p:nvPr>
            <p:ph type="subTitle" idx="1"/>
          </p:nvPr>
        </p:nvSpPr>
        <p:spPr>
          <a:xfrm>
            <a:off x="1447801" y="4050833"/>
            <a:ext cx="7766936" cy="1096899"/>
          </a:xfrm>
        </p:spPr>
        <p:txBody>
          <a:bodyPr/>
          <a:lstStyle/>
          <a:p>
            <a:r>
              <a:rPr lang="en-IN" dirty="0"/>
              <a:t> </a:t>
            </a:r>
          </a:p>
        </p:txBody>
      </p:sp>
      <p:sp>
        <p:nvSpPr>
          <p:cNvPr id="4" name="TextBox 3">
            <a:extLst>
              <a:ext uri="{FF2B5EF4-FFF2-40B4-BE49-F238E27FC236}">
                <a16:creationId xmlns:a16="http://schemas.microsoft.com/office/drawing/2014/main" id="{63E97597-487B-15B5-B477-BF87EBB92A45}"/>
              </a:ext>
            </a:extLst>
          </p:cNvPr>
          <p:cNvSpPr txBox="1"/>
          <p:nvPr/>
        </p:nvSpPr>
        <p:spPr>
          <a:xfrm>
            <a:off x="1278467" y="2328333"/>
            <a:ext cx="7408333" cy="4247317"/>
          </a:xfrm>
          <a:prstGeom prst="rect">
            <a:avLst/>
          </a:prstGeom>
          <a:noFill/>
        </p:spPr>
        <p:txBody>
          <a:bodyPr wrap="square" rtlCol="0">
            <a:spAutoFit/>
          </a:bodyPr>
          <a:lstStyle/>
          <a:p>
            <a:r>
              <a:rPr lang="en-IN" dirty="0"/>
              <a:t>For the survey I used google forms efficiently by asking relevant questions which are :</a:t>
            </a:r>
          </a:p>
          <a:p>
            <a:endParaRPr lang="en-IN" dirty="0"/>
          </a:p>
          <a:p>
            <a:pPr marL="342900" indent="-342900">
              <a:buFont typeface="+mj-lt"/>
              <a:buAutoNum type="arabicPeriod"/>
            </a:pPr>
            <a:r>
              <a:rPr lang="en-IN" dirty="0"/>
              <a:t>What type of food people preferred during pandemic? </a:t>
            </a:r>
          </a:p>
          <a:p>
            <a:pPr marL="342900" indent="-342900">
              <a:buFont typeface="+mj-lt"/>
              <a:buAutoNum type="arabicPeriod"/>
            </a:pPr>
            <a:r>
              <a:rPr lang="en-IN" dirty="0"/>
              <a:t>What did they used to eat most ?</a:t>
            </a:r>
          </a:p>
          <a:p>
            <a:pPr marL="342900" indent="-342900">
              <a:buFont typeface="+mj-lt"/>
              <a:buAutoNum type="arabicPeriod"/>
            </a:pPr>
            <a:r>
              <a:rPr lang="en-IN" sz="1800" dirty="0">
                <a:solidFill>
                  <a:schemeClr val="tx1"/>
                </a:solidFill>
              </a:rPr>
              <a:t>How often people ordered food from restaurants?</a:t>
            </a:r>
          </a:p>
          <a:p>
            <a:pPr marL="342900" indent="-342900">
              <a:buFont typeface="+mj-lt"/>
              <a:buAutoNum type="arabicPeriod"/>
            </a:pPr>
            <a:r>
              <a:rPr lang="en-IN" dirty="0"/>
              <a:t>Which type of f</a:t>
            </a:r>
            <a:r>
              <a:rPr lang="en-IN" sz="1800" dirty="0"/>
              <a:t>oods people ordered from restaurants ?</a:t>
            </a:r>
            <a:endParaRPr lang="en-IN" dirty="0"/>
          </a:p>
          <a:p>
            <a:pPr marL="342900" indent="-342900">
              <a:buFont typeface="+mj-lt"/>
              <a:buAutoNum type="arabicPeriod"/>
            </a:pPr>
            <a:r>
              <a:rPr lang="en-IN" dirty="0"/>
              <a:t>What area did they live in ?</a:t>
            </a:r>
          </a:p>
          <a:p>
            <a:pPr marL="342900" indent="-342900">
              <a:buFont typeface="+mj-lt"/>
              <a:buAutoNum type="arabicPeriod"/>
            </a:pPr>
            <a:r>
              <a:rPr lang="en-IN" dirty="0"/>
              <a:t>Did they considered health factors while preparing foods?</a:t>
            </a:r>
          </a:p>
          <a:p>
            <a:pPr marL="342900" indent="-342900">
              <a:buFont typeface="+mj-lt"/>
              <a:buAutoNum type="arabicPeriod"/>
            </a:pPr>
            <a:r>
              <a:rPr lang="en-IN" dirty="0"/>
              <a:t>How often did they cook foods at home</a:t>
            </a:r>
          </a:p>
          <a:p>
            <a:pPr marL="342900" indent="-342900">
              <a:buFont typeface="+mj-lt"/>
              <a:buAutoNum type="arabicPeriod"/>
            </a:pPr>
            <a:r>
              <a:rPr lang="en-IN" dirty="0"/>
              <a:t>How many outlets do they have in their area?</a:t>
            </a:r>
          </a:p>
          <a:p>
            <a:pPr marL="342900" indent="-342900">
              <a:buFont typeface="+mj-lt"/>
              <a:buAutoNum type="arabicPeriod"/>
            </a:pPr>
            <a:r>
              <a:rPr lang="en-IN" dirty="0"/>
              <a:t>After pandemic did their food preferences change?</a:t>
            </a:r>
          </a:p>
          <a:p>
            <a:endParaRPr lang="en-IN" dirty="0"/>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3347505176"/>
      </p:ext>
    </p:extLst>
  </p:cSld>
  <p:clrMapOvr>
    <a:masterClrMapping/>
  </p:clrMapOvr>
  <p:transition spd="med" advClick="0" advTm="2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3097E7A-699D-4156-8C3B-4616104042E4}"/>
              </a:ext>
            </a:extLst>
          </p:cNvPr>
          <p:cNvGraphicFramePr>
            <a:graphicFrameLocks noGrp="1"/>
          </p:cNvGraphicFramePr>
          <p:nvPr>
            <p:ph idx="1"/>
            <p:extLst>
              <p:ext uri="{D42A27DB-BD31-4B8C-83A1-F6EECF244321}">
                <p14:modId xmlns:p14="http://schemas.microsoft.com/office/powerpoint/2010/main" val="3494237868"/>
              </p:ext>
            </p:extLst>
          </p:nvPr>
        </p:nvGraphicFramePr>
        <p:xfrm>
          <a:off x="1747573" y="1175729"/>
          <a:ext cx="6664855" cy="316653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0E91C7E-8D09-DDC1-5451-8936FF0EDEF9}"/>
              </a:ext>
            </a:extLst>
          </p:cNvPr>
          <p:cNvSpPr txBox="1"/>
          <p:nvPr/>
        </p:nvSpPr>
        <p:spPr>
          <a:xfrm>
            <a:off x="987136" y="467625"/>
            <a:ext cx="7926725" cy="738664"/>
          </a:xfrm>
          <a:prstGeom prst="rect">
            <a:avLst/>
          </a:prstGeom>
          <a:noFill/>
        </p:spPr>
        <p:txBody>
          <a:bodyPr wrap="square" rtlCol="0">
            <a:spAutoFit/>
          </a:bodyPr>
          <a:lstStyle/>
          <a:p>
            <a:r>
              <a:rPr lang="en-US" sz="2400" dirty="0"/>
              <a:t>Which</a:t>
            </a:r>
            <a:r>
              <a:rPr lang="en-US" sz="2400" baseline="0" dirty="0"/>
              <a:t> type of food people preferred during covid? </a:t>
            </a:r>
            <a:endParaRPr lang="en-US" sz="2400" dirty="0"/>
          </a:p>
          <a:p>
            <a:endParaRPr lang="en-IN" dirty="0"/>
          </a:p>
        </p:txBody>
      </p:sp>
      <p:sp>
        <p:nvSpPr>
          <p:cNvPr id="9" name="Rectangle 8">
            <a:extLst>
              <a:ext uri="{FF2B5EF4-FFF2-40B4-BE49-F238E27FC236}">
                <a16:creationId xmlns:a16="http://schemas.microsoft.com/office/drawing/2014/main" id="{42E4AFEB-476D-D5F6-8FBC-ECBC40F590E8}"/>
              </a:ext>
            </a:extLst>
          </p:cNvPr>
          <p:cNvSpPr/>
          <p:nvPr/>
        </p:nvSpPr>
        <p:spPr>
          <a:xfrm>
            <a:off x="2040468" y="5514034"/>
            <a:ext cx="6079066" cy="9087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Most of the people used to consume veg followed by non veg and dairy products.</a:t>
            </a:r>
          </a:p>
          <a:p>
            <a:pPr algn="ctr"/>
            <a:endParaRPr lang="en-IN" dirty="0"/>
          </a:p>
        </p:txBody>
      </p:sp>
      <p:sp>
        <p:nvSpPr>
          <p:cNvPr id="10" name="Rectangle 9">
            <a:extLst>
              <a:ext uri="{FF2B5EF4-FFF2-40B4-BE49-F238E27FC236}">
                <a16:creationId xmlns:a16="http://schemas.microsoft.com/office/drawing/2014/main" id="{837ADF2B-2163-AE97-FEFC-6083C35551F9}"/>
              </a:ext>
            </a:extLst>
          </p:cNvPr>
          <p:cNvSpPr/>
          <p:nvPr/>
        </p:nvSpPr>
        <p:spPr>
          <a:xfrm>
            <a:off x="3924299" y="5050367"/>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3234116246"/>
      </p:ext>
    </p:extLst>
  </p:cSld>
  <p:clrMapOvr>
    <a:masterClrMapping/>
  </p:clrMapOvr>
  <p:transition spd="med" advClick="0" advTm="2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92A0-EB7D-C97A-9DBB-45C701484488}"/>
              </a:ext>
            </a:extLst>
          </p:cNvPr>
          <p:cNvSpPr>
            <a:spLocks noGrp="1"/>
          </p:cNvSpPr>
          <p:nvPr>
            <p:ph type="ctrTitle"/>
          </p:nvPr>
        </p:nvSpPr>
        <p:spPr>
          <a:xfrm>
            <a:off x="1141462" y="-403650"/>
            <a:ext cx="7766936" cy="1646302"/>
          </a:xfrm>
        </p:spPr>
        <p:txBody>
          <a:bodyPr/>
          <a:lstStyle/>
          <a:p>
            <a:pPr algn="l"/>
            <a:r>
              <a:rPr lang="en-IN" sz="2400" dirty="0">
                <a:solidFill>
                  <a:schemeClr val="tx1"/>
                </a:solidFill>
              </a:rPr>
              <a:t>Did the price of foods increase in their area during the pandemic ?</a:t>
            </a:r>
          </a:p>
        </p:txBody>
      </p:sp>
      <p:graphicFrame>
        <p:nvGraphicFramePr>
          <p:cNvPr id="4" name="Chart 3">
            <a:extLst>
              <a:ext uri="{FF2B5EF4-FFF2-40B4-BE49-F238E27FC236}">
                <a16:creationId xmlns:a16="http://schemas.microsoft.com/office/drawing/2014/main" id="{081BE4BE-E6B4-4EE9-A0FB-75180965A086}"/>
              </a:ext>
            </a:extLst>
          </p:cNvPr>
          <p:cNvGraphicFramePr>
            <a:graphicFrameLocks/>
          </p:cNvGraphicFramePr>
          <p:nvPr>
            <p:extLst>
              <p:ext uri="{D42A27DB-BD31-4B8C-83A1-F6EECF244321}">
                <p14:modId xmlns:p14="http://schemas.microsoft.com/office/powerpoint/2010/main" val="1070053444"/>
              </p:ext>
            </p:extLst>
          </p:nvPr>
        </p:nvGraphicFramePr>
        <p:xfrm>
          <a:off x="2975150" y="1313756"/>
          <a:ext cx="4099560" cy="317838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317646CF-DE10-827C-0ADE-3B6A5278ED90}"/>
              </a:ext>
            </a:extLst>
          </p:cNvPr>
          <p:cNvSpPr/>
          <p:nvPr/>
        </p:nvSpPr>
        <p:spPr>
          <a:xfrm>
            <a:off x="824273" y="5386397"/>
            <a:ext cx="8000998" cy="11125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People who used to live in remote areas and suburban faced the increment of food prices in their area which ultimately affected their food choices.</a:t>
            </a:r>
          </a:p>
        </p:txBody>
      </p:sp>
      <p:sp>
        <p:nvSpPr>
          <p:cNvPr id="7" name="Rectangle 6">
            <a:extLst>
              <a:ext uri="{FF2B5EF4-FFF2-40B4-BE49-F238E27FC236}">
                <a16:creationId xmlns:a16="http://schemas.microsoft.com/office/drawing/2014/main" id="{312907CF-2B2B-247A-563C-8C6D85D6C6FD}"/>
              </a:ext>
            </a:extLst>
          </p:cNvPr>
          <p:cNvSpPr/>
          <p:nvPr/>
        </p:nvSpPr>
        <p:spPr>
          <a:xfrm>
            <a:off x="3848870" y="4982747"/>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3729840301"/>
      </p:ext>
    </p:extLst>
  </p:cSld>
  <p:clrMapOvr>
    <a:masterClrMapping/>
  </p:clrMapOvr>
  <p:transition spd="med" advClick="0" advTm="2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3A77-BDDF-4EE0-89A9-2FE6A10FABAC}"/>
              </a:ext>
            </a:extLst>
          </p:cNvPr>
          <p:cNvSpPr>
            <a:spLocks noGrp="1"/>
          </p:cNvSpPr>
          <p:nvPr>
            <p:ph type="ctrTitle"/>
          </p:nvPr>
        </p:nvSpPr>
        <p:spPr>
          <a:xfrm>
            <a:off x="830503" y="471335"/>
            <a:ext cx="7766936" cy="1037633"/>
          </a:xfrm>
        </p:spPr>
        <p:txBody>
          <a:bodyPr/>
          <a:lstStyle/>
          <a:p>
            <a:r>
              <a:rPr lang="en-IN" sz="3600" dirty="0">
                <a:solidFill>
                  <a:schemeClr val="tx1"/>
                </a:solidFill>
              </a:rPr>
              <a:t>Vegetarian vs Non-vegetarian</a:t>
            </a:r>
            <a:br>
              <a:rPr lang="en-IN" sz="3600" dirty="0">
                <a:solidFill>
                  <a:schemeClr val="tx1"/>
                </a:solidFill>
              </a:rPr>
            </a:br>
            <a:endParaRPr lang="en-IN" sz="3600" dirty="0">
              <a:solidFill>
                <a:schemeClr val="tx1"/>
              </a:solidFill>
            </a:endParaRPr>
          </a:p>
        </p:txBody>
      </p:sp>
      <p:graphicFrame>
        <p:nvGraphicFramePr>
          <p:cNvPr id="6" name="Chart 5">
            <a:extLst>
              <a:ext uri="{FF2B5EF4-FFF2-40B4-BE49-F238E27FC236}">
                <a16:creationId xmlns:a16="http://schemas.microsoft.com/office/drawing/2014/main" id="{E4CE56D7-3B89-4399-8D24-F14DBF9862F6}"/>
              </a:ext>
            </a:extLst>
          </p:cNvPr>
          <p:cNvGraphicFramePr>
            <a:graphicFrameLocks/>
          </p:cNvGraphicFramePr>
          <p:nvPr>
            <p:extLst>
              <p:ext uri="{D42A27DB-BD31-4B8C-83A1-F6EECF244321}">
                <p14:modId xmlns:p14="http://schemas.microsoft.com/office/powerpoint/2010/main" val="3499927806"/>
              </p:ext>
            </p:extLst>
          </p:nvPr>
        </p:nvGraphicFramePr>
        <p:xfrm>
          <a:off x="2671617" y="1623288"/>
          <a:ext cx="4830619" cy="2855193"/>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EC458266-16D7-9EA3-772B-47350FFEC726}"/>
              </a:ext>
            </a:extLst>
          </p:cNvPr>
          <p:cNvSpPr/>
          <p:nvPr/>
        </p:nvSpPr>
        <p:spPr>
          <a:xfrm>
            <a:off x="1602894" y="5535338"/>
            <a:ext cx="6773333" cy="10376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Out of all the peoples who participated in the survey. Most of them was non-vegetarians but there is a huge amount of vegetarians as well.</a:t>
            </a:r>
          </a:p>
        </p:txBody>
      </p:sp>
      <p:sp>
        <p:nvSpPr>
          <p:cNvPr id="8" name="Rectangle 7">
            <a:extLst>
              <a:ext uri="{FF2B5EF4-FFF2-40B4-BE49-F238E27FC236}">
                <a16:creationId xmlns:a16="http://schemas.microsoft.com/office/drawing/2014/main" id="{2CC5E49F-4695-8B1A-9680-B3EED74D4C88}"/>
              </a:ext>
            </a:extLst>
          </p:cNvPr>
          <p:cNvSpPr/>
          <p:nvPr/>
        </p:nvSpPr>
        <p:spPr>
          <a:xfrm>
            <a:off x="3946583" y="5111617"/>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2754020952"/>
      </p:ext>
    </p:extLst>
  </p:cSld>
  <p:clrMapOvr>
    <a:masterClrMapping/>
  </p:clrMapOvr>
  <p:transition spd="med" advClick="0" advTm="2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76FF-FA8C-BFB7-7C3D-04395708B18B}"/>
              </a:ext>
            </a:extLst>
          </p:cNvPr>
          <p:cNvSpPr>
            <a:spLocks noGrp="1"/>
          </p:cNvSpPr>
          <p:nvPr>
            <p:ph type="ctrTitle"/>
          </p:nvPr>
        </p:nvSpPr>
        <p:spPr>
          <a:xfrm>
            <a:off x="1168400" y="0"/>
            <a:ext cx="7766936" cy="1646302"/>
          </a:xfrm>
        </p:spPr>
        <p:txBody>
          <a:bodyPr/>
          <a:lstStyle/>
          <a:p>
            <a:pPr rtl="0">
              <a:defRPr sz="1400" b="0" i="0" u="none" strike="noStrike" kern="1200" spc="0" baseline="0">
                <a:solidFill>
                  <a:prstClr val="black">
                    <a:lumMod val="65000"/>
                    <a:lumOff val="35000"/>
                  </a:prstClr>
                </a:solidFill>
                <a:latin typeface="+mn-lt"/>
                <a:ea typeface="+mn-ea"/>
                <a:cs typeface="+mn-cs"/>
              </a:defRPr>
            </a:pPr>
            <a:r>
              <a:rPr lang="en-IN" sz="2800" baseline="0" dirty="0">
                <a:solidFill>
                  <a:schemeClr val="tx1"/>
                </a:solidFill>
              </a:rPr>
              <a:t>Food preference of people during pandemic</a:t>
            </a:r>
            <a:br>
              <a:rPr lang="en-IN" sz="2800" baseline="0" dirty="0">
                <a:solidFill>
                  <a:schemeClr val="tx1"/>
                </a:solidFill>
              </a:rPr>
            </a:br>
            <a:br>
              <a:rPr lang="en-IN" sz="2800" dirty="0">
                <a:solidFill>
                  <a:schemeClr val="tx1"/>
                </a:solidFill>
              </a:rPr>
            </a:br>
            <a:endParaRPr lang="en-IN" sz="2800" dirty="0">
              <a:solidFill>
                <a:schemeClr val="tx1"/>
              </a:solidFill>
            </a:endParaRPr>
          </a:p>
        </p:txBody>
      </p:sp>
      <p:graphicFrame>
        <p:nvGraphicFramePr>
          <p:cNvPr id="4" name="Chart 3">
            <a:extLst>
              <a:ext uri="{FF2B5EF4-FFF2-40B4-BE49-F238E27FC236}">
                <a16:creationId xmlns:a16="http://schemas.microsoft.com/office/drawing/2014/main" id="{FCDBAB9B-360C-4F88-B9FC-3853ACA716D3}"/>
              </a:ext>
            </a:extLst>
          </p:cNvPr>
          <p:cNvGraphicFramePr>
            <a:graphicFrameLocks/>
          </p:cNvGraphicFramePr>
          <p:nvPr>
            <p:extLst>
              <p:ext uri="{D42A27DB-BD31-4B8C-83A1-F6EECF244321}">
                <p14:modId xmlns:p14="http://schemas.microsoft.com/office/powerpoint/2010/main" val="1475185612"/>
              </p:ext>
            </p:extLst>
          </p:nvPr>
        </p:nvGraphicFramePr>
        <p:xfrm>
          <a:off x="1826068" y="1477433"/>
          <a:ext cx="5994400" cy="264160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2032C7E2-774A-9324-3033-12684A82DEE0}"/>
              </a:ext>
            </a:extLst>
          </p:cNvPr>
          <p:cNvSpPr/>
          <p:nvPr/>
        </p:nvSpPr>
        <p:spPr>
          <a:xfrm>
            <a:off x="1168400" y="5503333"/>
            <a:ext cx="7631470" cy="100753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Out of all the people who participated in the survey preferred home cooked foods to packed foods and least preferred is foods from restaurants.</a:t>
            </a:r>
          </a:p>
        </p:txBody>
      </p:sp>
      <p:sp>
        <p:nvSpPr>
          <p:cNvPr id="6" name="Rectangle 5">
            <a:extLst>
              <a:ext uri="{FF2B5EF4-FFF2-40B4-BE49-F238E27FC236}">
                <a16:creationId xmlns:a16="http://schemas.microsoft.com/office/drawing/2014/main" id="{57D27FDD-BE13-207F-D9AC-F7D1C38CF0ED}"/>
              </a:ext>
            </a:extLst>
          </p:cNvPr>
          <p:cNvSpPr/>
          <p:nvPr/>
        </p:nvSpPr>
        <p:spPr>
          <a:xfrm>
            <a:off x="3852333" y="5092700"/>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2440330998"/>
      </p:ext>
    </p:extLst>
  </p:cSld>
  <p:clrMapOvr>
    <a:masterClrMapping/>
  </p:clrMapOvr>
  <p:transition spd="med" advClick="0" advTm="2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33-6FC9-5AE2-928A-40880338CCD7}"/>
              </a:ext>
            </a:extLst>
          </p:cNvPr>
          <p:cNvSpPr>
            <a:spLocks noGrp="1"/>
          </p:cNvSpPr>
          <p:nvPr>
            <p:ph type="title"/>
          </p:nvPr>
        </p:nvSpPr>
        <p:spPr>
          <a:xfrm>
            <a:off x="676097" y="423333"/>
            <a:ext cx="8596668" cy="1320800"/>
          </a:xfrm>
        </p:spPr>
        <p:txBody>
          <a:bodyPr>
            <a:normAutofit/>
          </a:bodyPr>
          <a:lstStyle/>
          <a:p>
            <a:r>
              <a:rPr lang="en-IN" sz="2800" dirty="0">
                <a:solidFill>
                  <a:schemeClr val="tx1"/>
                </a:solidFill>
              </a:rPr>
              <a:t>How often people ordered food from restaurants?</a:t>
            </a:r>
          </a:p>
        </p:txBody>
      </p:sp>
      <p:graphicFrame>
        <p:nvGraphicFramePr>
          <p:cNvPr id="4" name="Content Placeholder 3">
            <a:extLst>
              <a:ext uri="{FF2B5EF4-FFF2-40B4-BE49-F238E27FC236}">
                <a16:creationId xmlns:a16="http://schemas.microsoft.com/office/drawing/2014/main" id="{4556C4F7-0042-0A10-C469-8099A9B81EA4}"/>
              </a:ext>
            </a:extLst>
          </p:cNvPr>
          <p:cNvGraphicFramePr>
            <a:graphicFrameLocks noGrp="1"/>
          </p:cNvGraphicFramePr>
          <p:nvPr>
            <p:ph idx="1"/>
            <p:extLst>
              <p:ext uri="{D42A27DB-BD31-4B8C-83A1-F6EECF244321}">
                <p14:modId xmlns:p14="http://schemas.microsoft.com/office/powerpoint/2010/main" val="3867962204"/>
              </p:ext>
            </p:extLst>
          </p:nvPr>
        </p:nvGraphicFramePr>
        <p:xfrm>
          <a:off x="2024064" y="1278466"/>
          <a:ext cx="4918604" cy="299720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57C07290-278D-5A6C-D576-89C4D7A97A86}"/>
              </a:ext>
            </a:extLst>
          </p:cNvPr>
          <p:cNvSpPr/>
          <p:nvPr/>
        </p:nvSpPr>
        <p:spPr>
          <a:xfrm>
            <a:off x="1354666" y="5401734"/>
            <a:ext cx="6858000" cy="10329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Most of the people used to order once a week from the food outlets  and  then those came who ordered 2-3 times a week.</a:t>
            </a:r>
          </a:p>
        </p:txBody>
      </p:sp>
      <p:sp>
        <p:nvSpPr>
          <p:cNvPr id="8" name="Rectangle 7">
            <a:extLst>
              <a:ext uri="{FF2B5EF4-FFF2-40B4-BE49-F238E27FC236}">
                <a16:creationId xmlns:a16="http://schemas.microsoft.com/office/drawing/2014/main" id="{AF07897A-9B79-EB05-4AA1-A304081D2406}"/>
              </a:ext>
            </a:extLst>
          </p:cNvPr>
          <p:cNvSpPr/>
          <p:nvPr/>
        </p:nvSpPr>
        <p:spPr>
          <a:xfrm>
            <a:off x="3818467" y="5008033"/>
            <a:ext cx="1794933" cy="287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Tree>
    <p:extLst>
      <p:ext uri="{BB962C8B-B14F-4D97-AF65-F5344CB8AC3E}">
        <p14:creationId xmlns:p14="http://schemas.microsoft.com/office/powerpoint/2010/main" val="4188772099"/>
      </p:ext>
    </p:extLst>
  </p:cSld>
  <p:clrMapOvr>
    <a:masterClrMapping/>
  </p:clrMapOvr>
  <p:transition spd="med" advClick="0" advTm="2000">
    <p:fade/>
  </p:transition>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87</TotalTime>
  <Words>380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Bradley Hand ITC</vt:lpstr>
      <vt:lpstr>Trebuchet MS</vt:lpstr>
      <vt:lpstr>Wingdings 3</vt:lpstr>
      <vt:lpstr>Facet</vt:lpstr>
      <vt:lpstr>Food survey analysis</vt:lpstr>
      <vt:lpstr>PowerPoint Presentation</vt:lpstr>
      <vt:lpstr>Introduction </vt:lpstr>
      <vt:lpstr>Data Collection  </vt:lpstr>
      <vt:lpstr>PowerPoint Presentation</vt:lpstr>
      <vt:lpstr>Did the price of foods increase in their area during the pandemic ?</vt:lpstr>
      <vt:lpstr>Vegetarian vs Non-vegetarian </vt:lpstr>
      <vt:lpstr>Food preference of people during pandemic  </vt:lpstr>
      <vt:lpstr>How often people ordered food from restaurants?</vt:lpstr>
      <vt:lpstr>PowerPoint Presentation</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survey analysis</dc:title>
  <dc:creator>MOHD AMISH</dc:creator>
  <cp:lastModifiedBy>MOHD AMISH</cp:lastModifiedBy>
  <cp:revision>1</cp:revision>
  <dcterms:created xsi:type="dcterms:W3CDTF">2024-01-11T09:54:27Z</dcterms:created>
  <dcterms:modified xsi:type="dcterms:W3CDTF">2024-05-19T12:22:33Z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