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766C-B1FB-4910-9B2D-814D290BBE1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C036-A4FC-41C9-8843-A8D3FF4B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4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3766C-B1FB-4910-9B2D-814D290BBE1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C036-A4FC-41C9-8843-A8D3FF4B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PRISM 2022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2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Results &amp; Future Plans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Results &amp; Future Plans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08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&amp; Feedback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2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2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Context &amp; Problem statement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19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Context &amp; Problem statement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0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Proposed Solution &amp; Novelty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5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Proposed Solution &amp; Novelty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90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Methodology &amp; Implementation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1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Methodology &amp; Implementation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4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Methodology &amp; Implementation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0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Methodology &amp; Implementation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PRISM 2022</vt:lpstr>
      <vt:lpstr>Context &amp; Problem statement </vt:lpstr>
      <vt:lpstr>Context &amp; Problem statement </vt:lpstr>
      <vt:lpstr>Proposed Solution &amp; Novelty</vt:lpstr>
      <vt:lpstr>Proposed Solution &amp; Novelty</vt:lpstr>
      <vt:lpstr>Methodology &amp; Implementation</vt:lpstr>
      <vt:lpstr>Methodology &amp; Implementation</vt:lpstr>
      <vt:lpstr>Methodology &amp; Implementation</vt:lpstr>
      <vt:lpstr>Methodology &amp; Implementation</vt:lpstr>
      <vt:lpstr>Results &amp; Future Plans</vt:lpstr>
      <vt:lpstr>Results &amp; Future Plans</vt:lpstr>
      <vt:lpstr>Learning &amp; 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 2022</dc:title>
  <dc:creator>Mohammed Mueen Pasha</dc:creator>
  <cp:lastModifiedBy>Mohammed Mueen Pasha</cp:lastModifiedBy>
  <cp:revision>1</cp:revision>
  <dcterms:created xsi:type="dcterms:W3CDTF">2022-12-27T08:27:54Z</dcterms:created>
  <dcterms:modified xsi:type="dcterms:W3CDTF">2022-12-27T08:27:54Z</dcterms:modified>
</cp:coreProperties>
</file>