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bike purchase in 3 years/ Percentage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cars owned in each state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A883-48BD-F8F3-43BA-CDD257C1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7" y="1394530"/>
            <a:ext cx="5216466" cy="3606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4E115-2769-0649-DBC9-3691C1779600}"/>
              </a:ext>
            </a:extLst>
          </p:cNvPr>
          <p:cNvSpPr txBox="1"/>
          <p:nvPr/>
        </p:nvSpPr>
        <p:spPr>
          <a:xfrm>
            <a:off x="205025" y="1965960"/>
            <a:ext cx="313253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percentage of &lt;20 is lowest among all age groups.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fewer customers in the age group 20-40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new customers are in the age group 40-60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There are some costumers of age group 60&gt;.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53312"/>
            <a:ext cx="4134600" cy="27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 the new customers groups, there are slightly more female (50.3%) compared to male (47.8%)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distribution the two group very similar, so depending on the marketing strategy, you could either try to attract more male buyers or focus on female retention rates</a:t>
            </a: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EEFAF-EF55-8D07-5D2D-1184A971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95" y="3086100"/>
            <a:ext cx="3321643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FE798-22ED-4D70-9B08-22A917F7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0" y="934137"/>
            <a:ext cx="3352800" cy="2038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D079D-51F6-9A4E-03D1-AE4364B7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21" y="965781"/>
            <a:ext cx="2782519" cy="201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F76A5-8380-E090-17BC-BE5557B2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033" y="3038939"/>
            <a:ext cx="2782520" cy="201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55B2-A28B-FE2B-0C86-7F7C560E9ACA}"/>
              </a:ext>
            </a:extLst>
          </p:cNvPr>
          <p:cNvSpPr txBox="1"/>
          <p:nvPr/>
        </p:nvSpPr>
        <p:spPr>
          <a:xfrm>
            <a:off x="274320" y="2164724"/>
            <a:ext cx="41346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Finance is taking over Manufacturing.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55B2-A28B-FE2B-0C86-7F7C560E9ACA}"/>
              </a:ext>
            </a:extLst>
          </p:cNvPr>
          <p:cNvSpPr txBox="1"/>
          <p:nvPr/>
        </p:nvSpPr>
        <p:spPr>
          <a:xfrm>
            <a:off x="274320" y="2164724"/>
            <a:ext cx="41346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C866D-F192-3F9A-5921-3E7811E2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07" y="852149"/>
            <a:ext cx="3093354" cy="2138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550ED-0E6F-2CE2-8F6D-EFBF501A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42" y="3008699"/>
            <a:ext cx="2821284" cy="2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4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Owned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4E115-2769-0649-DBC9-3691C1779600}"/>
              </a:ext>
            </a:extLst>
          </p:cNvPr>
          <p:cNvSpPr txBox="1"/>
          <p:nvPr/>
        </p:nvSpPr>
        <p:spPr>
          <a:xfrm>
            <a:off x="205025" y="1965960"/>
            <a:ext cx="3132535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most number of owned cars, but proportionally has more customers who doesn’t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QLD has the least number of owned cars, so we could target this state.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9AFEA-2B16-4503-C52E-E96B3D50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76" y="1151878"/>
            <a:ext cx="5442523" cy="37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670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680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Amisha</dc:creator>
  <cp:lastModifiedBy>Amisha Shrivastava</cp:lastModifiedBy>
  <cp:revision>2</cp:revision>
  <dcterms:modified xsi:type="dcterms:W3CDTF">2022-11-30T07:59:12Z</dcterms:modified>
</cp:coreProperties>
</file>