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6"/>
  </p:notesMasterIdLst>
  <p:sldIdLst>
    <p:sldId id="256" r:id="rId2"/>
    <p:sldId id="299" r:id="rId3"/>
    <p:sldId id="262" r:id="rId4"/>
    <p:sldId id="257" r:id="rId5"/>
    <p:sldId id="279" r:id="rId6"/>
    <p:sldId id="292" r:id="rId7"/>
    <p:sldId id="322" r:id="rId8"/>
    <p:sldId id="323" r:id="rId9"/>
    <p:sldId id="324" r:id="rId10"/>
    <p:sldId id="301" r:id="rId11"/>
    <p:sldId id="294" r:id="rId12"/>
    <p:sldId id="302" r:id="rId13"/>
    <p:sldId id="295" r:id="rId14"/>
    <p:sldId id="296" r:id="rId15"/>
    <p:sldId id="297" r:id="rId16"/>
    <p:sldId id="303" r:id="rId17"/>
    <p:sldId id="311" r:id="rId18"/>
    <p:sldId id="321" r:id="rId19"/>
    <p:sldId id="312" r:id="rId20"/>
    <p:sldId id="313" r:id="rId21"/>
    <p:sldId id="314" r:id="rId22"/>
    <p:sldId id="315" r:id="rId23"/>
    <p:sldId id="316" r:id="rId24"/>
    <p:sldId id="317" r:id="rId25"/>
    <p:sldId id="318" r:id="rId26"/>
    <p:sldId id="319" r:id="rId27"/>
    <p:sldId id="320" r:id="rId28"/>
    <p:sldId id="304" r:id="rId29"/>
    <p:sldId id="307" r:id="rId30"/>
    <p:sldId id="308" r:id="rId31"/>
    <p:sldId id="309" r:id="rId32"/>
    <p:sldId id="310" r:id="rId33"/>
    <p:sldId id="305" r:id="rId34"/>
    <p:sldId id="300" r:id="rId35"/>
  </p:sldIdLst>
  <p:sldSz cx="9144000" cy="5143500" type="screen16x9"/>
  <p:notesSz cx="6858000" cy="9144000"/>
  <p:embeddedFontLst>
    <p:embeddedFont>
      <p:font typeface="Anek Devanagari" pitchFamily="2" charset="0"/>
      <p:regular r:id="rId37"/>
      <p:bold r:id="rId38"/>
    </p:embeddedFont>
    <p:embeddedFont>
      <p:font typeface="Baloo Bhaijaan" panose="03080902040302020200" pitchFamily="66" charset="-78"/>
      <p:regular r:id="rId39"/>
    </p:embeddedFont>
    <p:embeddedFont>
      <p:font typeface="Bebas Neue" panose="020B0606020202050201" pitchFamily="34" charset="77"/>
      <p:regular r:id="rId40"/>
    </p:embeddedFont>
    <p:embeddedFont>
      <p:font typeface="Krub Medium" pitchFamily="2" charset="-34"/>
      <p:regular r:id="rId41"/>
      <p:italic r:id="rId42"/>
    </p:embeddedFont>
    <p:embeddedFont>
      <p:font typeface="Poppins" pitchFamily="2" charset="77"/>
      <p:regular r:id="rId43"/>
      <p:bold r:id="rId44"/>
      <p:italic r:id="rId45"/>
      <p:boldItalic r:id="rId46"/>
    </p:embeddedFont>
    <p:embeddedFont>
      <p:font typeface="Roboto" panose="02000000000000000000" pitchFamily="2"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25EB2DD-80B1-492F-A1F3-CD975D966EC4}">
  <a:tblStyle styleId="{C25EB2DD-80B1-492F-A1F3-CD975D966EC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font" Target="fonts/font5.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0"/>
        <p:cNvGrpSpPr/>
        <p:nvPr/>
      </p:nvGrpSpPr>
      <p:grpSpPr>
        <a:xfrm>
          <a:off x="0" y="0"/>
          <a:ext cx="0" cy="0"/>
          <a:chOff x="0" y="0"/>
          <a:chExt cx="0" cy="0"/>
        </a:xfrm>
      </p:grpSpPr>
      <p:sp>
        <p:nvSpPr>
          <p:cNvPr id="2761" name="Google Shape;2761;g12948bcd1fb_0_229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2" name="Google Shape;2762;g12948bcd1fb_0_229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34459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775947c64a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775947c64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61938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9"/>
        <p:cNvGrpSpPr/>
        <p:nvPr/>
      </p:nvGrpSpPr>
      <p:grpSpPr>
        <a:xfrm>
          <a:off x="0" y="0"/>
          <a:ext cx="0" cy="0"/>
          <a:chOff x="0" y="0"/>
          <a:chExt cx="0" cy="0"/>
        </a:xfrm>
      </p:grpSpPr>
      <p:sp>
        <p:nvSpPr>
          <p:cNvPr id="3310" name="Google Shape;3310;g13e9dbcaf0c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1" name="Google Shape;3311;g13e9dbcaf0c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19955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775947c64a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775947c64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317478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775947c64a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775947c64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48992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0"/>
        <p:cNvGrpSpPr/>
        <p:nvPr/>
      </p:nvGrpSpPr>
      <p:grpSpPr>
        <a:xfrm>
          <a:off x="0" y="0"/>
          <a:ext cx="0" cy="0"/>
          <a:chOff x="0" y="0"/>
          <a:chExt cx="0" cy="0"/>
        </a:xfrm>
      </p:grpSpPr>
      <p:sp>
        <p:nvSpPr>
          <p:cNvPr id="2761" name="Google Shape;2761;g12948bcd1fb_0_229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2" name="Google Shape;2762;g12948bcd1fb_0_229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27264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9"/>
        <p:cNvGrpSpPr/>
        <p:nvPr/>
      </p:nvGrpSpPr>
      <p:grpSpPr>
        <a:xfrm>
          <a:off x="0" y="0"/>
          <a:ext cx="0" cy="0"/>
          <a:chOff x="0" y="0"/>
          <a:chExt cx="0" cy="0"/>
        </a:xfrm>
      </p:grpSpPr>
      <p:sp>
        <p:nvSpPr>
          <p:cNvPr id="3310" name="Google Shape;3310;g13e9dbcaf0c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1" name="Google Shape;3311;g13e9dbcaf0c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94849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0"/>
        <p:cNvGrpSpPr/>
        <p:nvPr/>
      </p:nvGrpSpPr>
      <p:grpSpPr>
        <a:xfrm>
          <a:off x="0" y="0"/>
          <a:ext cx="0" cy="0"/>
          <a:chOff x="0" y="0"/>
          <a:chExt cx="0" cy="0"/>
        </a:xfrm>
      </p:grpSpPr>
      <p:sp>
        <p:nvSpPr>
          <p:cNvPr id="2761" name="Google Shape;2761;g12948bcd1fb_0_229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2" name="Google Shape;2762;g12948bcd1fb_0_229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09910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72316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7207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0"/>
        <p:cNvGrpSpPr/>
        <p:nvPr/>
      </p:nvGrpSpPr>
      <p:grpSpPr>
        <a:xfrm>
          <a:off x="0" y="0"/>
          <a:ext cx="0" cy="0"/>
          <a:chOff x="0" y="0"/>
          <a:chExt cx="0" cy="0"/>
        </a:xfrm>
      </p:grpSpPr>
      <p:sp>
        <p:nvSpPr>
          <p:cNvPr id="2761" name="Google Shape;2761;g12948bcd1fb_0_229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2" name="Google Shape;2762;g12948bcd1fb_0_229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775947c64a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775947c64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9"/>
        <p:cNvGrpSpPr/>
        <p:nvPr/>
      </p:nvGrpSpPr>
      <p:grpSpPr>
        <a:xfrm>
          <a:off x="0" y="0"/>
          <a:ext cx="0" cy="0"/>
          <a:chOff x="0" y="0"/>
          <a:chExt cx="0" cy="0"/>
        </a:xfrm>
      </p:grpSpPr>
      <p:sp>
        <p:nvSpPr>
          <p:cNvPr id="3310" name="Google Shape;3310;g13e9dbcaf0c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1" name="Google Shape;3311;g13e9dbcaf0c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775947c64a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775947c64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06880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775947c64a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775947c64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88617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775947c64a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775947c64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053392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775947c64a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775947c64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67394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020950" y="1396600"/>
            <a:ext cx="5102100" cy="2406000"/>
          </a:xfrm>
          <a:prstGeom prst="rect">
            <a:avLst/>
          </a:prstGeom>
        </p:spPr>
        <p:txBody>
          <a:bodyPr spcFirstLastPara="1" wrap="square" lIns="91425" tIns="91425" rIns="91425" bIns="91425" anchor="b" anchorCtr="0">
            <a:noAutofit/>
          </a:bodyPr>
          <a:lstStyle>
            <a:lvl1pPr lvl="0" rtl="0">
              <a:lnSpc>
                <a:spcPct val="90000"/>
              </a:lnSpc>
              <a:spcBef>
                <a:spcPts val="0"/>
              </a:spcBef>
              <a:spcAft>
                <a:spcPts val="0"/>
              </a:spcAft>
              <a:buSzPts val="5200"/>
              <a:buNone/>
              <a:defRPr sz="5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020950" y="3802875"/>
            <a:ext cx="5102100" cy="40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1" name="Google Shape;11;p2"/>
          <p:cNvSpPr/>
          <p:nvPr/>
        </p:nvSpPr>
        <p:spPr>
          <a:xfrm>
            <a:off x="0" y="-11775"/>
            <a:ext cx="0" cy="11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94"/>
        <p:cNvGrpSpPr/>
        <p:nvPr/>
      </p:nvGrpSpPr>
      <p:grpSpPr>
        <a:xfrm>
          <a:off x="0" y="0"/>
          <a:ext cx="0" cy="0"/>
          <a:chOff x="0" y="0"/>
          <a:chExt cx="0" cy="0"/>
        </a:xfrm>
      </p:grpSpPr>
      <p:pic>
        <p:nvPicPr>
          <p:cNvPr id="95" name="Google Shape;95;p3"/>
          <p:cNvPicPr preferRelativeResize="0"/>
          <p:nvPr/>
        </p:nvPicPr>
        <p:blipFill rotWithShape="1">
          <a:blip r:embed="rId2">
            <a:alphaModFix amt="60000"/>
          </a:blip>
          <a:srcRect l="39" r="29"/>
          <a:stretch/>
        </p:blipFill>
        <p:spPr>
          <a:xfrm rot="10800000" flipH="1">
            <a:off x="0" y="1"/>
            <a:ext cx="9144002" cy="5143499"/>
          </a:xfrm>
          <a:prstGeom prst="rect">
            <a:avLst/>
          </a:prstGeom>
          <a:noFill/>
          <a:ln>
            <a:noFill/>
          </a:ln>
        </p:spPr>
      </p:pic>
      <p:sp>
        <p:nvSpPr>
          <p:cNvPr id="96" name="Google Shape;96;p3"/>
          <p:cNvSpPr txBox="1">
            <a:spLocks noGrp="1"/>
          </p:cNvSpPr>
          <p:nvPr>
            <p:ph type="title"/>
          </p:nvPr>
        </p:nvSpPr>
        <p:spPr>
          <a:xfrm>
            <a:off x="1467300" y="2623376"/>
            <a:ext cx="6209400" cy="841800"/>
          </a:xfrm>
          <a:prstGeom prst="rect">
            <a:avLst/>
          </a:prstGeom>
        </p:spPr>
        <p:txBody>
          <a:bodyPr spcFirstLastPara="1" wrap="square" lIns="91425" tIns="0"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97" name="Google Shape;97;p3"/>
          <p:cNvSpPr txBox="1">
            <a:spLocks noGrp="1"/>
          </p:cNvSpPr>
          <p:nvPr>
            <p:ph type="title" idx="2" hasCustomPrompt="1"/>
          </p:nvPr>
        </p:nvSpPr>
        <p:spPr>
          <a:xfrm>
            <a:off x="2748300" y="965501"/>
            <a:ext cx="3647400" cy="1599900"/>
          </a:xfrm>
          <a:prstGeom prst="rect">
            <a:avLst/>
          </a:prstGeom>
        </p:spPr>
        <p:txBody>
          <a:bodyPr spcFirstLastPara="1" wrap="square" lIns="91425" tIns="0" rIns="91425" bIns="91425" anchor="t" anchorCtr="0">
            <a:noAutofit/>
          </a:bodyPr>
          <a:lstStyle>
            <a:lvl1pPr lvl="0" algn="ctr" rtl="0">
              <a:spcBef>
                <a:spcPts val="0"/>
              </a:spcBef>
              <a:spcAft>
                <a:spcPts val="0"/>
              </a:spcAft>
              <a:buSzPts val="12000"/>
              <a:buNone/>
              <a:defRPr sz="12000">
                <a:solidFill>
                  <a:schemeClr val="l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8" name="Google Shape;98;p3"/>
          <p:cNvSpPr txBox="1">
            <a:spLocks noGrp="1"/>
          </p:cNvSpPr>
          <p:nvPr>
            <p:ph type="subTitle" idx="1"/>
          </p:nvPr>
        </p:nvSpPr>
        <p:spPr>
          <a:xfrm>
            <a:off x="2181900" y="3792111"/>
            <a:ext cx="4780200" cy="34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7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99" name="Google Shape;99;p3"/>
          <p:cNvPicPr preferRelativeResize="0"/>
          <p:nvPr/>
        </p:nvPicPr>
        <p:blipFill rotWithShape="1">
          <a:blip r:embed="rId3">
            <a:alphaModFix/>
          </a:blip>
          <a:srcRect l="228" r="238"/>
          <a:stretch/>
        </p:blipFill>
        <p:spPr>
          <a:xfrm flipH="1">
            <a:off x="-1227634" y="3946275"/>
            <a:ext cx="9353213" cy="2681250"/>
          </a:xfrm>
          <a:prstGeom prst="rect">
            <a:avLst/>
          </a:prstGeom>
          <a:noFill/>
          <a:ln>
            <a:noFill/>
          </a:ln>
        </p:spPr>
      </p:pic>
      <p:grpSp>
        <p:nvGrpSpPr>
          <p:cNvPr id="100" name="Google Shape;100;p3"/>
          <p:cNvGrpSpPr/>
          <p:nvPr/>
        </p:nvGrpSpPr>
        <p:grpSpPr>
          <a:xfrm flipH="1">
            <a:off x="8483181" y="4016070"/>
            <a:ext cx="283332" cy="284718"/>
            <a:chOff x="423709" y="3302025"/>
            <a:chExt cx="216416" cy="217475"/>
          </a:xfrm>
        </p:grpSpPr>
        <p:sp>
          <p:nvSpPr>
            <p:cNvPr id="101" name="Google Shape;101;p3"/>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423709"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103;p3"/>
          <p:cNvGrpSpPr/>
          <p:nvPr/>
        </p:nvGrpSpPr>
        <p:grpSpPr>
          <a:xfrm flipH="1">
            <a:off x="8175513" y="140497"/>
            <a:ext cx="2019176" cy="2019176"/>
            <a:chOff x="1943325" y="-220375"/>
            <a:chExt cx="1298672" cy="1298672"/>
          </a:xfrm>
        </p:grpSpPr>
        <p:sp>
          <p:nvSpPr>
            <p:cNvPr id="104" name="Google Shape;104;p3"/>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52" name="Google Shape;152;p3"/>
          <p:cNvPicPr preferRelativeResize="0"/>
          <p:nvPr/>
        </p:nvPicPr>
        <p:blipFill>
          <a:blip r:embed="rId4">
            <a:alphaModFix/>
          </a:blip>
          <a:stretch>
            <a:fillRect/>
          </a:stretch>
        </p:blipFill>
        <p:spPr>
          <a:xfrm flipH="1">
            <a:off x="-403499" y="-646075"/>
            <a:ext cx="2527512" cy="2681250"/>
          </a:xfrm>
          <a:prstGeom prst="rect">
            <a:avLst/>
          </a:prstGeom>
          <a:noFill/>
          <a:ln>
            <a:noFill/>
          </a:ln>
        </p:spPr>
      </p:pic>
      <p:grpSp>
        <p:nvGrpSpPr>
          <p:cNvPr id="153" name="Google Shape;153;p3"/>
          <p:cNvGrpSpPr/>
          <p:nvPr/>
        </p:nvGrpSpPr>
        <p:grpSpPr>
          <a:xfrm flipH="1">
            <a:off x="-467701" y="3429220"/>
            <a:ext cx="1965289" cy="517060"/>
            <a:chOff x="3539975" y="3523525"/>
            <a:chExt cx="745925" cy="196250"/>
          </a:xfrm>
        </p:grpSpPr>
        <p:sp>
          <p:nvSpPr>
            <p:cNvPr id="154" name="Google Shape;154;p3"/>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2105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700"/>
        <p:cNvGrpSpPr/>
        <p:nvPr/>
      </p:nvGrpSpPr>
      <p:grpSpPr>
        <a:xfrm>
          <a:off x="0" y="0"/>
          <a:ext cx="0" cy="0"/>
          <a:chOff x="0" y="0"/>
          <a:chExt cx="0" cy="0"/>
        </a:xfrm>
      </p:grpSpPr>
      <p:pic>
        <p:nvPicPr>
          <p:cNvPr id="701" name="Google Shape;701;p16"/>
          <p:cNvPicPr preferRelativeResize="0"/>
          <p:nvPr/>
        </p:nvPicPr>
        <p:blipFill rotWithShape="1">
          <a:blip r:embed="rId2">
            <a:alphaModFix amt="60000"/>
          </a:blip>
          <a:srcRect t="9" b="9"/>
          <a:stretch/>
        </p:blipFill>
        <p:spPr>
          <a:xfrm>
            <a:off x="0" y="1"/>
            <a:ext cx="9144002" cy="5143499"/>
          </a:xfrm>
          <a:prstGeom prst="rect">
            <a:avLst/>
          </a:prstGeom>
          <a:noFill/>
          <a:ln>
            <a:noFill/>
          </a:ln>
        </p:spPr>
      </p:pic>
      <p:sp>
        <p:nvSpPr>
          <p:cNvPr id="702" name="Google Shape;702;p16"/>
          <p:cNvSpPr txBox="1">
            <a:spLocks noGrp="1"/>
          </p:cNvSpPr>
          <p:nvPr>
            <p:ph type="title"/>
          </p:nvPr>
        </p:nvSpPr>
        <p:spPr>
          <a:xfrm>
            <a:off x="1116375" y="1556340"/>
            <a:ext cx="4509600" cy="1287900"/>
          </a:xfrm>
          <a:prstGeom prst="rect">
            <a:avLst/>
          </a:prstGeom>
        </p:spPr>
        <p:txBody>
          <a:bodyPr spcFirstLastPara="1" wrap="square" lIns="91425" tIns="0" rIns="91425" bIns="91425" anchor="t" anchorCtr="0">
            <a:noAutofit/>
          </a:bodyPr>
          <a:lstStyle>
            <a:lvl1pPr lvl="0" algn="r" rtl="0">
              <a:spcBef>
                <a:spcPts val="0"/>
              </a:spcBef>
              <a:spcAft>
                <a:spcPts val="0"/>
              </a:spcAft>
              <a:buSzPts val="3600"/>
              <a:buNone/>
              <a:defRPr sz="4500">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03" name="Google Shape;703;p16"/>
          <p:cNvSpPr txBox="1">
            <a:spLocks noGrp="1"/>
          </p:cNvSpPr>
          <p:nvPr>
            <p:ph type="title" idx="2" hasCustomPrompt="1"/>
          </p:nvPr>
        </p:nvSpPr>
        <p:spPr>
          <a:xfrm>
            <a:off x="5638521" y="1356584"/>
            <a:ext cx="2575200" cy="1599900"/>
          </a:xfrm>
          <a:prstGeom prst="rect">
            <a:avLst/>
          </a:prstGeom>
        </p:spPr>
        <p:txBody>
          <a:bodyPr spcFirstLastPara="1" wrap="square" lIns="91425" tIns="0" rIns="91425" bIns="91425" anchor="t" anchorCtr="0">
            <a:noAutofit/>
          </a:bodyPr>
          <a:lstStyle>
            <a:lvl1pPr lvl="0" algn="ctr" rtl="0">
              <a:spcBef>
                <a:spcPts val="0"/>
              </a:spcBef>
              <a:spcAft>
                <a:spcPts val="0"/>
              </a:spcAft>
              <a:buSzPts val="12000"/>
              <a:buNone/>
              <a:defRPr sz="12000">
                <a:solidFill>
                  <a:schemeClr val="l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04" name="Google Shape;704;p16"/>
          <p:cNvSpPr txBox="1">
            <a:spLocks noGrp="1"/>
          </p:cNvSpPr>
          <p:nvPr>
            <p:ph type="subTitle" idx="1"/>
          </p:nvPr>
        </p:nvSpPr>
        <p:spPr>
          <a:xfrm>
            <a:off x="1116121" y="3333247"/>
            <a:ext cx="4509600" cy="348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7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705" name="Google Shape;705;p16"/>
          <p:cNvGrpSpPr/>
          <p:nvPr/>
        </p:nvGrpSpPr>
        <p:grpSpPr>
          <a:xfrm>
            <a:off x="8428538" y="2148684"/>
            <a:ext cx="357454" cy="956304"/>
            <a:chOff x="357713" y="600975"/>
            <a:chExt cx="357454" cy="956304"/>
          </a:xfrm>
        </p:grpSpPr>
        <p:sp>
          <p:nvSpPr>
            <p:cNvPr id="706" name="Google Shape;706;p16"/>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6"/>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6"/>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6"/>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0" name="Google Shape;710;p16"/>
          <p:cNvSpPr/>
          <p:nvPr/>
        </p:nvSpPr>
        <p:spPr>
          <a:xfrm flipH="1">
            <a:off x="5001370" y="48220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1" name="Google Shape;711;p16"/>
          <p:cNvGrpSpPr/>
          <p:nvPr/>
        </p:nvGrpSpPr>
        <p:grpSpPr>
          <a:xfrm rot="10800000" flipH="1">
            <a:off x="5556872" y="4363371"/>
            <a:ext cx="3952129" cy="3175881"/>
            <a:chOff x="5256209" y="-1994879"/>
            <a:chExt cx="3952129" cy="3175881"/>
          </a:xfrm>
        </p:grpSpPr>
        <p:sp>
          <p:nvSpPr>
            <p:cNvPr id="712" name="Google Shape;712;p16"/>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6"/>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4" name="Google Shape;714;p16"/>
          <p:cNvGrpSpPr/>
          <p:nvPr/>
        </p:nvGrpSpPr>
        <p:grpSpPr>
          <a:xfrm flipH="1">
            <a:off x="2974550" y="4422286"/>
            <a:ext cx="793256" cy="182899"/>
            <a:chOff x="2685575" y="2835950"/>
            <a:chExt cx="433000" cy="99825"/>
          </a:xfrm>
        </p:grpSpPr>
        <p:sp>
          <p:nvSpPr>
            <p:cNvPr id="715" name="Google Shape;715;p16"/>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6"/>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6"/>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6"/>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9" name="Google Shape;719;p16"/>
          <p:cNvGrpSpPr/>
          <p:nvPr/>
        </p:nvGrpSpPr>
        <p:grpSpPr>
          <a:xfrm flipH="1">
            <a:off x="896693" y="1036495"/>
            <a:ext cx="283332" cy="284718"/>
            <a:chOff x="423709" y="3302025"/>
            <a:chExt cx="216416" cy="217475"/>
          </a:xfrm>
        </p:grpSpPr>
        <p:sp>
          <p:nvSpPr>
            <p:cNvPr id="720" name="Google Shape;720;p16"/>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6"/>
            <p:cNvSpPr/>
            <p:nvPr/>
          </p:nvSpPr>
          <p:spPr>
            <a:xfrm>
              <a:off x="423709"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2" name="Google Shape;722;p16"/>
          <p:cNvGrpSpPr/>
          <p:nvPr/>
        </p:nvGrpSpPr>
        <p:grpSpPr>
          <a:xfrm flipH="1">
            <a:off x="2106901" y="-974958"/>
            <a:ext cx="2019176" cy="2019176"/>
            <a:chOff x="1943325" y="-220375"/>
            <a:chExt cx="1298672" cy="1298672"/>
          </a:xfrm>
        </p:grpSpPr>
        <p:sp>
          <p:nvSpPr>
            <p:cNvPr id="723" name="Google Shape;723;p16"/>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6"/>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6"/>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6"/>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6"/>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6"/>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6"/>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6"/>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6"/>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6"/>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6"/>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6"/>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6"/>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6"/>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6"/>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6"/>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6"/>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6"/>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6"/>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6"/>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6"/>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6"/>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6"/>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6"/>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6"/>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6"/>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6"/>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6"/>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6"/>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6"/>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6"/>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6"/>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6"/>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6"/>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6"/>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6"/>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6"/>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6"/>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6"/>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6"/>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6"/>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6"/>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6"/>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6"/>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6"/>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6"/>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6"/>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6"/>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67985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720000" y="445025"/>
            <a:ext cx="7704000" cy="5748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3" name="Google Shape;23;p4"/>
          <p:cNvSpPr txBox="1">
            <a:spLocks noGrp="1"/>
          </p:cNvSpPr>
          <p:nvPr>
            <p:ph type="body" idx="1"/>
          </p:nvPr>
        </p:nvSpPr>
        <p:spPr>
          <a:xfrm>
            <a:off x="720000" y="1586700"/>
            <a:ext cx="5854500" cy="25704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4F4E07"/>
              </a:buClr>
              <a:buSzPts val="1400"/>
              <a:buChar char="●"/>
              <a:defRPr sz="1400">
                <a:solidFill>
                  <a:srgbClr val="434343"/>
                </a:solidFill>
              </a:defRPr>
            </a:lvl1pPr>
            <a:lvl2pPr marL="914400" lvl="1" indent="-330200" rtl="0">
              <a:lnSpc>
                <a:spcPct val="115000"/>
              </a:lnSpc>
              <a:spcBef>
                <a:spcPts val="0"/>
              </a:spcBef>
              <a:spcAft>
                <a:spcPts val="0"/>
              </a:spcAft>
              <a:buClr>
                <a:srgbClr val="2C0604"/>
              </a:buClr>
              <a:buSzPts val="1600"/>
              <a:buFont typeface="Krub Medium"/>
              <a:buChar char="○"/>
              <a:defRPr>
                <a:solidFill>
                  <a:srgbClr val="434343"/>
                </a:solidFill>
              </a:defRPr>
            </a:lvl2pPr>
            <a:lvl3pPr marL="1371600" lvl="2" indent="-330200" rtl="0">
              <a:lnSpc>
                <a:spcPct val="115000"/>
              </a:lnSpc>
              <a:spcBef>
                <a:spcPts val="0"/>
              </a:spcBef>
              <a:spcAft>
                <a:spcPts val="0"/>
              </a:spcAft>
              <a:buClr>
                <a:srgbClr val="2C0604"/>
              </a:buClr>
              <a:buSzPts val="1600"/>
              <a:buFont typeface="Krub Medium"/>
              <a:buChar char="■"/>
              <a:defRPr>
                <a:solidFill>
                  <a:srgbClr val="434343"/>
                </a:solidFill>
              </a:defRPr>
            </a:lvl3pPr>
            <a:lvl4pPr marL="1828800" lvl="3" indent="-330200" rtl="0">
              <a:lnSpc>
                <a:spcPct val="115000"/>
              </a:lnSpc>
              <a:spcBef>
                <a:spcPts val="0"/>
              </a:spcBef>
              <a:spcAft>
                <a:spcPts val="0"/>
              </a:spcAft>
              <a:buClr>
                <a:srgbClr val="2C0604"/>
              </a:buClr>
              <a:buSzPts val="1600"/>
              <a:buFont typeface="Krub Medium"/>
              <a:buChar char="●"/>
              <a:defRPr>
                <a:solidFill>
                  <a:srgbClr val="434343"/>
                </a:solidFill>
              </a:defRPr>
            </a:lvl4pPr>
            <a:lvl5pPr marL="2286000" lvl="4" indent="-330200" rtl="0">
              <a:lnSpc>
                <a:spcPct val="115000"/>
              </a:lnSpc>
              <a:spcBef>
                <a:spcPts val="0"/>
              </a:spcBef>
              <a:spcAft>
                <a:spcPts val="0"/>
              </a:spcAft>
              <a:buClr>
                <a:srgbClr val="2C0604"/>
              </a:buClr>
              <a:buSzPts val="1600"/>
              <a:buFont typeface="Krub Medium"/>
              <a:buChar char="○"/>
              <a:defRPr>
                <a:solidFill>
                  <a:srgbClr val="434343"/>
                </a:solidFill>
              </a:defRPr>
            </a:lvl5pPr>
            <a:lvl6pPr marL="2743200" lvl="5" indent="-330200" rtl="0">
              <a:lnSpc>
                <a:spcPct val="115000"/>
              </a:lnSpc>
              <a:spcBef>
                <a:spcPts val="0"/>
              </a:spcBef>
              <a:spcAft>
                <a:spcPts val="0"/>
              </a:spcAft>
              <a:buClr>
                <a:srgbClr val="2C0604"/>
              </a:buClr>
              <a:buSzPts val="1600"/>
              <a:buFont typeface="Krub Medium"/>
              <a:buChar char="■"/>
              <a:defRPr>
                <a:solidFill>
                  <a:srgbClr val="434343"/>
                </a:solidFill>
              </a:defRPr>
            </a:lvl6pPr>
            <a:lvl7pPr marL="3200400" lvl="6" indent="-330200" rtl="0">
              <a:lnSpc>
                <a:spcPct val="115000"/>
              </a:lnSpc>
              <a:spcBef>
                <a:spcPts val="0"/>
              </a:spcBef>
              <a:spcAft>
                <a:spcPts val="0"/>
              </a:spcAft>
              <a:buClr>
                <a:srgbClr val="2C0604"/>
              </a:buClr>
              <a:buSzPts val="1600"/>
              <a:buFont typeface="Krub Medium"/>
              <a:buChar char="●"/>
              <a:defRPr>
                <a:solidFill>
                  <a:srgbClr val="434343"/>
                </a:solidFill>
              </a:defRPr>
            </a:lvl7pPr>
            <a:lvl8pPr marL="3657600" lvl="7" indent="-330200" rtl="0">
              <a:lnSpc>
                <a:spcPct val="115000"/>
              </a:lnSpc>
              <a:spcBef>
                <a:spcPts val="0"/>
              </a:spcBef>
              <a:spcAft>
                <a:spcPts val="0"/>
              </a:spcAft>
              <a:buClr>
                <a:srgbClr val="2C0604"/>
              </a:buClr>
              <a:buSzPts val="1600"/>
              <a:buFont typeface="Krub Medium"/>
              <a:buChar char="○"/>
              <a:defRPr>
                <a:solidFill>
                  <a:srgbClr val="434343"/>
                </a:solidFill>
              </a:defRPr>
            </a:lvl8pPr>
            <a:lvl9pPr marL="4114800" lvl="8" indent="-330200" rtl="0">
              <a:lnSpc>
                <a:spcPct val="115000"/>
              </a:lnSpc>
              <a:spcBef>
                <a:spcPts val="0"/>
              </a:spcBef>
              <a:spcAft>
                <a:spcPts val="0"/>
              </a:spcAft>
              <a:buClr>
                <a:srgbClr val="2C0604"/>
              </a:buClr>
              <a:buSzPts val="1600"/>
              <a:buFont typeface="Krub Medium"/>
              <a:buChar char="■"/>
              <a:defRPr>
                <a:solidFill>
                  <a:srgbClr val="43434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subTitle" idx="1"/>
          </p:nvPr>
        </p:nvSpPr>
        <p:spPr>
          <a:xfrm>
            <a:off x="1624775" y="2977550"/>
            <a:ext cx="2573700" cy="400200"/>
          </a:xfrm>
          <a:prstGeom prst="rect">
            <a:avLst/>
          </a:prstGeom>
          <a:solidFill>
            <a:schemeClr val="lt1"/>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500">
                <a:solidFill>
                  <a:schemeClr val="accent3"/>
                </a:solidFill>
                <a:latin typeface="Anek Devanagari"/>
                <a:ea typeface="Anek Devanagari"/>
                <a:cs typeface="Anek Devanagari"/>
                <a:sym typeface="Anek Devanagari"/>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26" name="Google Shape;26;p5"/>
          <p:cNvSpPr txBox="1">
            <a:spLocks noGrp="1"/>
          </p:cNvSpPr>
          <p:nvPr>
            <p:ph type="subTitle" idx="2"/>
          </p:nvPr>
        </p:nvSpPr>
        <p:spPr>
          <a:xfrm>
            <a:off x="4945525" y="2977550"/>
            <a:ext cx="2573700" cy="400200"/>
          </a:xfrm>
          <a:prstGeom prst="rect">
            <a:avLst/>
          </a:prstGeom>
          <a:solidFill>
            <a:schemeClr val="lt1"/>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500">
                <a:solidFill>
                  <a:schemeClr val="accent3"/>
                </a:solidFill>
                <a:latin typeface="Anek Devanagari"/>
                <a:ea typeface="Anek Devanagari"/>
                <a:cs typeface="Anek Devanagari"/>
                <a:sym typeface="Anek Devanagari"/>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27" name="Google Shape;27;p5"/>
          <p:cNvSpPr txBox="1">
            <a:spLocks noGrp="1"/>
          </p:cNvSpPr>
          <p:nvPr>
            <p:ph type="subTitle" idx="3"/>
          </p:nvPr>
        </p:nvSpPr>
        <p:spPr>
          <a:xfrm>
            <a:off x="1624775" y="3529475"/>
            <a:ext cx="2573700" cy="42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 name="Google Shape;28;p5"/>
          <p:cNvSpPr txBox="1">
            <a:spLocks noGrp="1"/>
          </p:cNvSpPr>
          <p:nvPr>
            <p:ph type="subTitle" idx="4"/>
          </p:nvPr>
        </p:nvSpPr>
        <p:spPr>
          <a:xfrm>
            <a:off x="4945525" y="3529475"/>
            <a:ext cx="2573700" cy="42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 name="Google Shape;29;p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30" name="Google Shape;30;p5"/>
          <p:cNvGrpSpPr/>
          <p:nvPr/>
        </p:nvGrpSpPr>
        <p:grpSpPr>
          <a:xfrm>
            <a:off x="2213025" y="4301713"/>
            <a:ext cx="750900" cy="750900"/>
            <a:chOff x="974075" y="4101488"/>
            <a:chExt cx="750900" cy="750900"/>
          </a:xfrm>
        </p:grpSpPr>
        <p:sp>
          <p:nvSpPr>
            <p:cNvPr id="31" name="Google Shape;31;p5"/>
            <p:cNvSpPr/>
            <p:nvPr/>
          </p:nvSpPr>
          <p:spPr>
            <a:xfrm>
              <a:off x="974075" y="4101488"/>
              <a:ext cx="750900" cy="750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5"/>
            <p:cNvSpPr/>
            <p:nvPr/>
          </p:nvSpPr>
          <p:spPr>
            <a:xfrm>
              <a:off x="1146521" y="4307575"/>
              <a:ext cx="406012" cy="389122"/>
            </a:xfrm>
            <a:custGeom>
              <a:avLst/>
              <a:gdLst/>
              <a:ahLst/>
              <a:cxnLst/>
              <a:rect l="l" t="t" r="r" b="b"/>
              <a:pathLst>
                <a:path w="28054" h="26887" extrusionOk="0">
                  <a:moveTo>
                    <a:pt x="13677" y="1"/>
                  </a:moveTo>
                  <a:cubicBezTo>
                    <a:pt x="12109" y="1"/>
                    <a:pt x="10775" y="1302"/>
                    <a:pt x="10775" y="2903"/>
                  </a:cubicBezTo>
                  <a:cubicBezTo>
                    <a:pt x="10775" y="4504"/>
                    <a:pt x="12042" y="5838"/>
                    <a:pt x="13677" y="5838"/>
                  </a:cubicBezTo>
                  <a:lnTo>
                    <a:pt x="13710" y="5838"/>
                  </a:lnTo>
                  <a:lnTo>
                    <a:pt x="14344" y="8374"/>
                  </a:lnTo>
                  <a:cubicBezTo>
                    <a:pt x="12943" y="8874"/>
                    <a:pt x="11842" y="10041"/>
                    <a:pt x="11442" y="11476"/>
                  </a:cubicBezTo>
                  <a:lnTo>
                    <a:pt x="5838" y="10408"/>
                  </a:lnTo>
                  <a:lnTo>
                    <a:pt x="5838" y="10375"/>
                  </a:lnTo>
                  <a:cubicBezTo>
                    <a:pt x="5838" y="8807"/>
                    <a:pt x="4537" y="7473"/>
                    <a:pt x="2936" y="7473"/>
                  </a:cubicBezTo>
                  <a:cubicBezTo>
                    <a:pt x="1335" y="7473"/>
                    <a:pt x="0" y="8740"/>
                    <a:pt x="0" y="10375"/>
                  </a:cubicBezTo>
                  <a:cubicBezTo>
                    <a:pt x="0" y="11976"/>
                    <a:pt x="1301" y="13310"/>
                    <a:pt x="2936" y="13310"/>
                  </a:cubicBezTo>
                  <a:cubicBezTo>
                    <a:pt x="4170" y="13310"/>
                    <a:pt x="5204" y="12510"/>
                    <a:pt x="5638" y="11409"/>
                  </a:cubicBezTo>
                  <a:lnTo>
                    <a:pt x="11208" y="12477"/>
                  </a:lnTo>
                  <a:lnTo>
                    <a:pt x="11208" y="12843"/>
                  </a:lnTo>
                  <a:cubicBezTo>
                    <a:pt x="11208" y="14778"/>
                    <a:pt x="12343" y="16379"/>
                    <a:pt x="14010" y="17147"/>
                  </a:cubicBezTo>
                  <a:lnTo>
                    <a:pt x="12676" y="21116"/>
                  </a:lnTo>
                  <a:cubicBezTo>
                    <a:pt x="12543" y="21116"/>
                    <a:pt x="12376" y="21049"/>
                    <a:pt x="12276" y="21049"/>
                  </a:cubicBezTo>
                  <a:cubicBezTo>
                    <a:pt x="10675" y="21049"/>
                    <a:pt x="9340" y="22350"/>
                    <a:pt x="9340" y="23985"/>
                  </a:cubicBezTo>
                  <a:cubicBezTo>
                    <a:pt x="9340" y="25553"/>
                    <a:pt x="10641" y="26887"/>
                    <a:pt x="12276" y="26887"/>
                  </a:cubicBezTo>
                  <a:cubicBezTo>
                    <a:pt x="13844" y="26887"/>
                    <a:pt x="15178" y="25619"/>
                    <a:pt x="15178" y="23985"/>
                  </a:cubicBezTo>
                  <a:cubicBezTo>
                    <a:pt x="15178" y="22884"/>
                    <a:pt x="14544" y="21950"/>
                    <a:pt x="13677" y="21450"/>
                  </a:cubicBezTo>
                  <a:lnTo>
                    <a:pt x="15011" y="17480"/>
                  </a:lnTo>
                  <a:cubicBezTo>
                    <a:pt x="15345" y="17547"/>
                    <a:pt x="15678" y="17614"/>
                    <a:pt x="16012" y="17614"/>
                  </a:cubicBezTo>
                  <a:cubicBezTo>
                    <a:pt x="17546" y="17614"/>
                    <a:pt x="18981" y="16846"/>
                    <a:pt x="19815" y="15679"/>
                  </a:cubicBezTo>
                  <a:lnTo>
                    <a:pt x="22383" y="17180"/>
                  </a:lnTo>
                  <a:cubicBezTo>
                    <a:pt x="22283" y="17480"/>
                    <a:pt x="22216" y="17847"/>
                    <a:pt x="22216" y="18181"/>
                  </a:cubicBezTo>
                  <a:cubicBezTo>
                    <a:pt x="22216" y="19782"/>
                    <a:pt x="23517" y="21116"/>
                    <a:pt x="25152" y="21116"/>
                  </a:cubicBezTo>
                  <a:cubicBezTo>
                    <a:pt x="26786" y="21116"/>
                    <a:pt x="28054" y="19815"/>
                    <a:pt x="28054" y="18181"/>
                  </a:cubicBezTo>
                  <a:cubicBezTo>
                    <a:pt x="28054" y="16546"/>
                    <a:pt x="26686" y="15312"/>
                    <a:pt x="25118" y="15312"/>
                  </a:cubicBezTo>
                  <a:cubicBezTo>
                    <a:pt x="24218" y="15312"/>
                    <a:pt x="23451" y="15679"/>
                    <a:pt x="22883" y="16313"/>
                  </a:cubicBezTo>
                  <a:lnTo>
                    <a:pt x="20315" y="14812"/>
                  </a:lnTo>
                  <a:cubicBezTo>
                    <a:pt x="20548" y="14211"/>
                    <a:pt x="20715" y="13544"/>
                    <a:pt x="20715" y="12843"/>
                  </a:cubicBezTo>
                  <a:cubicBezTo>
                    <a:pt x="20715" y="12376"/>
                    <a:pt x="20649" y="11876"/>
                    <a:pt x="20515" y="11476"/>
                  </a:cubicBezTo>
                  <a:lnTo>
                    <a:pt x="22050" y="10809"/>
                  </a:lnTo>
                  <a:cubicBezTo>
                    <a:pt x="22550" y="11609"/>
                    <a:pt x="23484" y="12110"/>
                    <a:pt x="24485" y="12110"/>
                  </a:cubicBezTo>
                  <a:cubicBezTo>
                    <a:pt x="26052" y="12110"/>
                    <a:pt x="27387" y="10809"/>
                    <a:pt x="27387" y="9174"/>
                  </a:cubicBezTo>
                  <a:cubicBezTo>
                    <a:pt x="27387" y="7606"/>
                    <a:pt x="26119" y="6272"/>
                    <a:pt x="24485" y="6272"/>
                  </a:cubicBezTo>
                  <a:cubicBezTo>
                    <a:pt x="22850" y="6272"/>
                    <a:pt x="21549" y="7540"/>
                    <a:pt x="21549" y="9174"/>
                  </a:cubicBezTo>
                  <a:cubicBezTo>
                    <a:pt x="21549" y="9374"/>
                    <a:pt x="21616" y="9641"/>
                    <a:pt x="21649" y="9841"/>
                  </a:cubicBezTo>
                  <a:lnTo>
                    <a:pt x="20115" y="10508"/>
                  </a:lnTo>
                  <a:cubicBezTo>
                    <a:pt x="19281" y="9041"/>
                    <a:pt x="17713" y="8073"/>
                    <a:pt x="15979" y="8073"/>
                  </a:cubicBezTo>
                  <a:cubicBezTo>
                    <a:pt x="15778" y="8073"/>
                    <a:pt x="15545" y="8073"/>
                    <a:pt x="15345" y="8140"/>
                  </a:cubicBezTo>
                  <a:lnTo>
                    <a:pt x="14778" y="5638"/>
                  </a:lnTo>
                  <a:cubicBezTo>
                    <a:pt x="15845" y="5205"/>
                    <a:pt x="16612" y="4171"/>
                    <a:pt x="16612" y="2903"/>
                  </a:cubicBezTo>
                  <a:cubicBezTo>
                    <a:pt x="16612" y="1335"/>
                    <a:pt x="15311" y="1"/>
                    <a:pt x="136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33;p5"/>
          <p:cNvGrpSpPr/>
          <p:nvPr/>
        </p:nvGrpSpPr>
        <p:grpSpPr>
          <a:xfrm>
            <a:off x="8172325" y="611688"/>
            <a:ext cx="750900" cy="750900"/>
            <a:chOff x="8172325" y="611688"/>
            <a:chExt cx="750900" cy="750900"/>
          </a:xfrm>
        </p:grpSpPr>
        <p:sp>
          <p:nvSpPr>
            <p:cNvPr id="34" name="Google Shape;34;p5"/>
            <p:cNvSpPr/>
            <p:nvPr/>
          </p:nvSpPr>
          <p:spPr>
            <a:xfrm>
              <a:off x="8172325" y="611688"/>
              <a:ext cx="750900" cy="750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5"/>
            <p:cNvGrpSpPr/>
            <p:nvPr/>
          </p:nvGrpSpPr>
          <p:grpSpPr>
            <a:xfrm>
              <a:off x="8319564" y="786443"/>
              <a:ext cx="456421" cy="401406"/>
              <a:chOff x="5414025" y="4582900"/>
              <a:chExt cx="553775" cy="487025"/>
            </a:xfrm>
          </p:grpSpPr>
          <p:sp>
            <p:nvSpPr>
              <p:cNvPr id="36" name="Google Shape;36;p5"/>
              <p:cNvSpPr/>
              <p:nvPr/>
            </p:nvSpPr>
            <p:spPr>
              <a:xfrm>
                <a:off x="5605850" y="4975675"/>
                <a:ext cx="13350" cy="30050"/>
              </a:xfrm>
              <a:custGeom>
                <a:avLst/>
                <a:gdLst/>
                <a:ahLst/>
                <a:cxnLst/>
                <a:rect l="l" t="t" r="r" b="b"/>
                <a:pathLst>
                  <a:path w="534" h="1202" fill="none" extrusionOk="0">
                    <a:moveTo>
                      <a:pt x="0" y="1201"/>
                    </a:moveTo>
                    <a:lnTo>
                      <a:pt x="534" y="0"/>
                    </a:ln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5"/>
              <p:cNvGrpSpPr/>
              <p:nvPr/>
            </p:nvGrpSpPr>
            <p:grpSpPr>
              <a:xfrm>
                <a:off x="5414025" y="4582900"/>
                <a:ext cx="553775" cy="487025"/>
                <a:chOff x="5414025" y="4582900"/>
                <a:chExt cx="553775" cy="487025"/>
              </a:xfrm>
            </p:grpSpPr>
            <p:sp>
              <p:nvSpPr>
                <p:cNvPr id="38" name="Google Shape;38;p5"/>
                <p:cNvSpPr/>
                <p:nvPr/>
              </p:nvSpPr>
              <p:spPr>
                <a:xfrm>
                  <a:off x="5414025" y="4582900"/>
                  <a:ext cx="553775" cy="487025"/>
                </a:xfrm>
                <a:custGeom>
                  <a:avLst/>
                  <a:gdLst/>
                  <a:ahLst/>
                  <a:cxnLst/>
                  <a:rect l="l" t="t" r="r" b="b"/>
                  <a:pathLst>
                    <a:path w="22151" h="19481" extrusionOk="0">
                      <a:moveTo>
                        <a:pt x="11109" y="1668"/>
                      </a:moveTo>
                      <a:cubicBezTo>
                        <a:pt x="12310" y="1668"/>
                        <a:pt x="13477" y="1935"/>
                        <a:pt x="14545" y="2469"/>
                      </a:cubicBezTo>
                      <a:cubicBezTo>
                        <a:pt x="16513" y="3369"/>
                        <a:pt x="17981" y="5004"/>
                        <a:pt x="18681" y="7038"/>
                      </a:cubicBezTo>
                      <a:cubicBezTo>
                        <a:pt x="19382" y="9107"/>
                        <a:pt x="19315" y="11275"/>
                        <a:pt x="18347" y="13210"/>
                      </a:cubicBezTo>
                      <a:cubicBezTo>
                        <a:pt x="17013" y="16012"/>
                        <a:pt x="14178" y="17813"/>
                        <a:pt x="11109" y="17813"/>
                      </a:cubicBezTo>
                      <a:cubicBezTo>
                        <a:pt x="9875" y="17813"/>
                        <a:pt x="8707" y="17546"/>
                        <a:pt x="7640" y="17012"/>
                      </a:cubicBezTo>
                      <a:cubicBezTo>
                        <a:pt x="5672" y="16112"/>
                        <a:pt x="4204" y="14477"/>
                        <a:pt x="3503" y="12442"/>
                      </a:cubicBezTo>
                      <a:cubicBezTo>
                        <a:pt x="2803" y="10374"/>
                        <a:pt x="2870" y="8206"/>
                        <a:pt x="3837" y="6271"/>
                      </a:cubicBezTo>
                      <a:cubicBezTo>
                        <a:pt x="5171" y="3469"/>
                        <a:pt x="8007" y="1668"/>
                        <a:pt x="11109" y="1668"/>
                      </a:cubicBezTo>
                      <a:close/>
                      <a:moveTo>
                        <a:pt x="11109" y="0"/>
                      </a:moveTo>
                      <a:cubicBezTo>
                        <a:pt x="7473" y="0"/>
                        <a:pt x="3970" y="2035"/>
                        <a:pt x="2303" y="5537"/>
                      </a:cubicBezTo>
                      <a:cubicBezTo>
                        <a:pt x="1" y="10374"/>
                        <a:pt x="2036" y="16178"/>
                        <a:pt x="6873" y="18513"/>
                      </a:cubicBezTo>
                      <a:cubicBezTo>
                        <a:pt x="8207" y="19147"/>
                        <a:pt x="9641" y="19481"/>
                        <a:pt x="11042" y="19481"/>
                      </a:cubicBezTo>
                      <a:cubicBezTo>
                        <a:pt x="14678" y="19481"/>
                        <a:pt x="18181" y="17446"/>
                        <a:pt x="19849" y="13943"/>
                      </a:cubicBezTo>
                      <a:cubicBezTo>
                        <a:pt x="22150" y="9107"/>
                        <a:pt x="20115" y="3302"/>
                        <a:pt x="15279" y="967"/>
                      </a:cubicBezTo>
                      <a:cubicBezTo>
                        <a:pt x="13944" y="300"/>
                        <a:pt x="12510" y="0"/>
                        <a:pt x="111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a:off x="5672550" y="4810425"/>
                  <a:ext cx="36725" cy="31975"/>
                </a:xfrm>
                <a:custGeom>
                  <a:avLst/>
                  <a:gdLst/>
                  <a:ahLst/>
                  <a:cxnLst/>
                  <a:rect l="l" t="t" r="r" b="b"/>
                  <a:pathLst>
                    <a:path w="1469" h="1279" extrusionOk="0">
                      <a:moveTo>
                        <a:pt x="728" y="1"/>
                      </a:moveTo>
                      <a:cubicBezTo>
                        <a:pt x="504" y="1"/>
                        <a:pt x="286" y="136"/>
                        <a:pt x="167" y="373"/>
                      </a:cubicBezTo>
                      <a:cubicBezTo>
                        <a:pt x="1" y="673"/>
                        <a:pt x="134" y="1040"/>
                        <a:pt x="468" y="1206"/>
                      </a:cubicBezTo>
                      <a:cubicBezTo>
                        <a:pt x="555" y="1255"/>
                        <a:pt x="649" y="1278"/>
                        <a:pt x="741" y="1278"/>
                      </a:cubicBezTo>
                      <a:cubicBezTo>
                        <a:pt x="965" y="1278"/>
                        <a:pt x="1184" y="1142"/>
                        <a:pt x="1302" y="906"/>
                      </a:cubicBezTo>
                      <a:cubicBezTo>
                        <a:pt x="1468" y="573"/>
                        <a:pt x="1335" y="206"/>
                        <a:pt x="1001" y="72"/>
                      </a:cubicBezTo>
                      <a:cubicBezTo>
                        <a:pt x="914" y="24"/>
                        <a:pt x="820" y="1"/>
                        <a:pt x="7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a:off x="5685075" y="4771350"/>
                  <a:ext cx="107600" cy="55900"/>
                </a:xfrm>
                <a:custGeom>
                  <a:avLst/>
                  <a:gdLst/>
                  <a:ahLst/>
                  <a:cxnLst/>
                  <a:rect l="l" t="t" r="r" b="b"/>
                  <a:pathLst>
                    <a:path w="4304" h="2236" fill="none" extrusionOk="0">
                      <a:moveTo>
                        <a:pt x="0" y="2236"/>
                      </a:moveTo>
                      <a:lnTo>
                        <a:pt x="4303" y="1"/>
                      </a:ln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p:nvPr/>
              </p:nvSpPr>
              <p:spPr>
                <a:xfrm>
                  <a:off x="5685075" y="4827225"/>
                  <a:ext cx="65900" cy="130125"/>
                </a:xfrm>
                <a:custGeom>
                  <a:avLst/>
                  <a:gdLst/>
                  <a:ahLst/>
                  <a:cxnLst/>
                  <a:rect l="l" t="t" r="r" b="b"/>
                  <a:pathLst>
                    <a:path w="2636" h="5205" fill="none" extrusionOk="0">
                      <a:moveTo>
                        <a:pt x="0" y="1"/>
                      </a:moveTo>
                      <a:lnTo>
                        <a:pt x="2635" y="5204"/>
                      </a:ln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p:nvPr/>
              </p:nvSpPr>
              <p:spPr>
                <a:xfrm>
                  <a:off x="5762625" y="4645425"/>
                  <a:ext cx="14200" cy="30050"/>
                </a:xfrm>
                <a:custGeom>
                  <a:avLst/>
                  <a:gdLst/>
                  <a:ahLst/>
                  <a:cxnLst/>
                  <a:rect l="l" t="t" r="r" b="b"/>
                  <a:pathLst>
                    <a:path w="568" h="1202" fill="none" extrusionOk="0">
                      <a:moveTo>
                        <a:pt x="0" y="1202"/>
                      </a:moveTo>
                      <a:lnTo>
                        <a:pt x="567" y="1"/>
                      </a:ln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5"/>
                <p:cNvSpPr/>
                <p:nvPr/>
              </p:nvSpPr>
              <p:spPr>
                <a:xfrm>
                  <a:off x="5510775" y="4740500"/>
                  <a:ext cx="30050" cy="14200"/>
                </a:xfrm>
                <a:custGeom>
                  <a:avLst/>
                  <a:gdLst/>
                  <a:ahLst/>
                  <a:cxnLst/>
                  <a:rect l="l" t="t" r="r" b="b"/>
                  <a:pathLst>
                    <a:path w="1202" h="568" fill="none" extrusionOk="0">
                      <a:moveTo>
                        <a:pt x="0" y="1"/>
                      </a:moveTo>
                      <a:lnTo>
                        <a:pt x="1201" y="568"/>
                      </a:ln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p:nvPr/>
              </p:nvSpPr>
              <p:spPr>
                <a:xfrm>
                  <a:off x="5841850" y="4898125"/>
                  <a:ext cx="30050" cy="13350"/>
                </a:xfrm>
                <a:custGeom>
                  <a:avLst/>
                  <a:gdLst/>
                  <a:ahLst/>
                  <a:cxnLst/>
                  <a:rect l="l" t="t" r="r" b="b"/>
                  <a:pathLst>
                    <a:path w="1202" h="534" fill="none" extrusionOk="0">
                      <a:moveTo>
                        <a:pt x="0" y="0"/>
                      </a:moveTo>
                      <a:lnTo>
                        <a:pt x="1201" y="534"/>
                      </a:ln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txBox="1">
            <a:spLocks noGrp="1"/>
          </p:cNvSpPr>
          <p:nvPr>
            <p:ph type="subTitle" idx="1"/>
          </p:nvPr>
        </p:nvSpPr>
        <p:spPr>
          <a:xfrm>
            <a:off x="4064200" y="1988562"/>
            <a:ext cx="4364700" cy="191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4"/>
              </a:buClr>
              <a:buSzPts val="1600"/>
              <a:buFont typeface="Poppins"/>
              <a:buChar char="●"/>
              <a:defRPr/>
            </a:lvl1pPr>
            <a:lvl2pPr lvl="1" rtl="0">
              <a:lnSpc>
                <a:spcPct val="100000"/>
              </a:lnSpc>
              <a:spcBef>
                <a:spcPts val="0"/>
              </a:spcBef>
              <a:spcAft>
                <a:spcPts val="0"/>
              </a:spcAft>
              <a:buClr>
                <a:schemeClr val="accent4"/>
              </a:buClr>
              <a:buSzPts val="1600"/>
              <a:buFont typeface="Poppins"/>
              <a:buChar char="○"/>
              <a:defRPr/>
            </a:lvl2pPr>
            <a:lvl3pPr lvl="2" rtl="0">
              <a:lnSpc>
                <a:spcPct val="100000"/>
              </a:lnSpc>
              <a:spcBef>
                <a:spcPts val="0"/>
              </a:spcBef>
              <a:spcAft>
                <a:spcPts val="0"/>
              </a:spcAft>
              <a:buClr>
                <a:schemeClr val="accent4"/>
              </a:buClr>
              <a:buSzPts val="1600"/>
              <a:buFont typeface="Poppins"/>
              <a:buChar char="■"/>
              <a:defRPr/>
            </a:lvl3pPr>
            <a:lvl4pPr lvl="3" rtl="0">
              <a:lnSpc>
                <a:spcPct val="100000"/>
              </a:lnSpc>
              <a:spcBef>
                <a:spcPts val="0"/>
              </a:spcBef>
              <a:spcAft>
                <a:spcPts val="0"/>
              </a:spcAft>
              <a:buClr>
                <a:schemeClr val="accent4"/>
              </a:buClr>
              <a:buSzPts val="1600"/>
              <a:buFont typeface="Poppins"/>
              <a:buChar char="●"/>
              <a:defRPr/>
            </a:lvl4pPr>
            <a:lvl5pPr lvl="4" rtl="0">
              <a:lnSpc>
                <a:spcPct val="100000"/>
              </a:lnSpc>
              <a:spcBef>
                <a:spcPts val="0"/>
              </a:spcBef>
              <a:spcAft>
                <a:spcPts val="0"/>
              </a:spcAft>
              <a:buClr>
                <a:schemeClr val="accent4"/>
              </a:buClr>
              <a:buSzPts val="1600"/>
              <a:buFont typeface="Poppins"/>
              <a:buChar char="○"/>
              <a:defRPr/>
            </a:lvl5pPr>
            <a:lvl6pPr lvl="5" rtl="0">
              <a:lnSpc>
                <a:spcPct val="100000"/>
              </a:lnSpc>
              <a:spcBef>
                <a:spcPts val="0"/>
              </a:spcBef>
              <a:spcAft>
                <a:spcPts val="0"/>
              </a:spcAft>
              <a:buClr>
                <a:schemeClr val="accent4"/>
              </a:buClr>
              <a:buSzPts val="1600"/>
              <a:buFont typeface="Poppins"/>
              <a:buChar char="■"/>
              <a:defRPr/>
            </a:lvl6pPr>
            <a:lvl7pPr lvl="6" rtl="0">
              <a:lnSpc>
                <a:spcPct val="100000"/>
              </a:lnSpc>
              <a:spcBef>
                <a:spcPts val="0"/>
              </a:spcBef>
              <a:spcAft>
                <a:spcPts val="0"/>
              </a:spcAft>
              <a:buClr>
                <a:schemeClr val="accent4"/>
              </a:buClr>
              <a:buSzPts val="1600"/>
              <a:buFont typeface="Poppins"/>
              <a:buChar char="●"/>
              <a:defRPr/>
            </a:lvl7pPr>
            <a:lvl8pPr lvl="7" rtl="0">
              <a:lnSpc>
                <a:spcPct val="100000"/>
              </a:lnSpc>
              <a:spcBef>
                <a:spcPts val="0"/>
              </a:spcBef>
              <a:spcAft>
                <a:spcPts val="0"/>
              </a:spcAft>
              <a:buClr>
                <a:schemeClr val="accent4"/>
              </a:buClr>
              <a:buSzPts val="1600"/>
              <a:buFont typeface="Poppins"/>
              <a:buChar char="○"/>
              <a:defRPr/>
            </a:lvl8pPr>
            <a:lvl9pPr lvl="8" rtl="0">
              <a:lnSpc>
                <a:spcPct val="100000"/>
              </a:lnSpc>
              <a:spcBef>
                <a:spcPts val="0"/>
              </a:spcBef>
              <a:spcAft>
                <a:spcPts val="0"/>
              </a:spcAft>
              <a:buClr>
                <a:schemeClr val="accent4"/>
              </a:buClr>
              <a:buSzPts val="1600"/>
              <a:buFont typeface="Poppins"/>
              <a:buChar char="■"/>
              <a:defRPr/>
            </a:lvl9pPr>
          </a:lstStyle>
          <a:p>
            <a:endParaRPr/>
          </a:p>
        </p:txBody>
      </p:sp>
      <p:sp>
        <p:nvSpPr>
          <p:cNvPr id="49" name="Google Shape;49;p7"/>
          <p:cNvSpPr txBox="1">
            <a:spLocks noGrp="1"/>
          </p:cNvSpPr>
          <p:nvPr>
            <p:ph type="title"/>
          </p:nvPr>
        </p:nvSpPr>
        <p:spPr>
          <a:xfrm>
            <a:off x="4064200" y="1237338"/>
            <a:ext cx="43647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800"/>
              <a:buNone/>
              <a:defRPr/>
            </a:lvl1pPr>
            <a:lvl2pPr lvl="1" algn="l" rtl="0">
              <a:spcBef>
                <a:spcPts val="0"/>
              </a:spcBef>
              <a:spcAft>
                <a:spcPts val="0"/>
              </a:spcAft>
              <a:buSzPts val="3500"/>
              <a:buNone/>
              <a:defRPr/>
            </a:lvl2pPr>
            <a:lvl3pPr lvl="2" algn="l" rtl="0">
              <a:spcBef>
                <a:spcPts val="0"/>
              </a:spcBef>
              <a:spcAft>
                <a:spcPts val="0"/>
              </a:spcAft>
              <a:buSzPts val="3500"/>
              <a:buNone/>
              <a:defRPr/>
            </a:lvl3pPr>
            <a:lvl4pPr lvl="3" algn="l" rtl="0">
              <a:spcBef>
                <a:spcPts val="0"/>
              </a:spcBef>
              <a:spcAft>
                <a:spcPts val="0"/>
              </a:spcAft>
              <a:buSzPts val="3500"/>
              <a:buNone/>
              <a:defRPr/>
            </a:lvl4pPr>
            <a:lvl5pPr lvl="4" algn="l" rtl="0">
              <a:spcBef>
                <a:spcPts val="0"/>
              </a:spcBef>
              <a:spcAft>
                <a:spcPts val="0"/>
              </a:spcAft>
              <a:buSzPts val="3500"/>
              <a:buNone/>
              <a:defRPr/>
            </a:lvl5pPr>
            <a:lvl6pPr lvl="5" algn="l" rtl="0">
              <a:spcBef>
                <a:spcPts val="0"/>
              </a:spcBef>
              <a:spcAft>
                <a:spcPts val="0"/>
              </a:spcAft>
              <a:buSzPts val="3500"/>
              <a:buNone/>
              <a:defRPr/>
            </a:lvl6pPr>
            <a:lvl7pPr lvl="6" algn="l" rtl="0">
              <a:spcBef>
                <a:spcPts val="0"/>
              </a:spcBef>
              <a:spcAft>
                <a:spcPts val="0"/>
              </a:spcAft>
              <a:buSzPts val="3500"/>
              <a:buNone/>
              <a:defRPr/>
            </a:lvl7pPr>
            <a:lvl8pPr lvl="7" algn="l" rtl="0">
              <a:spcBef>
                <a:spcPts val="0"/>
              </a:spcBef>
              <a:spcAft>
                <a:spcPts val="0"/>
              </a:spcAft>
              <a:buSzPts val="3500"/>
              <a:buNone/>
              <a:defRPr/>
            </a:lvl8pPr>
            <a:lvl9pPr lvl="8" algn="l"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1051650" y="1150350"/>
            <a:ext cx="7040700" cy="284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2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grpSp>
        <p:nvGrpSpPr>
          <p:cNvPr id="52" name="Google Shape;52;p8"/>
          <p:cNvGrpSpPr/>
          <p:nvPr/>
        </p:nvGrpSpPr>
        <p:grpSpPr>
          <a:xfrm>
            <a:off x="7954175" y="369350"/>
            <a:ext cx="750900" cy="750900"/>
            <a:chOff x="7954175" y="369350"/>
            <a:chExt cx="750900" cy="750900"/>
          </a:xfrm>
        </p:grpSpPr>
        <p:sp>
          <p:nvSpPr>
            <p:cNvPr id="53" name="Google Shape;53;p8"/>
            <p:cNvSpPr/>
            <p:nvPr/>
          </p:nvSpPr>
          <p:spPr>
            <a:xfrm>
              <a:off x="7954175" y="369350"/>
              <a:ext cx="750900" cy="750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 name="Google Shape;54;p8"/>
            <p:cNvGrpSpPr/>
            <p:nvPr/>
          </p:nvGrpSpPr>
          <p:grpSpPr>
            <a:xfrm>
              <a:off x="8101438" y="557395"/>
              <a:ext cx="456372" cy="374806"/>
              <a:chOff x="3188275" y="497475"/>
              <a:chExt cx="900675" cy="739700"/>
            </a:xfrm>
          </p:grpSpPr>
          <p:sp>
            <p:nvSpPr>
              <p:cNvPr id="55" name="Google Shape;55;p8"/>
              <p:cNvSpPr/>
              <p:nvPr/>
            </p:nvSpPr>
            <p:spPr>
              <a:xfrm>
                <a:off x="3188275" y="497475"/>
                <a:ext cx="900675" cy="739700"/>
              </a:xfrm>
              <a:custGeom>
                <a:avLst/>
                <a:gdLst/>
                <a:ahLst/>
                <a:cxnLst/>
                <a:rect l="l" t="t" r="r" b="b"/>
                <a:pathLst>
                  <a:path w="36027" h="29588" extrusionOk="0">
                    <a:moveTo>
                      <a:pt x="29055" y="0"/>
                    </a:moveTo>
                    <a:lnTo>
                      <a:pt x="1" y="10808"/>
                    </a:lnTo>
                    <a:lnTo>
                      <a:pt x="6972" y="29588"/>
                    </a:lnTo>
                    <a:lnTo>
                      <a:pt x="17780" y="25585"/>
                    </a:lnTo>
                    <a:lnTo>
                      <a:pt x="23484" y="28187"/>
                    </a:lnTo>
                    <a:lnTo>
                      <a:pt x="26119" y="22483"/>
                    </a:lnTo>
                    <a:lnTo>
                      <a:pt x="36026" y="18780"/>
                    </a:lnTo>
                    <a:lnTo>
                      <a:pt x="290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a:off x="3465150" y="900175"/>
                <a:ext cx="85925" cy="76375"/>
              </a:xfrm>
              <a:custGeom>
                <a:avLst/>
                <a:gdLst/>
                <a:ahLst/>
                <a:cxnLst/>
                <a:rect l="l" t="t" r="r" b="b"/>
                <a:pathLst>
                  <a:path w="3437" h="3055" extrusionOk="0">
                    <a:moveTo>
                      <a:pt x="1684" y="1"/>
                    </a:moveTo>
                    <a:cubicBezTo>
                      <a:pt x="1524" y="1"/>
                      <a:pt x="1361" y="24"/>
                      <a:pt x="1201" y="70"/>
                    </a:cubicBezTo>
                    <a:cubicBezTo>
                      <a:pt x="401" y="371"/>
                      <a:pt x="0" y="1238"/>
                      <a:pt x="267" y="2038"/>
                    </a:cubicBezTo>
                    <a:cubicBezTo>
                      <a:pt x="505" y="2672"/>
                      <a:pt x="1097" y="3055"/>
                      <a:pt x="1731" y="3055"/>
                    </a:cubicBezTo>
                    <a:cubicBezTo>
                      <a:pt x="1898" y="3055"/>
                      <a:pt x="2068" y="3028"/>
                      <a:pt x="2235" y="2972"/>
                    </a:cubicBezTo>
                    <a:cubicBezTo>
                      <a:pt x="3036" y="2672"/>
                      <a:pt x="3436" y="1805"/>
                      <a:pt x="3169" y="1004"/>
                    </a:cubicBezTo>
                    <a:cubicBezTo>
                      <a:pt x="2929" y="364"/>
                      <a:pt x="2326" y="1"/>
                      <a:pt x="16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8"/>
              <p:cNvSpPr/>
              <p:nvPr/>
            </p:nvSpPr>
            <p:spPr>
              <a:xfrm>
                <a:off x="3603575" y="848675"/>
                <a:ext cx="86750" cy="76600"/>
              </a:xfrm>
              <a:custGeom>
                <a:avLst/>
                <a:gdLst/>
                <a:ahLst/>
                <a:cxnLst/>
                <a:rect l="l" t="t" r="r" b="b"/>
                <a:pathLst>
                  <a:path w="3470" h="3064" extrusionOk="0">
                    <a:moveTo>
                      <a:pt x="1720" y="0"/>
                    </a:moveTo>
                    <a:cubicBezTo>
                      <a:pt x="1549" y="0"/>
                      <a:pt x="1375" y="31"/>
                      <a:pt x="1201" y="96"/>
                    </a:cubicBezTo>
                    <a:cubicBezTo>
                      <a:pt x="401" y="396"/>
                      <a:pt x="1" y="1263"/>
                      <a:pt x="301" y="2064"/>
                    </a:cubicBezTo>
                    <a:cubicBezTo>
                      <a:pt x="508" y="2684"/>
                      <a:pt x="1095" y="3064"/>
                      <a:pt x="1706" y="3064"/>
                    </a:cubicBezTo>
                    <a:cubicBezTo>
                      <a:pt x="1883" y="3064"/>
                      <a:pt x="2063" y="3032"/>
                      <a:pt x="2236" y="2964"/>
                    </a:cubicBezTo>
                    <a:cubicBezTo>
                      <a:pt x="3036" y="2697"/>
                      <a:pt x="3470" y="1797"/>
                      <a:pt x="3170" y="1030"/>
                    </a:cubicBezTo>
                    <a:cubicBezTo>
                      <a:pt x="2908" y="402"/>
                      <a:pt x="2339" y="0"/>
                      <a:pt x="17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a:off x="3741175" y="797775"/>
                <a:ext cx="86750" cy="76550"/>
              </a:xfrm>
              <a:custGeom>
                <a:avLst/>
                <a:gdLst/>
                <a:ahLst/>
                <a:cxnLst/>
                <a:rect l="l" t="t" r="r" b="b"/>
                <a:pathLst>
                  <a:path w="3470" h="3062" extrusionOk="0">
                    <a:moveTo>
                      <a:pt x="1727" y="1"/>
                    </a:moveTo>
                    <a:cubicBezTo>
                      <a:pt x="1553" y="1"/>
                      <a:pt x="1375" y="31"/>
                      <a:pt x="1201" y="97"/>
                    </a:cubicBezTo>
                    <a:cubicBezTo>
                      <a:pt x="401" y="397"/>
                      <a:pt x="1" y="1264"/>
                      <a:pt x="301" y="2065"/>
                    </a:cubicBezTo>
                    <a:cubicBezTo>
                      <a:pt x="510" y="2665"/>
                      <a:pt x="1107" y="3061"/>
                      <a:pt x="1724" y="3061"/>
                    </a:cubicBezTo>
                    <a:cubicBezTo>
                      <a:pt x="1896" y="3061"/>
                      <a:pt x="2069" y="3031"/>
                      <a:pt x="2235" y="2965"/>
                    </a:cubicBezTo>
                    <a:cubicBezTo>
                      <a:pt x="3036" y="2665"/>
                      <a:pt x="3470" y="1798"/>
                      <a:pt x="3169" y="997"/>
                    </a:cubicBezTo>
                    <a:cubicBezTo>
                      <a:pt x="2935" y="397"/>
                      <a:pt x="2352" y="1"/>
                      <a:pt x="17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9" name="Google Shape;59;p8"/>
          <p:cNvGrpSpPr/>
          <p:nvPr/>
        </p:nvGrpSpPr>
        <p:grpSpPr>
          <a:xfrm>
            <a:off x="8053450" y="4233038"/>
            <a:ext cx="750900" cy="750900"/>
            <a:chOff x="8053450" y="3728013"/>
            <a:chExt cx="750900" cy="750900"/>
          </a:xfrm>
        </p:grpSpPr>
        <p:sp>
          <p:nvSpPr>
            <p:cNvPr id="60" name="Google Shape;60;p8"/>
            <p:cNvSpPr/>
            <p:nvPr/>
          </p:nvSpPr>
          <p:spPr>
            <a:xfrm>
              <a:off x="8053450" y="3728013"/>
              <a:ext cx="750900" cy="750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a:off x="8236413" y="3910708"/>
              <a:ext cx="384975" cy="385534"/>
            </a:xfrm>
            <a:custGeom>
              <a:avLst/>
              <a:gdLst/>
              <a:ahLst/>
              <a:cxnLst/>
              <a:rect l="l" t="t" r="r" b="b"/>
              <a:pathLst>
                <a:path w="23417" h="23451" extrusionOk="0">
                  <a:moveTo>
                    <a:pt x="11709" y="6539"/>
                  </a:moveTo>
                  <a:cubicBezTo>
                    <a:pt x="14544" y="6539"/>
                    <a:pt x="16879" y="8841"/>
                    <a:pt x="16879" y="11709"/>
                  </a:cubicBezTo>
                  <a:cubicBezTo>
                    <a:pt x="16846" y="14545"/>
                    <a:pt x="14544" y="16880"/>
                    <a:pt x="11709" y="16880"/>
                  </a:cubicBezTo>
                  <a:cubicBezTo>
                    <a:pt x="8873" y="16880"/>
                    <a:pt x="6538" y="14611"/>
                    <a:pt x="6538" y="11709"/>
                  </a:cubicBezTo>
                  <a:cubicBezTo>
                    <a:pt x="6538" y="8874"/>
                    <a:pt x="8840" y="6539"/>
                    <a:pt x="11709" y="6539"/>
                  </a:cubicBezTo>
                  <a:close/>
                  <a:moveTo>
                    <a:pt x="9741" y="1"/>
                  </a:moveTo>
                  <a:lnTo>
                    <a:pt x="9741" y="2436"/>
                  </a:lnTo>
                  <a:cubicBezTo>
                    <a:pt x="8573" y="2669"/>
                    <a:pt x="7506" y="3136"/>
                    <a:pt x="6538" y="3770"/>
                  </a:cubicBezTo>
                  <a:lnTo>
                    <a:pt x="4837" y="2036"/>
                  </a:lnTo>
                  <a:lnTo>
                    <a:pt x="2035" y="4838"/>
                  </a:lnTo>
                  <a:lnTo>
                    <a:pt x="3736" y="6539"/>
                  </a:lnTo>
                  <a:cubicBezTo>
                    <a:pt x="3102" y="7506"/>
                    <a:pt x="2669" y="8607"/>
                    <a:pt x="2402" y="9775"/>
                  </a:cubicBezTo>
                  <a:lnTo>
                    <a:pt x="0" y="9775"/>
                  </a:lnTo>
                  <a:lnTo>
                    <a:pt x="0" y="13677"/>
                  </a:lnTo>
                  <a:lnTo>
                    <a:pt x="2402" y="13677"/>
                  </a:lnTo>
                  <a:cubicBezTo>
                    <a:pt x="2669" y="14845"/>
                    <a:pt x="3102" y="15946"/>
                    <a:pt x="3736" y="16880"/>
                  </a:cubicBezTo>
                  <a:lnTo>
                    <a:pt x="2035" y="18614"/>
                  </a:lnTo>
                  <a:lnTo>
                    <a:pt x="4837" y="21383"/>
                  </a:lnTo>
                  <a:lnTo>
                    <a:pt x="6538" y="19682"/>
                  </a:lnTo>
                  <a:cubicBezTo>
                    <a:pt x="7506" y="20315"/>
                    <a:pt x="8573" y="20782"/>
                    <a:pt x="9741" y="21016"/>
                  </a:cubicBezTo>
                  <a:lnTo>
                    <a:pt x="9741" y="23451"/>
                  </a:lnTo>
                  <a:lnTo>
                    <a:pt x="13677" y="23451"/>
                  </a:lnTo>
                  <a:lnTo>
                    <a:pt x="13677" y="21016"/>
                  </a:lnTo>
                  <a:cubicBezTo>
                    <a:pt x="14844" y="20749"/>
                    <a:pt x="15912" y="20315"/>
                    <a:pt x="16879" y="19682"/>
                  </a:cubicBezTo>
                  <a:lnTo>
                    <a:pt x="18580" y="21383"/>
                  </a:lnTo>
                  <a:lnTo>
                    <a:pt x="21382" y="18614"/>
                  </a:lnTo>
                  <a:lnTo>
                    <a:pt x="19681" y="16880"/>
                  </a:lnTo>
                  <a:cubicBezTo>
                    <a:pt x="20315" y="15946"/>
                    <a:pt x="20748" y="14845"/>
                    <a:pt x="21015" y="13677"/>
                  </a:cubicBezTo>
                  <a:lnTo>
                    <a:pt x="23417" y="13677"/>
                  </a:lnTo>
                  <a:lnTo>
                    <a:pt x="23417" y="9775"/>
                  </a:lnTo>
                  <a:lnTo>
                    <a:pt x="21015" y="9775"/>
                  </a:lnTo>
                  <a:cubicBezTo>
                    <a:pt x="20748" y="8607"/>
                    <a:pt x="20315" y="7506"/>
                    <a:pt x="19681" y="6539"/>
                  </a:cubicBezTo>
                  <a:lnTo>
                    <a:pt x="21382" y="4838"/>
                  </a:lnTo>
                  <a:lnTo>
                    <a:pt x="18580" y="2036"/>
                  </a:lnTo>
                  <a:lnTo>
                    <a:pt x="16879" y="3770"/>
                  </a:lnTo>
                  <a:cubicBezTo>
                    <a:pt x="15912" y="3136"/>
                    <a:pt x="14844" y="2669"/>
                    <a:pt x="13677" y="2436"/>
                  </a:cubicBezTo>
                  <a:lnTo>
                    <a:pt x="136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 name="Google Shape;62;p8"/>
          <p:cNvSpPr/>
          <p:nvPr/>
        </p:nvSpPr>
        <p:spPr>
          <a:xfrm>
            <a:off x="219588" y="186375"/>
            <a:ext cx="750900" cy="750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8"/>
          <p:cNvGrpSpPr/>
          <p:nvPr/>
        </p:nvGrpSpPr>
        <p:grpSpPr>
          <a:xfrm>
            <a:off x="402543" y="369341"/>
            <a:ext cx="384977" cy="384977"/>
            <a:chOff x="2708775" y="1589925"/>
            <a:chExt cx="966550" cy="966550"/>
          </a:xfrm>
        </p:grpSpPr>
        <p:sp>
          <p:nvSpPr>
            <p:cNvPr id="64" name="Google Shape;64;p8"/>
            <p:cNvSpPr/>
            <p:nvPr/>
          </p:nvSpPr>
          <p:spPr>
            <a:xfrm>
              <a:off x="2708775" y="1589925"/>
              <a:ext cx="966550" cy="966550"/>
            </a:xfrm>
            <a:custGeom>
              <a:avLst/>
              <a:gdLst/>
              <a:ahLst/>
              <a:cxnLst/>
              <a:rect l="l" t="t" r="r" b="b"/>
              <a:pathLst>
                <a:path w="38662" h="38662" extrusionOk="0">
                  <a:moveTo>
                    <a:pt x="19348" y="6471"/>
                  </a:moveTo>
                  <a:cubicBezTo>
                    <a:pt x="26486" y="6471"/>
                    <a:pt x="32257" y="12242"/>
                    <a:pt x="32257" y="19347"/>
                  </a:cubicBezTo>
                  <a:cubicBezTo>
                    <a:pt x="32257" y="26486"/>
                    <a:pt x="26453" y="32256"/>
                    <a:pt x="19348" y="32256"/>
                  </a:cubicBezTo>
                  <a:cubicBezTo>
                    <a:pt x="12242" y="32256"/>
                    <a:pt x="6472" y="26486"/>
                    <a:pt x="6472" y="19347"/>
                  </a:cubicBezTo>
                  <a:cubicBezTo>
                    <a:pt x="6472" y="12242"/>
                    <a:pt x="12242" y="6471"/>
                    <a:pt x="19348" y="6471"/>
                  </a:cubicBezTo>
                  <a:close/>
                  <a:moveTo>
                    <a:pt x="14911" y="0"/>
                  </a:moveTo>
                  <a:lnTo>
                    <a:pt x="14911" y="3369"/>
                  </a:lnTo>
                  <a:cubicBezTo>
                    <a:pt x="13610" y="3769"/>
                    <a:pt x="12343" y="4270"/>
                    <a:pt x="11175" y="4937"/>
                  </a:cubicBezTo>
                  <a:lnTo>
                    <a:pt x="8807" y="2535"/>
                  </a:lnTo>
                  <a:lnTo>
                    <a:pt x="2569" y="8806"/>
                  </a:lnTo>
                  <a:lnTo>
                    <a:pt x="4937" y="11175"/>
                  </a:lnTo>
                  <a:cubicBezTo>
                    <a:pt x="4270" y="12342"/>
                    <a:pt x="3770" y="13543"/>
                    <a:pt x="3403" y="14877"/>
                  </a:cubicBezTo>
                  <a:lnTo>
                    <a:pt x="0" y="14877"/>
                  </a:lnTo>
                  <a:lnTo>
                    <a:pt x="0" y="23784"/>
                  </a:lnTo>
                  <a:lnTo>
                    <a:pt x="3403" y="23784"/>
                  </a:lnTo>
                  <a:cubicBezTo>
                    <a:pt x="3770" y="25085"/>
                    <a:pt x="4270" y="26319"/>
                    <a:pt x="4937" y="27486"/>
                  </a:cubicBezTo>
                  <a:lnTo>
                    <a:pt x="2569" y="29855"/>
                  </a:lnTo>
                  <a:lnTo>
                    <a:pt x="8807" y="36126"/>
                  </a:lnTo>
                  <a:lnTo>
                    <a:pt x="11175" y="33758"/>
                  </a:lnTo>
                  <a:cubicBezTo>
                    <a:pt x="12343" y="34425"/>
                    <a:pt x="13577" y="34925"/>
                    <a:pt x="14911" y="35292"/>
                  </a:cubicBezTo>
                  <a:lnTo>
                    <a:pt x="14911" y="38661"/>
                  </a:lnTo>
                  <a:lnTo>
                    <a:pt x="23784" y="38661"/>
                  </a:lnTo>
                  <a:lnTo>
                    <a:pt x="23784" y="35292"/>
                  </a:lnTo>
                  <a:cubicBezTo>
                    <a:pt x="25085" y="34892"/>
                    <a:pt x="26319" y="34425"/>
                    <a:pt x="27487" y="33758"/>
                  </a:cubicBezTo>
                  <a:lnTo>
                    <a:pt x="29855" y="36126"/>
                  </a:lnTo>
                  <a:lnTo>
                    <a:pt x="36126" y="29855"/>
                  </a:lnTo>
                  <a:lnTo>
                    <a:pt x="33758" y="27486"/>
                  </a:lnTo>
                  <a:cubicBezTo>
                    <a:pt x="34425" y="26319"/>
                    <a:pt x="34925" y="25118"/>
                    <a:pt x="35292" y="23784"/>
                  </a:cubicBezTo>
                  <a:lnTo>
                    <a:pt x="38661" y="23784"/>
                  </a:lnTo>
                  <a:lnTo>
                    <a:pt x="38661" y="14877"/>
                  </a:lnTo>
                  <a:lnTo>
                    <a:pt x="35292" y="14877"/>
                  </a:lnTo>
                  <a:cubicBezTo>
                    <a:pt x="34925" y="13610"/>
                    <a:pt x="34425" y="12342"/>
                    <a:pt x="33758" y="11175"/>
                  </a:cubicBezTo>
                  <a:lnTo>
                    <a:pt x="36126" y="8806"/>
                  </a:lnTo>
                  <a:lnTo>
                    <a:pt x="29855" y="2535"/>
                  </a:lnTo>
                  <a:lnTo>
                    <a:pt x="27487" y="4937"/>
                  </a:lnTo>
                  <a:cubicBezTo>
                    <a:pt x="26319" y="4270"/>
                    <a:pt x="25118" y="3769"/>
                    <a:pt x="23784" y="3369"/>
                  </a:cubicBezTo>
                  <a:lnTo>
                    <a:pt x="23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8"/>
            <p:cNvSpPr/>
            <p:nvPr/>
          </p:nvSpPr>
          <p:spPr>
            <a:xfrm>
              <a:off x="2991475" y="1872625"/>
              <a:ext cx="402800" cy="402800"/>
            </a:xfrm>
            <a:custGeom>
              <a:avLst/>
              <a:gdLst/>
              <a:ahLst/>
              <a:cxnLst/>
              <a:rect l="l" t="t" r="r" b="b"/>
              <a:pathLst>
                <a:path w="16112" h="16112" extrusionOk="0">
                  <a:moveTo>
                    <a:pt x="8040" y="0"/>
                  </a:moveTo>
                  <a:cubicBezTo>
                    <a:pt x="3603" y="0"/>
                    <a:pt x="0" y="3603"/>
                    <a:pt x="0" y="8039"/>
                  </a:cubicBezTo>
                  <a:cubicBezTo>
                    <a:pt x="0" y="12476"/>
                    <a:pt x="3603" y="16112"/>
                    <a:pt x="8040" y="16112"/>
                  </a:cubicBezTo>
                  <a:cubicBezTo>
                    <a:pt x="12476" y="16112"/>
                    <a:pt x="16112" y="12476"/>
                    <a:pt x="16112" y="8039"/>
                  </a:cubicBezTo>
                  <a:cubicBezTo>
                    <a:pt x="16112" y="3603"/>
                    <a:pt x="12476" y="0"/>
                    <a:pt x="80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 name="Google Shape;66;p8"/>
          <p:cNvGrpSpPr/>
          <p:nvPr/>
        </p:nvGrpSpPr>
        <p:grpSpPr>
          <a:xfrm>
            <a:off x="6149350" y="58312"/>
            <a:ext cx="750900" cy="750900"/>
            <a:chOff x="6149350" y="58313"/>
            <a:chExt cx="750900" cy="750900"/>
          </a:xfrm>
        </p:grpSpPr>
        <p:sp>
          <p:nvSpPr>
            <p:cNvPr id="67" name="Google Shape;67;p8"/>
            <p:cNvSpPr/>
            <p:nvPr/>
          </p:nvSpPr>
          <p:spPr>
            <a:xfrm>
              <a:off x="6149350" y="58312"/>
              <a:ext cx="750900" cy="750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 name="Google Shape;68;p8"/>
            <p:cNvGrpSpPr/>
            <p:nvPr/>
          </p:nvGrpSpPr>
          <p:grpSpPr>
            <a:xfrm>
              <a:off x="6356290" y="280349"/>
              <a:ext cx="337024" cy="306780"/>
              <a:chOff x="4917025" y="635075"/>
              <a:chExt cx="521225" cy="474525"/>
            </a:xfrm>
          </p:grpSpPr>
          <p:sp>
            <p:nvSpPr>
              <p:cNvPr id="69" name="Google Shape;69;p8"/>
              <p:cNvSpPr/>
              <p:nvPr/>
            </p:nvSpPr>
            <p:spPr>
              <a:xfrm>
                <a:off x="4917850" y="635075"/>
                <a:ext cx="411150" cy="130950"/>
              </a:xfrm>
              <a:custGeom>
                <a:avLst/>
                <a:gdLst/>
                <a:ahLst/>
                <a:cxnLst/>
                <a:rect l="l" t="t" r="r" b="b"/>
                <a:pathLst>
                  <a:path w="16446" h="5238" extrusionOk="0">
                    <a:moveTo>
                      <a:pt x="0" y="0"/>
                    </a:moveTo>
                    <a:lnTo>
                      <a:pt x="0" y="5237"/>
                    </a:lnTo>
                    <a:lnTo>
                      <a:pt x="16446" y="5237"/>
                    </a:lnTo>
                    <a:lnTo>
                      <a:pt x="1644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a:off x="4917025" y="977800"/>
                <a:ext cx="521225" cy="131800"/>
              </a:xfrm>
              <a:custGeom>
                <a:avLst/>
                <a:gdLst/>
                <a:ahLst/>
                <a:cxnLst/>
                <a:rect l="l" t="t" r="r" b="b"/>
                <a:pathLst>
                  <a:path w="20849" h="5272" extrusionOk="0">
                    <a:moveTo>
                      <a:pt x="0" y="1"/>
                    </a:moveTo>
                    <a:lnTo>
                      <a:pt x="0" y="5271"/>
                    </a:lnTo>
                    <a:lnTo>
                      <a:pt x="20848" y="5271"/>
                    </a:lnTo>
                    <a:lnTo>
                      <a:pt x="208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a:off x="4917850" y="807675"/>
                <a:ext cx="205175" cy="130975"/>
              </a:xfrm>
              <a:custGeom>
                <a:avLst/>
                <a:gdLst/>
                <a:ahLst/>
                <a:cxnLst/>
                <a:rect l="l" t="t" r="r" b="b"/>
                <a:pathLst>
                  <a:path w="8207" h="5239" extrusionOk="0">
                    <a:moveTo>
                      <a:pt x="0" y="1"/>
                    </a:moveTo>
                    <a:lnTo>
                      <a:pt x="0" y="5238"/>
                    </a:lnTo>
                    <a:lnTo>
                      <a:pt x="8206" y="5238"/>
                    </a:lnTo>
                    <a:lnTo>
                      <a:pt x="82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2"/>
        <p:cNvGrpSpPr/>
        <p:nvPr/>
      </p:nvGrpSpPr>
      <p:grpSpPr>
        <a:xfrm>
          <a:off x="0" y="0"/>
          <a:ext cx="0" cy="0"/>
          <a:chOff x="0" y="0"/>
          <a:chExt cx="0" cy="0"/>
        </a:xfrm>
      </p:grpSpPr>
      <p:grpSp>
        <p:nvGrpSpPr>
          <p:cNvPr id="73" name="Google Shape;73;p9"/>
          <p:cNvGrpSpPr/>
          <p:nvPr/>
        </p:nvGrpSpPr>
        <p:grpSpPr>
          <a:xfrm>
            <a:off x="973725" y="358238"/>
            <a:ext cx="750900" cy="750900"/>
            <a:chOff x="973725" y="358238"/>
            <a:chExt cx="750900" cy="750900"/>
          </a:xfrm>
        </p:grpSpPr>
        <p:sp>
          <p:nvSpPr>
            <p:cNvPr id="74" name="Google Shape;74;p9"/>
            <p:cNvSpPr/>
            <p:nvPr/>
          </p:nvSpPr>
          <p:spPr>
            <a:xfrm>
              <a:off x="973725" y="358238"/>
              <a:ext cx="750900" cy="750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9"/>
            <p:cNvGrpSpPr/>
            <p:nvPr/>
          </p:nvGrpSpPr>
          <p:grpSpPr>
            <a:xfrm>
              <a:off x="1089541" y="476658"/>
              <a:ext cx="456431" cy="455543"/>
              <a:chOff x="4918675" y="349025"/>
              <a:chExt cx="1284275" cy="1281775"/>
            </a:xfrm>
          </p:grpSpPr>
          <p:sp>
            <p:nvSpPr>
              <p:cNvPr id="76" name="Google Shape;76;p9"/>
              <p:cNvSpPr/>
              <p:nvPr/>
            </p:nvSpPr>
            <p:spPr>
              <a:xfrm>
                <a:off x="5100475" y="527475"/>
                <a:ext cx="1102475" cy="1103325"/>
              </a:xfrm>
              <a:custGeom>
                <a:avLst/>
                <a:gdLst/>
                <a:ahLst/>
                <a:cxnLst/>
                <a:rect l="l" t="t" r="r" b="b"/>
                <a:pathLst>
                  <a:path w="44099" h="44133" extrusionOk="0">
                    <a:moveTo>
                      <a:pt x="22050" y="1"/>
                    </a:moveTo>
                    <a:cubicBezTo>
                      <a:pt x="9874" y="1"/>
                      <a:pt x="1" y="9908"/>
                      <a:pt x="1" y="22083"/>
                    </a:cubicBezTo>
                    <a:cubicBezTo>
                      <a:pt x="1" y="34259"/>
                      <a:pt x="9874" y="44133"/>
                      <a:pt x="22050" y="44133"/>
                    </a:cubicBezTo>
                    <a:cubicBezTo>
                      <a:pt x="34225" y="44133"/>
                      <a:pt x="44099" y="34259"/>
                      <a:pt x="44099" y="22083"/>
                    </a:cubicBezTo>
                    <a:cubicBezTo>
                      <a:pt x="44099" y="9908"/>
                      <a:pt x="34225" y="1"/>
                      <a:pt x="220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9"/>
              <p:cNvSpPr/>
              <p:nvPr/>
            </p:nvSpPr>
            <p:spPr>
              <a:xfrm>
                <a:off x="5377350" y="805175"/>
                <a:ext cx="548750" cy="547925"/>
              </a:xfrm>
              <a:custGeom>
                <a:avLst/>
                <a:gdLst/>
                <a:ahLst/>
                <a:cxnLst/>
                <a:rect l="l" t="t" r="r" b="b"/>
                <a:pathLst>
                  <a:path w="21950" h="21917" extrusionOk="0">
                    <a:moveTo>
                      <a:pt x="10975" y="1"/>
                    </a:moveTo>
                    <a:cubicBezTo>
                      <a:pt x="4904" y="1"/>
                      <a:pt x="0" y="4904"/>
                      <a:pt x="0" y="10975"/>
                    </a:cubicBezTo>
                    <a:cubicBezTo>
                      <a:pt x="0" y="17013"/>
                      <a:pt x="4904" y="21917"/>
                      <a:pt x="10975" y="21917"/>
                    </a:cubicBezTo>
                    <a:cubicBezTo>
                      <a:pt x="17046" y="21917"/>
                      <a:pt x="21949" y="17013"/>
                      <a:pt x="21949" y="10975"/>
                    </a:cubicBezTo>
                    <a:cubicBezTo>
                      <a:pt x="21949" y="4904"/>
                      <a:pt x="17046" y="1"/>
                      <a:pt x="109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9"/>
              <p:cNvSpPr/>
              <p:nvPr/>
            </p:nvSpPr>
            <p:spPr>
              <a:xfrm>
                <a:off x="4918675" y="349025"/>
                <a:ext cx="818950" cy="808100"/>
              </a:xfrm>
              <a:custGeom>
                <a:avLst/>
                <a:gdLst/>
                <a:ahLst/>
                <a:cxnLst/>
                <a:rect l="l" t="t" r="r" b="b"/>
                <a:pathLst>
                  <a:path w="32758" h="32324" extrusionOk="0">
                    <a:moveTo>
                      <a:pt x="12777" y="1"/>
                    </a:moveTo>
                    <a:lnTo>
                      <a:pt x="10975" y="10875"/>
                    </a:lnTo>
                    <a:lnTo>
                      <a:pt x="10909" y="10775"/>
                    </a:lnTo>
                    <a:lnTo>
                      <a:pt x="1" y="12576"/>
                    </a:lnTo>
                    <a:lnTo>
                      <a:pt x="9641" y="22216"/>
                    </a:lnTo>
                    <a:lnTo>
                      <a:pt x="19782" y="20549"/>
                    </a:lnTo>
                    <a:lnTo>
                      <a:pt x="26787" y="27554"/>
                    </a:lnTo>
                    <a:cubicBezTo>
                      <a:pt x="25986" y="28754"/>
                      <a:pt x="26119" y="30389"/>
                      <a:pt x="27154" y="31423"/>
                    </a:cubicBezTo>
                    <a:cubicBezTo>
                      <a:pt x="27754" y="32023"/>
                      <a:pt x="28546" y="32324"/>
                      <a:pt x="29338" y="32324"/>
                    </a:cubicBezTo>
                    <a:cubicBezTo>
                      <a:pt x="30131" y="32324"/>
                      <a:pt x="30923" y="32023"/>
                      <a:pt x="31523" y="31423"/>
                    </a:cubicBezTo>
                    <a:cubicBezTo>
                      <a:pt x="32758" y="30222"/>
                      <a:pt x="32758" y="28254"/>
                      <a:pt x="31523" y="27087"/>
                    </a:cubicBezTo>
                    <a:cubicBezTo>
                      <a:pt x="30936" y="26499"/>
                      <a:pt x="30144" y="26202"/>
                      <a:pt x="29355" y="26202"/>
                    </a:cubicBezTo>
                    <a:cubicBezTo>
                      <a:pt x="28756" y="26202"/>
                      <a:pt x="28158" y="26374"/>
                      <a:pt x="27654" y="26720"/>
                    </a:cubicBezTo>
                    <a:lnTo>
                      <a:pt x="20749" y="19748"/>
                    </a:lnTo>
                    <a:lnTo>
                      <a:pt x="22417" y="9607"/>
                    </a:lnTo>
                    <a:lnTo>
                      <a:pt x="127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9" name="Google Shape;79;p9"/>
          <p:cNvSpPr txBox="1">
            <a:spLocks noGrp="1"/>
          </p:cNvSpPr>
          <p:nvPr>
            <p:ph type="title"/>
          </p:nvPr>
        </p:nvSpPr>
        <p:spPr>
          <a:xfrm>
            <a:off x="720000" y="1392575"/>
            <a:ext cx="3852000" cy="841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sz="4500"/>
            </a:lvl1pPr>
            <a:lvl2pPr lvl="1" algn="l" rtl="0">
              <a:spcBef>
                <a:spcPts val="0"/>
              </a:spcBef>
              <a:spcAft>
                <a:spcPts val="0"/>
              </a:spcAft>
              <a:buSzPts val="3600"/>
              <a:buNone/>
              <a:defRPr sz="3600"/>
            </a:lvl2pPr>
            <a:lvl3pPr lvl="2" algn="l" rtl="0">
              <a:spcBef>
                <a:spcPts val="0"/>
              </a:spcBef>
              <a:spcAft>
                <a:spcPts val="0"/>
              </a:spcAft>
              <a:buSzPts val="3600"/>
              <a:buNone/>
              <a:defRPr sz="3600"/>
            </a:lvl3pPr>
            <a:lvl4pPr lvl="3" algn="l" rtl="0">
              <a:spcBef>
                <a:spcPts val="0"/>
              </a:spcBef>
              <a:spcAft>
                <a:spcPts val="0"/>
              </a:spcAft>
              <a:buSzPts val="3600"/>
              <a:buNone/>
              <a:defRPr sz="3600"/>
            </a:lvl4pPr>
            <a:lvl5pPr lvl="4" algn="l" rtl="0">
              <a:spcBef>
                <a:spcPts val="0"/>
              </a:spcBef>
              <a:spcAft>
                <a:spcPts val="0"/>
              </a:spcAft>
              <a:buSzPts val="3600"/>
              <a:buNone/>
              <a:defRPr sz="3600"/>
            </a:lvl5pPr>
            <a:lvl6pPr lvl="5" algn="l" rtl="0">
              <a:spcBef>
                <a:spcPts val="0"/>
              </a:spcBef>
              <a:spcAft>
                <a:spcPts val="0"/>
              </a:spcAft>
              <a:buSzPts val="3600"/>
              <a:buNone/>
              <a:defRPr sz="3600"/>
            </a:lvl6pPr>
            <a:lvl7pPr lvl="6" algn="l" rtl="0">
              <a:spcBef>
                <a:spcPts val="0"/>
              </a:spcBef>
              <a:spcAft>
                <a:spcPts val="0"/>
              </a:spcAft>
              <a:buSzPts val="3600"/>
              <a:buNone/>
              <a:defRPr sz="3600"/>
            </a:lvl7pPr>
            <a:lvl8pPr lvl="7" algn="l" rtl="0">
              <a:spcBef>
                <a:spcPts val="0"/>
              </a:spcBef>
              <a:spcAft>
                <a:spcPts val="0"/>
              </a:spcAft>
              <a:buSzPts val="3600"/>
              <a:buNone/>
              <a:defRPr sz="3600"/>
            </a:lvl8pPr>
            <a:lvl9pPr lvl="8" algn="l" rtl="0">
              <a:spcBef>
                <a:spcPts val="0"/>
              </a:spcBef>
              <a:spcAft>
                <a:spcPts val="0"/>
              </a:spcAft>
              <a:buSzPts val="3600"/>
              <a:buNone/>
              <a:defRPr sz="3600"/>
            </a:lvl9pPr>
          </a:lstStyle>
          <a:p>
            <a:endParaRPr/>
          </a:p>
        </p:txBody>
      </p:sp>
      <p:sp>
        <p:nvSpPr>
          <p:cNvPr id="80" name="Google Shape;80;p9"/>
          <p:cNvSpPr txBox="1">
            <a:spLocks noGrp="1"/>
          </p:cNvSpPr>
          <p:nvPr>
            <p:ph type="subTitle" idx="1"/>
          </p:nvPr>
        </p:nvSpPr>
        <p:spPr>
          <a:xfrm>
            <a:off x="720000" y="2221500"/>
            <a:ext cx="3852000" cy="1272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1"/>
        <p:cNvGrpSpPr/>
        <p:nvPr/>
      </p:nvGrpSpPr>
      <p:grpSpPr>
        <a:xfrm>
          <a:off x="0" y="0"/>
          <a:ext cx="0" cy="0"/>
          <a:chOff x="0" y="0"/>
          <a:chExt cx="0" cy="0"/>
        </a:xfrm>
      </p:grpSpPr>
      <p:sp>
        <p:nvSpPr>
          <p:cNvPr id="82" name="Google Shape;82;p10"/>
          <p:cNvSpPr txBox="1">
            <a:spLocks noGrp="1"/>
          </p:cNvSpPr>
          <p:nvPr>
            <p:ph type="title"/>
          </p:nvPr>
        </p:nvSpPr>
        <p:spPr>
          <a:xfrm>
            <a:off x="715100" y="2090700"/>
            <a:ext cx="3852000" cy="962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3"/>
        <p:cNvGrpSpPr/>
        <p:nvPr/>
      </p:nvGrpSpPr>
      <p:grpSpPr>
        <a:xfrm>
          <a:off x="0" y="0"/>
          <a:ext cx="0" cy="0"/>
          <a:chOff x="0" y="0"/>
          <a:chExt cx="0" cy="0"/>
        </a:xfrm>
      </p:grpSpPr>
      <p:sp>
        <p:nvSpPr>
          <p:cNvPr id="84" name="Google Shape;84;p11"/>
          <p:cNvSpPr txBox="1">
            <a:spLocks noGrp="1"/>
          </p:cNvSpPr>
          <p:nvPr>
            <p:ph type="title" hasCustomPrompt="1"/>
          </p:nvPr>
        </p:nvSpPr>
        <p:spPr>
          <a:xfrm>
            <a:off x="1703850" y="1617725"/>
            <a:ext cx="5736300" cy="151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9600"/>
              <a:buNone/>
              <a:defRPr sz="120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85" name="Google Shape;85;p11"/>
          <p:cNvSpPr txBox="1">
            <a:spLocks noGrp="1"/>
          </p:cNvSpPr>
          <p:nvPr>
            <p:ph type="subTitle" idx="1"/>
          </p:nvPr>
        </p:nvSpPr>
        <p:spPr>
          <a:xfrm>
            <a:off x="1703850" y="3128875"/>
            <a:ext cx="5736300" cy="396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3"/>
        </a:solidFill>
        <a:effectLst/>
      </p:bgPr>
    </p:bg>
    <p:spTree>
      <p:nvGrpSpPr>
        <p:cNvPr id="1" name="Shape 8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800"/>
              <a:buFont typeface="Anek Devanagari"/>
              <a:buNone/>
              <a:defRPr sz="2800" b="1">
                <a:solidFill>
                  <a:schemeClr val="dk1"/>
                </a:solidFill>
                <a:latin typeface="Anek Devanagari"/>
                <a:ea typeface="Anek Devanagari"/>
                <a:cs typeface="Anek Devanagari"/>
                <a:sym typeface="Anek Devanagari"/>
              </a:defRPr>
            </a:lvl1pPr>
            <a:lvl2pPr lvl="1" algn="ctr" rtl="0">
              <a:spcBef>
                <a:spcPts val="0"/>
              </a:spcBef>
              <a:spcAft>
                <a:spcPts val="0"/>
              </a:spcAft>
              <a:buClr>
                <a:schemeClr val="dk1"/>
              </a:buClr>
              <a:buSzPts val="3500"/>
              <a:buFont typeface="Anek Devanagari"/>
              <a:buNone/>
              <a:defRPr sz="3500" b="1">
                <a:solidFill>
                  <a:schemeClr val="dk1"/>
                </a:solidFill>
                <a:latin typeface="Anek Devanagari"/>
                <a:ea typeface="Anek Devanagari"/>
                <a:cs typeface="Anek Devanagari"/>
                <a:sym typeface="Anek Devanagari"/>
              </a:defRPr>
            </a:lvl2pPr>
            <a:lvl3pPr lvl="2" algn="ctr" rtl="0">
              <a:spcBef>
                <a:spcPts val="0"/>
              </a:spcBef>
              <a:spcAft>
                <a:spcPts val="0"/>
              </a:spcAft>
              <a:buClr>
                <a:schemeClr val="dk1"/>
              </a:buClr>
              <a:buSzPts val="3500"/>
              <a:buFont typeface="Anek Devanagari"/>
              <a:buNone/>
              <a:defRPr sz="3500" b="1">
                <a:solidFill>
                  <a:schemeClr val="dk1"/>
                </a:solidFill>
                <a:latin typeface="Anek Devanagari"/>
                <a:ea typeface="Anek Devanagari"/>
                <a:cs typeface="Anek Devanagari"/>
                <a:sym typeface="Anek Devanagari"/>
              </a:defRPr>
            </a:lvl3pPr>
            <a:lvl4pPr lvl="3" algn="ctr" rtl="0">
              <a:spcBef>
                <a:spcPts val="0"/>
              </a:spcBef>
              <a:spcAft>
                <a:spcPts val="0"/>
              </a:spcAft>
              <a:buClr>
                <a:schemeClr val="dk1"/>
              </a:buClr>
              <a:buSzPts val="3500"/>
              <a:buFont typeface="Anek Devanagari"/>
              <a:buNone/>
              <a:defRPr sz="3500" b="1">
                <a:solidFill>
                  <a:schemeClr val="dk1"/>
                </a:solidFill>
                <a:latin typeface="Anek Devanagari"/>
                <a:ea typeface="Anek Devanagari"/>
                <a:cs typeface="Anek Devanagari"/>
                <a:sym typeface="Anek Devanagari"/>
              </a:defRPr>
            </a:lvl4pPr>
            <a:lvl5pPr lvl="4" algn="ctr" rtl="0">
              <a:spcBef>
                <a:spcPts val="0"/>
              </a:spcBef>
              <a:spcAft>
                <a:spcPts val="0"/>
              </a:spcAft>
              <a:buClr>
                <a:schemeClr val="dk1"/>
              </a:buClr>
              <a:buSzPts val="3500"/>
              <a:buFont typeface="Anek Devanagari"/>
              <a:buNone/>
              <a:defRPr sz="3500" b="1">
                <a:solidFill>
                  <a:schemeClr val="dk1"/>
                </a:solidFill>
                <a:latin typeface="Anek Devanagari"/>
                <a:ea typeface="Anek Devanagari"/>
                <a:cs typeface="Anek Devanagari"/>
                <a:sym typeface="Anek Devanagari"/>
              </a:defRPr>
            </a:lvl5pPr>
            <a:lvl6pPr lvl="5" algn="ctr" rtl="0">
              <a:spcBef>
                <a:spcPts val="0"/>
              </a:spcBef>
              <a:spcAft>
                <a:spcPts val="0"/>
              </a:spcAft>
              <a:buClr>
                <a:schemeClr val="dk1"/>
              </a:buClr>
              <a:buSzPts val="3500"/>
              <a:buFont typeface="Anek Devanagari"/>
              <a:buNone/>
              <a:defRPr sz="3500" b="1">
                <a:solidFill>
                  <a:schemeClr val="dk1"/>
                </a:solidFill>
                <a:latin typeface="Anek Devanagari"/>
                <a:ea typeface="Anek Devanagari"/>
                <a:cs typeface="Anek Devanagari"/>
                <a:sym typeface="Anek Devanagari"/>
              </a:defRPr>
            </a:lvl6pPr>
            <a:lvl7pPr lvl="6" algn="ctr" rtl="0">
              <a:spcBef>
                <a:spcPts val="0"/>
              </a:spcBef>
              <a:spcAft>
                <a:spcPts val="0"/>
              </a:spcAft>
              <a:buClr>
                <a:schemeClr val="dk1"/>
              </a:buClr>
              <a:buSzPts val="3500"/>
              <a:buFont typeface="Anek Devanagari"/>
              <a:buNone/>
              <a:defRPr sz="3500" b="1">
                <a:solidFill>
                  <a:schemeClr val="dk1"/>
                </a:solidFill>
                <a:latin typeface="Anek Devanagari"/>
                <a:ea typeface="Anek Devanagari"/>
                <a:cs typeface="Anek Devanagari"/>
                <a:sym typeface="Anek Devanagari"/>
              </a:defRPr>
            </a:lvl7pPr>
            <a:lvl8pPr lvl="7" algn="ctr" rtl="0">
              <a:spcBef>
                <a:spcPts val="0"/>
              </a:spcBef>
              <a:spcAft>
                <a:spcPts val="0"/>
              </a:spcAft>
              <a:buClr>
                <a:schemeClr val="dk1"/>
              </a:buClr>
              <a:buSzPts val="3500"/>
              <a:buFont typeface="Anek Devanagari"/>
              <a:buNone/>
              <a:defRPr sz="3500" b="1">
                <a:solidFill>
                  <a:schemeClr val="dk1"/>
                </a:solidFill>
                <a:latin typeface="Anek Devanagari"/>
                <a:ea typeface="Anek Devanagari"/>
                <a:cs typeface="Anek Devanagari"/>
                <a:sym typeface="Anek Devanagari"/>
              </a:defRPr>
            </a:lvl8pPr>
            <a:lvl9pPr lvl="8" algn="ctr" rtl="0">
              <a:spcBef>
                <a:spcPts val="0"/>
              </a:spcBef>
              <a:spcAft>
                <a:spcPts val="0"/>
              </a:spcAft>
              <a:buClr>
                <a:schemeClr val="dk1"/>
              </a:buClr>
              <a:buSzPts val="3500"/>
              <a:buFont typeface="Anek Devanagari"/>
              <a:buNone/>
              <a:defRPr sz="3500" b="1">
                <a:solidFill>
                  <a:schemeClr val="dk1"/>
                </a:solidFill>
                <a:latin typeface="Anek Devanagari"/>
                <a:ea typeface="Anek Devanagari"/>
                <a:cs typeface="Anek Devanagari"/>
                <a:sym typeface="Anek Devanagar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rtl="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62" r:id="rId10"/>
    <p:sldLayoutId id="214748366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5"/>
          <p:cNvSpPr txBox="1">
            <a:spLocks noGrp="1"/>
          </p:cNvSpPr>
          <p:nvPr>
            <p:ph type="ctrTitle"/>
          </p:nvPr>
        </p:nvSpPr>
        <p:spPr>
          <a:xfrm>
            <a:off x="1883047" y="1418500"/>
            <a:ext cx="5619696" cy="2406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Global Terrorism</a:t>
            </a:r>
            <a:br>
              <a:rPr lang="en" dirty="0"/>
            </a:br>
            <a:endParaRPr b="0" dirty="0"/>
          </a:p>
        </p:txBody>
      </p:sp>
      <p:grpSp>
        <p:nvGrpSpPr>
          <p:cNvPr id="97" name="Google Shape;97;p15"/>
          <p:cNvGrpSpPr/>
          <p:nvPr/>
        </p:nvGrpSpPr>
        <p:grpSpPr>
          <a:xfrm>
            <a:off x="1218900" y="1259775"/>
            <a:ext cx="750900" cy="750900"/>
            <a:chOff x="4737925" y="4200675"/>
            <a:chExt cx="750900" cy="750900"/>
          </a:xfrm>
        </p:grpSpPr>
        <p:sp>
          <p:nvSpPr>
            <p:cNvPr id="98" name="Google Shape;98;p15"/>
            <p:cNvSpPr/>
            <p:nvPr/>
          </p:nvSpPr>
          <p:spPr>
            <a:xfrm>
              <a:off x="4737925" y="4200675"/>
              <a:ext cx="750900" cy="750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 name="Google Shape;99;p15"/>
            <p:cNvGrpSpPr/>
            <p:nvPr/>
          </p:nvGrpSpPr>
          <p:grpSpPr>
            <a:xfrm>
              <a:off x="4885188" y="4388720"/>
              <a:ext cx="456372" cy="374806"/>
              <a:chOff x="3188275" y="497475"/>
              <a:chExt cx="900675" cy="739700"/>
            </a:xfrm>
          </p:grpSpPr>
          <p:sp>
            <p:nvSpPr>
              <p:cNvPr id="100" name="Google Shape;100;p15"/>
              <p:cNvSpPr/>
              <p:nvPr/>
            </p:nvSpPr>
            <p:spPr>
              <a:xfrm>
                <a:off x="3188275" y="497475"/>
                <a:ext cx="900675" cy="739700"/>
              </a:xfrm>
              <a:custGeom>
                <a:avLst/>
                <a:gdLst/>
                <a:ahLst/>
                <a:cxnLst/>
                <a:rect l="l" t="t" r="r" b="b"/>
                <a:pathLst>
                  <a:path w="36027" h="29588" extrusionOk="0">
                    <a:moveTo>
                      <a:pt x="29055" y="0"/>
                    </a:moveTo>
                    <a:lnTo>
                      <a:pt x="1" y="10808"/>
                    </a:lnTo>
                    <a:lnTo>
                      <a:pt x="6972" y="29588"/>
                    </a:lnTo>
                    <a:lnTo>
                      <a:pt x="17780" y="25585"/>
                    </a:lnTo>
                    <a:lnTo>
                      <a:pt x="23484" y="28187"/>
                    </a:lnTo>
                    <a:lnTo>
                      <a:pt x="26119" y="22483"/>
                    </a:lnTo>
                    <a:lnTo>
                      <a:pt x="36026" y="18780"/>
                    </a:lnTo>
                    <a:lnTo>
                      <a:pt x="290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3465150" y="900175"/>
                <a:ext cx="85925" cy="76375"/>
              </a:xfrm>
              <a:custGeom>
                <a:avLst/>
                <a:gdLst/>
                <a:ahLst/>
                <a:cxnLst/>
                <a:rect l="l" t="t" r="r" b="b"/>
                <a:pathLst>
                  <a:path w="3437" h="3055" extrusionOk="0">
                    <a:moveTo>
                      <a:pt x="1684" y="1"/>
                    </a:moveTo>
                    <a:cubicBezTo>
                      <a:pt x="1524" y="1"/>
                      <a:pt x="1361" y="24"/>
                      <a:pt x="1201" y="70"/>
                    </a:cubicBezTo>
                    <a:cubicBezTo>
                      <a:pt x="401" y="371"/>
                      <a:pt x="0" y="1238"/>
                      <a:pt x="267" y="2038"/>
                    </a:cubicBezTo>
                    <a:cubicBezTo>
                      <a:pt x="505" y="2672"/>
                      <a:pt x="1097" y="3055"/>
                      <a:pt x="1731" y="3055"/>
                    </a:cubicBezTo>
                    <a:cubicBezTo>
                      <a:pt x="1898" y="3055"/>
                      <a:pt x="2068" y="3028"/>
                      <a:pt x="2235" y="2972"/>
                    </a:cubicBezTo>
                    <a:cubicBezTo>
                      <a:pt x="3036" y="2672"/>
                      <a:pt x="3436" y="1805"/>
                      <a:pt x="3169" y="1004"/>
                    </a:cubicBezTo>
                    <a:cubicBezTo>
                      <a:pt x="2929" y="364"/>
                      <a:pt x="2326" y="1"/>
                      <a:pt x="16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3603575" y="848675"/>
                <a:ext cx="86750" cy="76600"/>
              </a:xfrm>
              <a:custGeom>
                <a:avLst/>
                <a:gdLst/>
                <a:ahLst/>
                <a:cxnLst/>
                <a:rect l="l" t="t" r="r" b="b"/>
                <a:pathLst>
                  <a:path w="3470" h="3064" extrusionOk="0">
                    <a:moveTo>
                      <a:pt x="1720" y="0"/>
                    </a:moveTo>
                    <a:cubicBezTo>
                      <a:pt x="1549" y="0"/>
                      <a:pt x="1375" y="31"/>
                      <a:pt x="1201" y="96"/>
                    </a:cubicBezTo>
                    <a:cubicBezTo>
                      <a:pt x="401" y="396"/>
                      <a:pt x="1" y="1263"/>
                      <a:pt x="301" y="2064"/>
                    </a:cubicBezTo>
                    <a:cubicBezTo>
                      <a:pt x="508" y="2684"/>
                      <a:pt x="1095" y="3064"/>
                      <a:pt x="1706" y="3064"/>
                    </a:cubicBezTo>
                    <a:cubicBezTo>
                      <a:pt x="1883" y="3064"/>
                      <a:pt x="2063" y="3032"/>
                      <a:pt x="2236" y="2964"/>
                    </a:cubicBezTo>
                    <a:cubicBezTo>
                      <a:pt x="3036" y="2697"/>
                      <a:pt x="3470" y="1797"/>
                      <a:pt x="3170" y="1030"/>
                    </a:cubicBezTo>
                    <a:cubicBezTo>
                      <a:pt x="2908" y="402"/>
                      <a:pt x="2339" y="0"/>
                      <a:pt x="17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3741175" y="797775"/>
                <a:ext cx="86750" cy="76550"/>
              </a:xfrm>
              <a:custGeom>
                <a:avLst/>
                <a:gdLst/>
                <a:ahLst/>
                <a:cxnLst/>
                <a:rect l="l" t="t" r="r" b="b"/>
                <a:pathLst>
                  <a:path w="3470" h="3062" extrusionOk="0">
                    <a:moveTo>
                      <a:pt x="1727" y="1"/>
                    </a:moveTo>
                    <a:cubicBezTo>
                      <a:pt x="1553" y="1"/>
                      <a:pt x="1375" y="31"/>
                      <a:pt x="1201" y="97"/>
                    </a:cubicBezTo>
                    <a:cubicBezTo>
                      <a:pt x="401" y="397"/>
                      <a:pt x="1" y="1264"/>
                      <a:pt x="301" y="2065"/>
                    </a:cubicBezTo>
                    <a:cubicBezTo>
                      <a:pt x="510" y="2665"/>
                      <a:pt x="1107" y="3061"/>
                      <a:pt x="1724" y="3061"/>
                    </a:cubicBezTo>
                    <a:cubicBezTo>
                      <a:pt x="1896" y="3061"/>
                      <a:pt x="2069" y="3031"/>
                      <a:pt x="2235" y="2965"/>
                    </a:cubicBezTo>
                    <a:cubicBezTo>
                      <a:pt x="3036" y="2665"/>
                      <a:pt x="3470" y="1798"/>
                      <a:pt x="3169" y="997"/>
                    </a:cubicBezTo>
                    <a:cubicBezTo>
                      <a:pt x="2935" y="397"/>
                      <a:pt x="2352" y="1"/>
                      <a:pt x="17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4" name="Google Shape;104;p15"/>
          <p:cNvGrpSpPr/>
          <p:nvPr/>
        </p:nvGrpSpPr>
        <p:grpSpPr>
          <a:xfrm>
            <a:off x="7879625" y="2169388"/>
            <a:ext cx="750900" cy="750900"/>
            <a:chOff x="305025" y="1253463"/>
            <a:chExt cx="750900" cy="750900"/>
          </a:xfrm>
        </p:grpSpPr>
        <p:sp>
          <p:nvSpPr>
            <p:cNvPr id="105" name="Google Shape;105;p15"/>
            <p:cNvSpPr/>
            <p:nvPr/>
          </p:nvSpPr>
          <p:spPr>
            <a:xfrm>
              <a:off x="305025" y="1253463"/>
              <a:ext cx="750900" cy="750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 name="Google Shape;106;p15"/>
            <p:cNvGrpSpPr/>
            <p:nvPr/>
          </p:nvGrpSpPr>
          <p:grpSpPr>
            <a:xfrm>
              <a:off x="511965" y="1475499"/>
              <a:ext cx="337024" cy="306780"/>
              <a:chOff x="4917025" y="635075"/>
              <a:chExt cx="521225" cy="474525"/>
            </a:xfrm>
          </p:grpSpPr>
          <p:sp>
            <p:nvSpPr>
              <p:cNvPr id="107" name="Google Shape;107;p15"/>
              <p:cNvSpPr/>
              <p:nvPr/>
            </p:nvSpPr>
            <p:spPr>
              <a:xfrm>
                <a:off x="4917850" y="635075"/>
                <a:ext cx="411150" cy="130950"/>
              </a:xfrm>
              <a:custGeom>
                <a:avLst/>
                <a:gdLst/>
                <a:ahLst/>
                <a:cxnLst/>
                <a:rect l="l" t="t" r="r" b="b"/>
                <a:pathLst>
                  <a:path w="16446" h="5238" extrusionOk="0">
                    <a:moveTo>
                      <a:pt x="0" y="0"/>
                    </a:moveTo>
                    <a:lnTo>
                      <a:pt x="0" y="5237"/>
                    </a:lnTo>
                    <a:lnTo>
                      <a:pt x="16446" y="5237"/>
                    </a:lnTo>
                    <a:lnTo>
                      <a:pt x="1644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4917025" y="977800"/>
                <a:ext cx="521225" cy="131800"/>
              </a:xfrm>
              <a:custGeom>
                <a:avLst/>
                <a:gdLst/>
                <a:ahLst/>
                <a:cxnLst/>
                <a:rect l="l" t="t" r="r" b="b"/>
                <a:pathLst>
                  <a:path w="20849" h="5272" extrusionOk="0">
                    <a:moveTo>
                      <a:pt x="0" y="1"/>
                    </a:moveTo>
                    <a:lnTo>
                      <a:pt x="0" y="5271"/>
                    </a:lnTo>
                    <a:lnTo>
                      <a:pt x="20848" y="5271"/>
                    </a:lnTo>
                    <a:lnTo>
                      <a:pt x="208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4917850" y="807675"/>
                <a:ext cx="205175" cy="130975"/>
              </a:xfrm>
              <a:custGeom>
                <a:avLst/>
                <a:gdLst/>
                <a:ahLst/>
                <a:cxnLst/>
                <a:rect l="l" t="t" r="r" b="b"/>
                <a:pathLst>
                  <a:path w="8207" h="5239" extrusionOk="0">
                    <a:moveTo>
                      <a:pt x="0" y="1"/>
                    </a:moveTo>
                    <a:lnTo>
                      <a:pt x="0" y="5238"/>
                    </a:lnTo>
                    <a:lnTo>
                      <a:pt x="8206" y="5238"/>
                    </a:lnTo>
                    <a:lnTo>
                      <a:pt x="82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0" name="Google Shape;110;p15"/>
          <p:cNvGrpSpPr/>
          <p:nvPr/>
        </p:nvGrpSpPr>
        <p:grpSpPr>
          <a:xfrm>
            <a:off x="7367325" y="1259788"/>
            <a:ext cx="750900" cy="750900"/>
            <a:chOff x="942800" y="134363"/>
            <a:chExt cx="750900" cy="750900"/>
          </a:xfrm>
        </p:grpSpPr>
        <p:sp>
          <p:nvSpPr>
            <p:cNvPr id="111" name="Google Shape;111;p15"/>
            <p:cNvSpPr/>
            <p:nvPr/>
          </p:nvSpPr>
          <p:spPr>
            <a:xfrm>
              <a:off x="942800" y="134363"/>
              <a:ext cx="750900" cy="750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112;p15"/>
            <p:cNvGrpSpPr/>
            <p:nvPr/>
          </p:nvGrpSpPr>
          <p:grpSpPr>
            <a:xfrm>
              <a:off x="1090062" y="315263"/>
              <a:ext cx="456379" cy="389130"/>
              <a:chOff x="3329225" y="587300"/>
              <a:chExt cx="649650" cy="554000"/>
            </a:xfrm>
          </p:grpSpPr>
          <p:sp>
            <p:nvSpPr>
              <p:cNvPr id="113" name="Google Shape;113;p15"/>
              <p:cNvSpPr/>
              <p:nvPr/>
            </p:nvSpPr>
            <p:spPr>
              <a:xfrm>
                <a:off x="3329225" y="587300"/>
                <a:ext cx="543725" cy="554000"/>
              </a:xfrm>
              <a:custGeom>
                <a:avLst/>
                <a:gdLst/>
                <a:ahLst/>
                <a:cxnLst/>
                <a:rect l="l" t="t" r="r" b="b"/>
                <a:pathLst>
                  <a:path w="21749" h="22160" extrusionOk="0">
                    <a:moveTo>
                      <a:pt x="12238" y="1"/>
                    </a:moveTo>
                    <a:cubicBezTo>
                      <a:pt x="7284" y="1"/>
                      <a:pt x="2771" y="3328"/>
                      <a:pt x="1501" y="8349"/>
                    </a:cubicBezTo>
                    <a:cubicBezTo>
                      <a:pt x="0" y="14253"/>
                      <a:pt x="3569" y="20324"/>
                      <a:pt x="9507" y="21825"/>
                    </a:cubicBezTo>
                    <a:cubicBezTo>
                      <a:pt x="10420" y="22051"/>
                      <a:pt x="11336" y="22160"/>
                      <a:pt x="12237" y="22160"/>
                    </a:cubicBezTo>
                    <a:cubicBezTo>
                      <a:pt x="14265" y="22160"/>
                      <a:pt x="16216" y="21607"/>
                      <a:pt x="17880" y="20591"/>
                    </a:cubicBezTo>
                    <a:lnTo>
                      <a:pt x="12276" y="11051"/>
                    </a:lnTo>
                    <a:lnTo>
                      <a:pt x="21749" y="5414"/>
                    </a:lnTo>
                    <a:cubicBezTo>
                      <a:pt x="20315" y="3012"/>
                      <a:pt x="17946" y="1077"/>
                      <a:pt x="14977" y="343"/>
                    </a:cubicBezTo>
                    <a:cubicBezTo>
                      <a:pt x="14061" y="112"/>
                      <a:pt x="13142" y="1"/>
                      <a:pt x="122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3691975" y="736800"/>
                <a:ext cx="286900" cy="379475"/>
              </a:xfrm>
              <a:custGeom>
                <a:avLst/>
                <a:gdLst/>
                <a:ahLst/>
                <a:cxnLst/>
                <a:rect l="l" t="t" r="r" b="b"/>
                <a:pathLst>
                  <a:path w="11476" h="15179" fill="none" extrusionOk="0">
                    <a:moveTo>
                      <a:pt x="10708" y="8373"/>
                    </a:moveTo>
                    <a:cubicBezTo>
                      <a:pt x="11475" y="5404"/>
                      <a:pt x="10975" y="2402"/>
                      <a:pt x="9507" y="1"/>
                    </a:cubicBezTo>
                    <a:lnTo>
                      <a:pt x="0" y="5671"/>
                    </a:lnTo>
                    <a:lnTo>
                      <a:pt x="5671" y="15178"/>
                    </a:lnTo>
                    <a:cubicBezTo>
                      <a:pt x="8073" y="13710"/>
                      <a:pt x="9974" y="11342"/>
                      <a:pt x="10708" y="8373"/>
                    </a:cubicBezTo>
                    <a:close/>
                  </a:path>
                </a:pathLst>
              </a:custGeom>
              <a:noFill/>
              <a:ln w="108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5" name="Google Shape;115;p15"/>
          <p:cNvGrpSpPr/>
          <p:nvPr/>
        </p:nvGrpSpPr>
        <p:grpSpPr>
          <a:xfrm>
            <a:off x="7940725" y="350163"/>
            <a:ext cx="750900" cy="750900"/>
            <a:chOff x="2332975" y="586838"/>
            <a:chExt cx="750900" cy="750900"/>
          </a:xfrm>
        </p:grpSpPr>
        <p:sp>
          <p:nvSpPr>
            <p:cNvPr id="116" name="Google Shape;116;p15"/>
            <p:cNvSpPr/>
            <p:nvPr/>
          </p:nvSpPr>
          <p:spPr>
            <a:xfrm>
              <a:off x="2332975" y="586838"/>
              <a:ext cx="750900" cy="750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 name="Google Shape;117;p15"/>
            <p:cNvGrpSpPr/>
            <p:nvPr/>
          </p:nvGrpSpPr>
          <p:grpSpPr>
            <a:xfrm>
              <a:off x="2448791" y="705258"/>
              <a:ext cx="456431" cy="455543"/>
              <a:chOff x="4918675" y="349025"/>
              <a:chExt cx="1284275" cy="1281775"/>
            </a:xfrm>
          </p:grpSpPr>
          <p:sp>
            <p:nvSpPr>
              <p:cNvPr id="118" name="Google Shape;118;p15"/>
              <p:cNvSpPr/>
              <p:nvPr/>
            </p:nvSpPr>
            <p:spPr>
              <a:xfrm>
                <a:off x="5100475" y="527475"/>
                <a:ext cx="1102475" cy="1103325"/>
              </a:xfrm>
              <a:custGeom>
                <a:avLst/>
                <a:gdLst/>
                <a:ahLst/>
                <a:cxnLst/>
                <a:rect l="l" t="t" r="r" b="b"/>
                <a:pathLst>
                  <a:path w="44099" h="44133" extrusionOk="0">
                    <a:moveTo>
                      <a:pt x="22050" y="1"/>
                    </a:moveTo>
                    <a:cubicBezTo>
                      <a:pt x="9874" y="1"/>
                      <a:pt x="1" y="9908"/>
                      <a:pt x="1" y="22083"/>
                    </a:cubicBezTo>
                    <a:cubicBezTo>
                      <a:pt x="1" y="34259"/>
                      <a:pt x="9874" y="44133"/>
                      <a:pt x="22050" y="44133"/>
                    </a:cubicBezTo>
                    <a:cubicBezTo>
                      <a:pt x="34225" y="44133"/>
                      <a:pt x="44099" y="34259"/>
                      <a:pt x="44099" y="22083"/>
                    </a:cubicBezTo>
                    <a:cubicBezTo>
                      <a:pt x="44099" y="9908"/>
                      <a:pt x="34225" y="1"/>
                      <a:pt x="220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5377350" y="805175"/>
                <a:ext cx="548750" cy="547925"/>
              </a:xfrm>
              <a:custGeom>
                <a:avLst/>
                <a:gdLst/>
                <a:ahLst/>
                <a:cxnLst/>
                <a:rect l="l" t="t" r="r" b="b"/>
                <a:pathLst>
                  <a:path w="21950" h="21917" extrusionOk="0">
                    <a:moveTo>
                      <a:pt x="10975" y="1"/>
                    </a:moveTo>
                    <a:cubicBezTo>
                      <a:pt x="4904" y="1"/>
                      <a:pt x="0" y="4904"/>
                      <a:pt x="0" y="10975"/>
                    </a:cubicBezTo>
                    <a:cubicBezTo>
                      <a:pt x="0" y="17013"/>
                      <a:pt x="4904" y="21917"/>
                      <a:pt x="10975" y="21917"/>
                    </a:cubicBezTo>
                    <a:cubicBezTo>
                      <a:pt x="17046" y="21917"/>
                      <a:pt x="21949" y="17013"/>
                      <a:pt x="21949" y="10975"/>
                    </a:cubicBezTo>
                    <a:cubicBezTo>
                      <a:pt x="21949" y="4904"/>
                      <a:pt x="17046" y="1"/>
                      <a:pt x="109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4918675" y="349025"/>
                <a:ext cx="818950" cy="808100"/>
              </a:xfrm>
              <a:custGeom>
                <a:avLst/>
                <a:gdLst/>
                <a:ahLst/>
                <a:cxnLst/>
                <a:rect l="l" t="t" r="r" b="b"/>
                <a:pathLst>
                  <a:path w="32758" h="32324" extrusionOk="0">
                    <a:moveTo>
                      <a:pt x="12777" y="1"/>
                    </a:moveTo>
                    <a:lnTo>
                      <a:pt x="10975" y="10875"/>
                    </a:lnTo>
                    <a:lnTo>
                      <a:pt x="10909" y="10775"/>
                    </a:lnTo>
                    <a:lnTo>
                      <a:pt x="1" y="12576"/>
                    </a:lnTo>
                    <a:lnTo>
                      <a:pt x="9641" y="22216"/>
                    </a:lnTo>
                    <a:lnTo>
                      <a:pt x="19782" y="20549"/>
                    </a:lnTo>
                    <a:lnTo>
                      <a:pt x="26787" y="27554"/>
                    </a:lnTo>
                    <a:cubicBezTo>
                      <a:pt x="25986" y="28754"/>
                      <a:pt x="26119" y="30389"/>
                      <a:pt x="27154" y="31423"/>
                    </a:cubicBezTo>
                    <a:cubicBezTo>
                      <a:pt x="27754" y="32023"/>
                      <a:pt x="28546" y="32324"/>
                      <a:pt x="29338" y="32324"/>
                    </a:cubicBezTo>
                    <a:cubicBezTo>
                      <a:pt x="30131" y="32324"/>
                      <a:pt x="30923" y="32023"/>
                      <a:pt x="31523" y="31423"/>
                    </a:cubicBezTo>
                    <a:cubicBezTo>
                      <a:pt x="32758" y="30222"/>
                      <a:pt x="32758" y="28254"/>
                      <a:pt x="31523" y="27087"/>
                    </a:cubicBezTo>
                    <a:cubicBezTo>
                      <a:pt x="30936" y="26499"/>
                      <a:pt x="30144" y="26202"/>
                      <a:pt x="29355" y="26202"/>
                    </a:cubicBezTo>
                    <a:cubicBezTo>
                      <a:pt x="28756" y="26202"/>
                      <a:pt x="28158" y="26374"/>
                      <a:pt x="27654" y="26720"/>
                    </a:cubicBezTo>
                    <a:lnTo>
                      <a:pt x="20749" y="19748"/>
                    </a:lnTo>
                    <a:lnTo>
                      <a:pt x="22417" y="9607"/>
                    </a:lnTo>
                    <a:lnTo>
                      <a:pt x="127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1" name="Google Shape;121;p15"/>
          <p:cNvGrpSpPr/>
          <p:nvPr/>
        </p:nvGrpSpPr>
        <p:grpSpPr>
          <a:xfrm>
            <a:off x="1884725" y="508875"/>
            <a:ext cx="750900" cy="750900"/>
            <a:chOff x="3821100" y="1415250"/>
            <a:chExt cx="750900" cy="750900"/>
          </a:xfrm>
        </p:grpSpPr>
        <p:sp>
          <p:nvSpPr>
            <p:cNvPr id="122" name="Google Shape;122;p15"/>
            <p:cNvSpPr/>
            <p:nvPr/>
          </p:nvSpPr>
          <p:spPr>
            <a:xfrm>
              <a:off x="3821100" y="1415250"/>
              <a:ext cx="750900" cy="750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 name="Google Shape;123;p15"/>
            <p:cNvGrpSpPr/>
            <p:nvPr/>
          </p:nvGrpSpPr>
          <p:grpSpPr>
            <a:xfrm>
              <a:off x="4009422" y="1607598"/>
              <a:ext cx="456363" cy="476465"/>
              <a:chOff x="1828975" y="460775"/>
              <a:chExt cx="1185050" cy="1237250"/>
            </a:xfrm>
          </p:grpSpPr>
          <p:sp>
            <p:nvSpPr>
              <p:cNvPr id="124" name="Google Shape;124;p15"/>
              <p:cNvSpPr/>
              <p:nvPr/>
            </p:nvSpPr>
            <p:spPr>
              <a:xfrm>
                <a:off x="1828975" y="460875"/>
                <a:ext cx="924850" cy="859600"/>
              </a:xfrm>
              <a:custGeom>
                <a:avLst/>
                <a:gdLst/>
                <a:ahLst/>
                <a:cxnLst/>
                <a:rect l="l" t="t" r="r" b="b"/>
                <a:pathLst>
                  <a:path w="36994" h="34384" extrusionOk="0">
                    <a:moveTo>
                      <a:pt x="18479" y="1"/>
                    </a:moveTo>
                    <a:cubicBezTo>
                      <a:pt x="10211" y="1"/>
                      <a:pt x="2945" y="5976"/>
                      <a:pt x="1535" y="14407"/>
                    </a:cubicBezTo>
                    <a:cubicBezTo>
                      <a:pt x="1" y="23780"/>
                      <a:pt x="6338" y="32620"/>
                      <a:pt x="15712" y="34154"/>
                    </a:cubicBezTo>
                    <a:cubicBezTo>
                      <a:pt x="16654" y="34308"/>
                      <a:pt x="17591" y="34383"/>
                      <a:pt x="18516" y="34383"/>
                    </a:cubicBezTo>
                    <a:cubicBezTo>
                      <a:pt x="26783" y="34383"/>
                      <a:pt x="34049" y="28408"/>
                      <a:pt x="35459" y="19977"/>
                    </a:cubicBezTo>
                    <a:cubicBezTo>
                      <a:pt x="36994" y="10637"/>
                      <a:pt x="30656" y="1798"/>
                      <a:pt x="21282" y="230"/>
                    </a:cubicBezTo>
                    <a:cubicBezTo>
                      <a:pt x="20340" y="76"/>
                      <a:pt x="19403" y="1"/>
                      <a:pt x="184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2109175" y="460775"/>
                <a:ext cx="362775" cy="858975"/>
              </a:xfrm>
              <a:custGeom>
                <a:avLst/>
                <a:gdLst/>
                <a:ahLst/>
                <a:cxnLst/>
                <a:rect l="l" t="t" r="r" b="b"/>
                <a:pathLst>
                  <a:path w="14511" h="34359" fill="none" extrusionOk="0">
                    <a:moveTo>
                      <a:pt x="14511" y="17179"/>
                    </a:moveTo>
                    <a:cubicBezTo>
                      <a:pt x="14511" y="26686"/>
                      <a:pt x="11275" y="34358"/>
                      <a:pt x="7272" y="34358"/>
                    </a:cubicBezTo>
                    <a:cubicBezTo>
                      <a:pt x="3270" y="34358"/>
                      <a:pt x="1" y="26686"/>
                      <a:pt x="1" y="17179"/>
                    </a:cubicBezTo>
                    <a:cubicBezTo>
                      <a:pt x="1" y="7706"/>
                      <a:pt x="3270" y="0"/>
                      <a:pt x="7272" y="0"/>
                    </a:cubicBezTo>
                    <a:cubicBezTo>
                      <a:pt x="11275" y="0"/>
                      <a:pt x="14511" y="7706"/>
                      <a:pt x="14511" y="17179"/>
                    </a:cubicBezTo>
                    <a:close/>
                  </a:path>
                </a:pathLst>
              </a:custGeom>
              <a:noFill/>
              <a:ln w="5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a:off x="2290975" y="460775"/>
                <a:ext cx="25" cy="859800"/>
              </a:xfrm>
              <a:custGeom>
                <a:avLst/>
                <a:gdLst/>
                <a:ahLst/>
                <a:cxnLst/>
                <a:rect l="l" t="t" r="r" b="b"/>
                <a:pathLst>
                  <a:path w="1" h="34392" fill="none" extrusionOk="0">
                    <a:moveTo>
                      <a:pt x="0" y="0"/>
                    </a:moveTo>
                    <a:lnTo>
                      <a:pt x="0" y="34392"/>
                    </a:lnTo>
                  </a:path>
                </a:pathLst>
              </a:custGeom>
              <a:noFill/>
              <a:ln w="500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a:off x="1861500" y="890250"/>
                <a:ext cx="858975" cy="25"/>
              </a:xfrm>
              <a:custGeom>
                <a:avLst/>
                <a:gdLst/>
                <a:ahLst/>
                <a:cxnLst/>
                <a:rect l="l" t="t" r="r" b="b"/>
                <a:pathLst>
                  <a:path w="34359" h="1" fill="none" extrusionOk="0">
                    <a:moveTo>
                      <a:pt x="34358" y="0"/>
                    </a:moveTo>
                    <a:lnTo>
                      <a:pt x="1" y="0"/>
                    </a:lnTo>
                  </a:path>
                </a:pathLst>
              </a:custGeom>
              <a:noFill/>
              <a:ln w="5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a:off x="1906525" y="700950"/>
                <a:ext cx="770575" cy="25"/>
              </a:xfrm>
              <a:custGeom>
                <a:avLst/>
                <a:gdLst/>
                <a:ahLst/>
                <a:cxnLst/>
                <a:rect l="l" t="t" r="r" b="b"/>
                <a:pathLst>
                  <a:path w="30823" h="1" fill="none" extrusionOk="0">
                    <a:moveTo>
                      <a:pt x="30823" y="0"/>
                    </a:moveTo>
                    <a:lnTo>
                      <a:pt x="1" y="0"/>
                    </a:lnTo>
                  </a:path>
                </a:pathLst>
              </a:custGeom>
              <a:noFill/>
              <a:ln w="5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5"/>
              <p:cNvSpPr/>
              <p:nvPr/>
            </p:nvSpPr>
            <p:spPr>
              <a:xfrm>
                <a:off x="1906525" y="1087900"/>
                <a:ext cx="770575" cy="0"/>
              </a:xfrm>
              <a:custGeom>
                <a:avLst/>
                <a:gdLst/>
                <a:ahLst/>
                <a:cxnLst/>
                <a:rect l="l" t="t" r="r" b="b"/>
                <a:pathLst>
                  <a:path w="30823" fill="none" extrusionOk="0">
                    <a:moveTo>
                      <a:pt x="30823" y="0"/>
                    </a:moveTo>
                    <a:lnTo>
                      <a:pt x="1" y="0"/>
                    </a:lnTo>
                  </a:path>
                </a:pathLst>
              </a:custGeom>
              <a:noFill/>
              <a:ln w="5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a:off x="2300575" y="1001450"/>
                <a:ext cx="713450" cy="696575"/>
              </a:xfrm>
              <a:custGeom>
                <a:avLst/>
                <a:gdLst/>
                <a:ahLst/>
                <a:cxnLst/>
                <a:rect l="l" t="t" r="r" b="b"/>
                <a:pathLst>
                  <a:path w="28538" h="27863" extrusionOk="0">
                    <a:moveTo>
                      <a:pt x="1572" y="0"/>
                    </a:moveTo>
                    <a:cubicBezTo>
                      <a:pt x="693" y="0"/>
                      <a:pt x="1" y="935"/>
                      <a:pt x="417" y="1823"/>
                    </a:cubicBezTo>
                    <a:lnTo>
                      <a:pt x="11592" y="27142"/>
                    </a:lnTo>
                    <a:cubicBezTo>
                      <a:pt x="11809" y="27634"/>
                      <a:pt x="12252" y="27862"/>
                      <a:pt x="12695" y="27862"/>
                    </a:cubicBezTo>
                    <a:cubicBezTo>
                      <a:pt x="13273" y="27862"/>
                      <a:pt x="13851" y="27473"/>
                      <a:pt x="13927" y="26775"/>
                    </a:cubicBezTo>
                    <a:lnTo>
                      <a:pt x="15294" y="15000"/>
                    </a:lnTo>
                    <a:lnTo>
                      <a:pt x="27036" y="13632"/>
                    </a:lnTo>
                    <a:cubicBezTo>
                      <a:pt x="28304" y="13499"/>
                      <a:pt x="28537" y="11797"/>
                      <a:pt x="27436" y="11297"/>
                    </a:cubicBezTo>
                    <a:lnTo>
                      <a:pt x="2118" y="122"/>
                    </a:lnTo>
                    <a:cubicBezTo>
                      <a:pt x="1934" y="38"/>
                      <a:pt x="1749" y="0"/>
                      <a:pt x="15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1" name="Google Shape;131;p15"/>
          <p:cNvGrpSpPr/>
          <p:nvPr/>
        </p:nvGrpSpPr>
        <p:grpSpPr>
          <a:xfrm>
            <a:off x="300238" y="1462500"/>
            <a:ext cx="1241700" cy="3503550"/>
            <a:chOff x="3145450" y="1419325"/>
            <a:chExt cx="1241700" cy="3503550"/>
          </a:xfrm>
        </p:grpSpPr>
        <p:sp>
          <p:nvSpPr>
            <p:cNvPr id="132" name="Google Shape;132;p15"/>
            <p:cNvSpPr/>
            <p:nvPr/>
          </p:nvSpPr>
          <p:spPr>
            <a:xfrm>
              <a:off x="3539075" y="1824025"/>
              <a:ext cx="300950" cy="254600"/>
            </a:xfrm>
            <a:custGeom>
              <a:avLst/>
              <a:gdLst/>
              <a:ahLst/>
              <a:cxnLst/>
              <a:rect l="l" t="t" r="r" b="b"/>
              <a:pathLst>
                <a:path w="12038" h="10184" extrusionOk="0">
                  <a:moveTo>
                    <a:pt x="11825" y="1"/>
                  </a:moveTo>
                  <a:lnTo>
                    <a:pt x="1" y="1915"/>
                  </a:lnTo>
                  <a:lnTo>
                    <a:pt x="1" y="10183"/>
                  </a:lnTo>
                  <a:lnTo>
                    <a:pt x="7965" y="10183"/>
                  </a:lnTo>
                  <a:lnTo>
                    <a:pt x="7965" y="7964"/>
                  </a:lnTo>
                  <a:cubicBezTo>
                    <a:pt x="7965" y="7964"/>
                    <a:pt x="8613" y="8180"/>
                    <a:pt x="9325" y="8180"/>
                  </a:cubicBezTo>
                  <a:cubicBezTo>
                    <a:pt x="9680" y="8180"/>
                    <a:pt x="10052" y="8126"/>
                    <a:pt x="10366" y="7964"/>
                  </a:cubicBezTo>
                  <a:cubicBezTo>
                    <a:pt x="11308" y="7417"/>
                    <a:pt x="12038" y="1520"/>
                    <a:pt x="11825" y="1"/>
                  </a:cubicBezTo>
                  <a:close/>
                </a:path>
              </a:pathLst>
            </a:custGeom>
            <a:solidFill>
              <a:srgbClr val="6A5A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3304275" y="2832400"/>
              <a:ext cx="686975" cy="212725"/>
            </a:xfrm>
            <a:custGeom>
              <a:avLst/>
              <a:gdLst/>
              <a:ahLst/>
              <a:cxnLst/>
              <a:rect l="l" t="t" r="r" b="b"/>
              <a:pathLst>
                <a:path w="27479" h="8509" extrusionOk="0">
                  <a:moveTo>
                    <a:pt x="6627" y="0"/>
                  </a:moveTo>
                  <a:lnTo>
                    <a:pt x="1" y="5593"/>
                  </a:lnTo>
                  <a:cubicBezTo>
                    <a:pt x="1" y="5593"/>
                    <a:pt x="31" y="6140"/>
                    <a:pt x="122" y="7022"/>
                  </a:cubicBezTo>
                  <a:cubicBezTo>
                    <a:pt x="1408" y="7444"/>
                    <a:pt x="5386" y="8509"/>
                    <a:pt x="12308" y="8509"/>
                  </a:cubicBezTo>
                  <a:cubicBezTo>
                    <a:pt x="16346" y="8509"/>
                    <a:pt x="21386" y="8147"/>
                    <a:pt x="27478" y="7083"/>
                  </a:cubicBezTo>
                  <a:cubicBezTo>
                    <a:pt x="26931" y="5198"/>
                    <a:pt x="26445" y="4317"/>
                    <a:pt x="26445" y="4317"/>
                  </a:cubicBezTo>
                  <a:lnTo>
                    <a:pt x="25411" y="2311"/>
                  </a:lnTo>
                  <a:lnTo>
                    <a:pt x="66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 name="Google Shape;134;p15"/>
            <p:cNvGrpSpPr/>
            <p:nvPr/>
          </p:nvGrpSpPr>
          <p:grpSpPr>
            <a:xfrm>
              <a:off x="3145450" y="1419325"/>
              <a:ext cx="1241700" cy="3503550"/>
              <a:chOff x="3145450" y="1419325"/>
              <a:chExt cx="1241700" cy="3503550"/>
            </a:xfrm>
          </p:grpSpPr>
          <p:sp>
            <p:nvSpPr>
              <p:cNvPr id="135" name="Google Shape;135;p15"/>
              <p:cNvSpPr/>
              <p:nvPr/>
            </p:nvSpPr>
            <p:spPr>
              <a:xfrm>
                <a:off x="3145450" y="4706275"/>
                <a:ext cx="942300" cy="216600"/>
              </a:xfrm>
              <a:custGeom>
                <a:avLst/>
                <a:gdLst/>
                <a:ahLst/>
                <a:cxnLst/>
                <a:rect l="l" t="t" r="r" b="b"/>
                <a:pathLst>
                  <a:path w="37692" h="8664" extrusionOk="0">
                    <a:moveTo>
                      <a:pt x="18846" y="1"/>
                    </a:moveTo>
                    <a:cubicBezTo>
                      <a:pt x="8451" y="1"/>
                      <a:pt x="1" y="1946"/>
                      <a:pt x="1" y="4317"/>
                    </a:cubicBezTo>
                    <a:cubicBezTo>
                      <a:pt x="1" y="6718"/>
                      <a:pt x="8451" y="8664"/>
                      <a:pt x="18846" y="8664"/>
                    </a:cubicBezTo>
                    <a:cubicBezTo>
                      <a:pt x="29272" y="8664"/>
                      <a:pt x="37692" y="6718"/>
                      <a:pt x="37692" y="4317"/>
                    </a:cubicBezTo>
                    <a:cubicBezTo>
                      <a:pt x="37692" y="1946"/>
                      <a:pt x="29272" y="1"/>
                      <a:pt x="188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a:off x="3673575" y="4596850"/>
                <a:ext cx="158850" cy="265250"/>
              </a:xfrm>
              <a:custGeom>
                <a:avLst/>
                <a:gdLst/>
                <a:ahLst/>
                <a:cxnLst/>
                <a:rect l="l" t="t" r="r" b="b"/>
                <a:pathLst>
                  <a:path w="6354" h="10610" extrusionOk="0">
                    <a:moveTo>
                      <a:pt x="791" y="1"/>
                    </a:moveTo>
                    <a:cubicBezTo>
                      <a:pt x="791" y="1"/>
                      <a:pt x="457" y="3223"/>
                      <a:pt x="244" y="4256"/>
                    </a:cubicBezTo>
                    <a:cubicBezTo>
                      <a:pt x="1" y="5290"/>
                      <a:pt x="244" y="10032"/>
                      <a:pt x="244" y="10032"/>
                    </a:cubicBezTo>
                    <a:lnTo>
                      <a:pt x="5229" y="10609"/>
                    </a:lnTo>
                    <a:cubicBezTo>
                      <a:pt x="5229" y="10609"/>
                      <a:pt x="5320" y="7691"/>
                      <a:pt x="5563" y="6810"/>
                    </a:cubicBezTo>
                    <a:cubicBezTo>
                      <a:pt x="5776" y="5959"/>
                      <a:pt x="5563" y="4864"/>
                      <a:pt x="5563" y="4287"/>
                    </a:cubicBezTo>
                    <a:cubicBezTo>
                      <a:pt x="5563" y="3740"/>
                      <a:pt x="6354" y="457"/>
                      <a:pt x="6354" y="457"/>
                    </a:cubicBezTo>
                    <a:lnTo>
                      <a:pt x="791" y="1"/>
                    </a:lnTo>
                    <a:close/>
                  </a:path>
                </a:pathLst>
              </a:custGeom>
              <a:solidFill>
                <a:srgbClr val="6A5A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p:nvPr/>
            </p:nvSpPr>
            <p:spPr>
              <a:xfrm>
                <a:off x="3642425" y="4739725"/>
                <a:ext cx="183175" cy="164175"/>
              </a:xfrm>
              <a:custGeom>
                <a:avLst/>
                <a:gdLst/>
                <a:ahLst/>
                <a:cxnLst/>
                <a:rect l="l" t="t" r="r" b="b"/>
                <a:pathLst>
                  <a:path w="7327" h="6567" extrusionOk="0">
                    <a:moveTo>
                      <a:pt x="1460" y="0"/>
                    </a:moveTo>
                    <a:cubicBezTo>
                      <a:pt x="1460" y="1"/>
                      <a:pt x="913" y="1429"/>
                      <a:pt x="609" y="2219"/>
                    </a:cubicBezTo>
                    <a:cubicBezTo>
                      <a:pt x="305" y="3040"/>
                      <a:pt x="1" y="5532"/>
                      <a:pt x="1065" y="6171"/>
                    </a:cubicBezTo>
                    <a:cubicBezTo>
                      <a:pt x="1510" y="6459"/>
                      <a:pt x="2338" y="6566"/>
                      <a:pt x="3222" y="6566"/>
                    </a:cubicBezTo>
                    <a:cubicBezTo>
                      <a:pt x="4391" y="6566"/>
                      <a:pt x="5657" y="6378"/>
                      <a:pt x="6262" y="6171"/>
                    </a:cubicBezTo>
                    <a:cubicBezTo>
                      <a:pt x="7326" y="5836"/>
                      <a:pt x="7174" y="4256"/>
                      <a:pt x="7174" y="2888"/>
                    </a:cubicBezTo>
                    <a:cubicBezTo>
                      <a:pt x="7174" y="1459"/>
                      <a:pt x="6840" y="1125"/>
                      <a:pt x="6840" y="1125"/>
                    </a:cubicBezTo>
                    <a:lnTo>
                      <a:pt x="6657" y="2341"/>
                    </a:lnTo>
                    <a:cubicBezTo>
                      <a:pt x="5553" y="1966"/>
                      <a:pt x="4601" y="1841"/>
                      <a:pt x="3822" y="1841"/>
                    </a:cubicBezTo>
                    <a:cubicBezTo>
                      <a:pt x="2264" y="1841"/>
                      <a:pt x="1399" y="2341"/>
                      <a:pt x="1399" y="2341"/>
                    </a:cubicBezTo>
                    <a:lnTo>
                      <a:pt x="14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5"/>
              <p:cNvSpPr/>
              <p:nvPr/>
            </p:nvSpPr>
            <p:spPr>
              <a:xfrm>
                <a:off x="3647000" y="4848375"/>
                <a:ext cx="174800" cy="47150"/>
              </a:xfrm>
              <a:custGeom>
                <a:avLst/>
                <a:gdLst/>
                <a:ahLst/>
                <a:cxnLst/>
                <a:rect l="l" t="t" r="r" b="b"/>
                <a:pathLst>
                  <a:path w="6992" h="1886" fill="none" extrusionOk="0">
                    <a:moveTo>
                      <a:pt x="122" y="274"/>
                    </a:moveTo>
                    <a:cubicBezTo>
                      <a:pt x="122" y="274"/>
                      <a:pt x="0" y="1642"/>
                      <a:pt x="1793" y="1764"/>
                    </a:cubicBezTo>
                    <a:cubicBezTo>
                      <a:pt x="3587" y="1885"/>
                      <a:pt x="5775" y="1490"/>
                      <a:pt x="6353" y="1034"/>
                    </a:cubicBezTo>
                    <a:cubicBezTo>
                      <a:pt x="6930" y="548"/>
                      <a:pt x="6991" y="1"/>
                      <a:pt x="6991" y="1"/>
                    </a:cubicBezTo>
                  </a:path>
                </a:pathLst>
              </a:custGeom>
              <a:solidFill>
                <a:schemeClr val="dk1"/>
              </a:solidFill>
              <a:ln w="4550"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p:nvPr/>
            </p:nvSpPr>
            <p:spPr>
              <a:xfrm>
                <a:off x="3658400" y="4798225"/>
                <a:ext cx="19000" cy="89700"/>
              </a:xfrm>
              <a:custGeom>
                <a:avLst/>
                <a:gdLst/>
                <a:ahLst/>
                <a:cxnLst/>
                <a:rect l="l" t="t" r="r" b="b"/>
                <a:pathLst>
                  <a:path w="760" h="3588" fill="none" extrusionOk="0">
                    <a:moveTo>
                      <a:pt x="426" y="3587"/>
                    </a:moveTo>
                    <a:cubicBezTo>
                      <a:pt x="426" y="3587"/>
                      <a:pt x="0" y="1156"/>
                      <a:pt x="760" y="1"/>
                    </a:cubicBezTo>
                  </a:path>
                </a:pathLst>
              </a:custGeom>
              <a:solidFill>
                <a:schemeClr val="dk1"/>
              </a:solidFill>
              <a:ln w="4550"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5"/>
              <p:cNvSpPr/>
              <p:nvPr/>
            </p:nvSpPr>
            <p:spPr>
              <a:xfrm>
                <a:off x="3808850" y="4798225"/>
                <a:ext cx="12950" cy="64625"/>
              </a:xfrm>
              <a:custGeom>
                <a:avLst/>
                <a:gdLst/>
                <a:ahLst/>
                <a:cxnLst/>
                <a:rect l="l" t="t" r="r" b="b"/>
                <a:pathLst>
                  <a:path w="518" h="2585" fill="none" extrusionOk="0">
                    <a:moveTo>
                      <a:pt x="0" y="1"/>
                    </a:moveTo>
                    <a:cubicBezTo>
                      <a:pt x="0" y="1"/>
                      <a:pt x="517" y="1642"/>
                      <a:pt x="304" y="2584"/>
                    </a:cubicBezTo>
                  </a:path>
                </a:pathLst>
              </a:custGeom>
              <a:solidFill>
                <a:schemeClr val="dk1"/>
              </a:solidFill>
              <a:ln w="4550"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5"/>
              <p:cNvSpPr/>
              <p:nvPr/>
            </p:nvSpPr>
            <p:spPr>
              <a:xfrm>
                <a:off x="3690300" y="4599150"/>
                <a:ext cx="141375" cy="34200"/>
              </a:xfrm>
              <a:custGeom>
                <a:avLst/>
                <a:gdLst/>
                <a:ahLst/>
                <a:cxnLst/>
                <a:rect l="l" t="t" r="r" b="b"/>
                <a:pathLst>
                  <a:path w="5655" h="1368" extrusionOk="0">
                    <a:moveTo>
                      <a:pt x="92" y="0"/>
                    </a:moveTo>
                    <a:lnTo>
                      <a:pt x="61" y="517"/>
                    </a:lnTo>
                    <a:cubicBezTo>
                      <a:pt x="61" y="517"/>
                      <a:pt x="1" y="638"/>
                      <a:pt x="1125" y="942"/>
                    </a:cubicBezTo>
                    <a:cubicBezTo>
                      <a:pt x="2280" y="1246"/>
                      <a:pt x="5229" y="1368"/>
                      <a:pt x="5229" y="1368"/>
                    </a:cubicBezTo>
                    <a:lnTo>
                      <a:pt x="5654" y="395"/>
                    </a:lnTo>
                    <a:lnTo>
                      <a:pt x="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5"/>
              <p:cNvSpPr/>
              <p:nvPr/>
            </p:nvSpPr>
            <p:spPr>
              <a:xfrm>
                <a:off x="3466900" y="4597625"/>
                <a:ext cx="145925" cy="258375"/>
              </a:xfrm>
              <a:custGeom>
                <a:avLst/>
                <a:gdLst/>
                <a:ahLst/>
                <a:cxnLst/>
                <a:rect l="l" t="t" r="r" b="b"/>
                <a:pathLst>
                  <a:path w="5837" h="10335" extrusionOk="0">
                    <a:moveTo>
                      <a:pt x="213" y="0"/>
                    </a:moveTo>
                    <a:cubicBezTo>
                      <a:pt x="213" y="0"/>
                      <a:pt x="578" y="3344"/>
                      <a:pt x="487" y="3921"/>
                    </a:cubicBezTo>
                    <a:cubicBezTo>
                      <a:pt x="426" y="4499"/>
                      <a:pt x="61" y="5532"/>
                      <a:pt x="152" y="6444"/>
                    </a:cubicBezTo>
                    <a:cubicBezTo>
                      <a:pt x="274" y="7295"/>
                      <a:pt x="0" y="10274"/>
                      <a:pt x="0" y="10274"/>
                    </a:cubicBezTo>
                    <a:lnTo>
                      <a:pt x="5016" y="10335"/>
                    </a:lnTo>
                    <a:cubicBezTo>
                      <a:pt x="5016" y="10335"/>
                      <a:pt x="5836" y="5684"/>
                      <a:pt x="5776" y="4651"/>
                    </a:cubicBezTo>
                    <a:cubicBezTo>
                      <a:pt x="5684" y="3617"/>
                      <a:pt x="5776" y="365"/>
                      <a:pt x="5776" y="365"/>
                    </a:cubicBezTo>
                    <a:lnTo>
                      <a:pt x="213" y="0"/>
                    </a:lnTo>
                    <a:close/>
                  </a:path>
                </a:pathLst>
              </a:custGeom>
              <a:solidFill>
                <a:srgbClr val="6A5A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p:nvPr/>
            </p:nvSpPr>
            <p:spPr>
              <a:xfrm>
                <a:off x="3444850" y="4746550"/>
                <a:ext cx="184700" cy="159275"/>
              </a:xfrm>
              <a:custGeom>
                <a:avLst/>
                <a:gdLst/>
                <a:ahLst/>
                <a:cxnLst/>
                <a:rect l="l" t="t" r="r" b="b"/>
                <a:pathLst>
                  <a:path w="7388" h="6371" extrusionOk="0">
                    <a:moveTo>
                      <a:pt x="6658" y="1"/>
                    </a:moveTo>
                    <a:lnTo>
                      <a:pt x="6262" y="2372"/>
                    </a:lnTo>
                    <a:cubicBezTo>
                      <a:pt x="6262" y="2372"/>
                      <a:pt x="5153" y="1492"/>
                      <a:pt x="2996" y="1492"/>
                    </a:cubicBezTo>
                    <a:cubicBezTo>
                      <a:pt x="2434" y="1492"/>
                      <a:pt x="1799" y="1552"/>
                      <a:pt x="1095" y="1703"/>
                    </a:cubicBezTo>
                    <a:lnTo>
                      <a:pt x="1095" y="426"/>
                    </a:lnTo>
                    <a:cubicBezTo>
                      <a:pt x="1095" y="426"/>
                      <a:pt x="730" y="730"/>
                      <a:pt x="548" y="2098"/>
                    </a:cubicBezTo>
                    <a:cubicBezTo>
                      <a:pt x="335" y="3466"/>
                      <a:pt x="1" y="5016"/>
                      <a:pt x="1034" y="5533"/>
                    </a:cubicBezTo>
                    <a:cubicBezTo>
                      <a:pt x="1814" y="5900"/>
                      <a:pt x="3736" y="6371"/>
                      <a:pt x="5103" y="6371"/>
                    </a:cubicBezTo>
                    <a:cubicBezTo>
                      <a:pt x="5547" y="6371"/>
                      <a:pt x="5933" y="6321"/>
                      <a:pt x="6202" y="6202"/>
                    </a:cubicBezTo>
                    <a:cubicBezTo>
                      <a:pt x="7326" y="5715"/>
                      <a:pt x="7387" y="3162"/>
                      <a:pt x="7174" y="2341"/>
                    </a:cubicBezTo>
                    <a:cubicBezTo>
                      <a:pt x="6992" y="1490"/>
                      <a:pt x="6658" y="1"/>
                      <a:pt x="66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a:off x="3451700" y="4855225"/>
                <a:ext cx="164150" cy="36500"/>
              </a:xfrm>
              <a:custGeom>
                <a:avLst/>
                <a:gdLst/>
                <a:ahLst/>
                <a:cxnLst/>
                <a:rect l="l" t="t" r="r" b="b"/>
                <a:pathLst>
                  <a:path w="6566" h="1460" fill="none" extrusionOk="0">
                    <a:moveTo>
                      <a:pt x="0" y="0"/>
                    </a:moveTo>
                    <a:cubicBezTo>
                      <a:pt x="0" y="0"/>
                      <a:pt x="912" y="1064"/>
                      <a:pt x="3192" y="1247"/>
                    </a:cubicBezTo>
                    <a:cubicBezTo>
                      <a:pt x="5502" y="1459"/>
                      <a:pt x="6566" y="943"/>
                      <a:pt x="6566" y="943"/>
                    </a:cubicBezTo>
                  </a:path>
                </a:pathLst>
              </a:custGeom>
              <a:solidFill>
                <a:schemeClr val="accent2"/>
              </a:solidFill>
              <a:ln w="4550"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p:nvPr/>
            </p:nvSpPr>
            <p:spPr>
              <a:xfrm>
                <a:off x="3450950" y="4789125"/>
                <a:ext cx="20525" cy="73725"/>
              </a:xfrm>
              <a:custGeom>
                <a:avLst/>
                <a:gdLst/>
                <a:ahLst/>
                <a:cxnLst/>
                <a:rect l="l" t="t" r="r" b="b"/>
                <a:pathLst>
                  <a:path w="821" h="2949" fill="none" extrusionOk="0">
                    <a:moveTo>
                      <a:pt x="821" y="0"/>
                    </a:moveTo>
                    <a:cubicBezTo>
                      <a:pt x="821" y="0"/>
                      <a:pt x="0" y="2067"/>
                      <a:pt x="365" y="2948"/>
                    </a:cubicBezTo>
                  </a:path>
                </a:pathLst>
              </a:custGeom>
              <a:solidFill>
                <a:schemeClr val="dk1"/>
              </a:solidFill>
              <a:ln w="4550"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a:off x="3601400" y="4805825"/>
                <a:ext cx="9900" cy="79050"/>
              </a:xfrm>
              <a:custGeom>
                <a:avLst/>
                <a:gdLst/>
                <a:ahLst/>
                <a:cxnLst/>
                <a:rect l="l" t="t" r="r" b="b"/>
                <a:pathLst>
                  <a:path w="396" h="3162" fill="none" extrusionOk="0">
                    <a:moveTo>
                      <a:pt x="0" y="1"/>
                    </a:moveTo>
                    <a:cubicBezTo>
                      <a:pt x="0" y="1"/>
                      <a:pt x="396" y="1824"/>
                      <a:pt x="0" y="3162"/>
                    </a:cubicBezTo>
                  </a:path>
                </a:pathLst>
              </a:custGeom>
              <a:solidFill>
                <a:schemeClr val="dk1"/>
              </a:solidFill>
              <a:ln w="4550"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a:off x="3475250" y="4615100"/>
                <a:ext cx="136800" cy="53300"/>
              </a:xfrm>
              <a:custGeom>
                <a:avLst/>
                <a:gdLst/>
                <a:ahLst/>
                <a:cxnLst/>
                <a:rect l="l" t="t" r="r" b="b"/>
                <a:pathLst>
                  <a:path w="5472" h="2132" extrusionOk="0">
                    <a:moveTo>
                      <a:pt x="5472" y="0"/>
                    </a:moveTo>
                    <a:lnTo>
                      <a:pt x="1" y="517"/>
                    </a:lnTo>
                    <a:lnTo>
                      <a:pt x="122" y="1672"/>
                    </a:lnTo>
                    <a:cubicBezTo>
                      <a:pt x="122" y="1672"/>
                      <a:pt x="1568" y="2132"/>
                      <a:pt x="3144" y="2132"/>
                    </a:cubicBezTo>
                    <a:cubicBezTo>
                      <a:pt x="3932" y="2132"/>
                      <a:pt x="4753" y="2017"/>
                      <a:pt x="5442" y="1672"/>
                    </a:cubicBezTo>
                    <a:lnTo>
                      <a:pt x="54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a:off x="3739700" y="1990450"/>
                <a:ext cx="22825" cy="37250"/>
              </a:xfrm>
              <a:custGeom>
                <a:avLst/>
                <a:gdLst/>
                <a:ahLst/>
                <a:cxnLst/>
                <a:rect l="l" t="t" r="r" b="b"/>
                <a:pathLst>
                  <a:path w="913" h="1490" extrusionOk="0">
                    <a:moveTo>
                      <a:pt x="0" y="0"/>
                    </a:moveTo>
                    <a:lnTo>
                      <a:pt x="0" y="1307"/>
                    </a:lnTo>
                    <a:lnTo>
                      <a:pt x="912" y="1490"/>
                    </a:lnTo>
                    <a:lnTo>
                      <a:pt x="0" y="0"/>
                    </a:lnTo>
                    <a:close/>
                  </a:path>
                </a:pathLst>
              </a:custGeom>
              <a:solidFill>
                <a:schemeClr val="dk1"/>
              </a:solidFill>
              <a:ln w="455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a:off x="3270850" y="1419325"/>
                <a:ext cx="683925" cy="571400"/>
              </a:xfrm>
              <a:custGeom>
                <a:avLst/>
                <a:gdLst/>
                <a:ahLst/>
                <a:cxnLst/>
                <a:rect l="l" t="t" r="r" b="b"/>
                <a:pathLst>
                  <a:path w="27357" h="22856" extrusionOk="0">
                    <a:moveTo>
                      <a:pt x="14069" y="1"/>
                    </a:moveTo>
                    <a:cubicBezTo>
                      <a:pt x="12955" y="1"/>
                      <a:pt x="11856" y="409"/>
                      <a:pt x="11034" y="1143"/>
                    </a:cubicBezTo>
                    <a:cubicBezTo>
                      <a:pt x="11085" y="758"/>
                      <a:pt x="10661" y="439"/>
                      <a:pt x="10254" y="439"/>
                    </a:cubicBezTo>
                    <a:cubicBezTo>
                      <a:pt x="10178" y="439"/>
                      <a:pt x="10103" y="450"/>
                      <a:pt x="10031" y="474"/>
                    </a:cubicBezTo>
                    <a:cubicBezTo>
                      <a:pt x="9575" y="626"/>
                      <a:pt x="9362" y="1052"/>
                      <a:pt x="9210" y="1507"/>
                    </a:cubicBezTo>
                    <a:cubicBezTo>
                      <a:pt x="8785" y="1447"/>
                      <a:pt x="8336" y="1378"/>
                      <a:pt x="7899" y="1378"/>
                    </a:cubicBezTo>
                    <a:cubicBezTo>
                      <a:pt x="7462" y="1378"/>
                      <a:pt x="7037" y="1447"/>
                      <a:pt x="6657" y="1659"/>
                    </a:cubicBezTo>
                    <a:cubicBezTo>
                      <a:pt x="6475" y="1751"/>
                      <a:pt x="6262" y="1872"/>
                      <a:pt x="6201" y="2055"/>
                    </a:cubicBezTo>
                    <a:cubicBezTo>
                      <a:pt x="6079" y="2267"/>
                      <a:pt x="6231" y="2571"/>
                      <a:pt x="6383" y="2723"/>
                    </a:cubicBezTo>
                    <a:cubicBezTo>
                      <a:pt x="5168" y="2754"/>
                      <a:pt x="3952" y="3118"/>
                      <a:pt x="3070" y="3969"/>
                    </a:cubicBezTo>
                    <a:cubicBezTo>
                      <a:pt x="2918" y="4121"/>
                      <a:pt x="2766" y="4304"/>
                      <a:pt x="2705" y="4486"/>
                    </a:cubicBezTo>
                    <a:cubicBezTo>
                      <a:pt x="2614" y="4729"/>
                      <a:pt x="2827" y="5003"/>
                      <a:pt x="2979" y="5155"/>
                    </a:cubicBezTo>
                    <a:cubicBezTo>
                      <a:pt x="2006" y="5611"/>
                      <a:pt x="1338" y="6462"/>
                      <a:pt x="851" y="7435"/>
                    </a:cubicBezTo>
                    <a:cubicBezTo>
                      <a:pt x="578" y="7951"/>
                      <a:pt x="304" y="8529"/>
                      <a:pt x="395" y="9137"/>
                    </a:cubicBezTo>
                    <a:cubicBezTo>
                      <a:pt x="454" y="9719"/>
                      <a:pt x="985" y="10356"/>
                      <a:pt x="1564" y="10356"/>
                    </a:cubicBezTo>
                    <a:cubicBezTo>
                      <a:pt x="1590" y="10356"/>
                      <a:pt x="1616" y="10355"/>
                      <a:pt x="1642" y="10353"/>
                    </a:cubicBezTo>
                    <a:lnTo>
                      <a:pt x="1642" y="10353"/>
                    </a:lnTo>
                    <a:cubicBezTo>
                      <a:pt x="1155" y="10778"/>
                      <a:pt x="1064" y="11416"/>
                      <a:pt x="1398" y="11933"/>
                    </a:cubicBezTo>
                    <a:cubicBezTo>
                      <a:pt x="547" y="12632"/>
                      <a:pt x="0" y="13726"/>
                      <a:pt x="0" y="14821"/>
                    </a:cubicBezTo>
                    <a:cubicBezTo>
                      <a:pt x="0" y="15125"/>
                      <a:pt x="31" y="15429"/>
                      <a:pt x="183" y="15702"/>
                    </a:cubicBezTo>
                    <a:cubicBezTo>
                      <a:pt x="335" y="15976"/>
                      <a:pt x="608" y="16189"/>
                      <a:pt x="912" y="16189"/>
                    </a:cubicBezTo>
                    <a:cubicBezTo>
                      <a:pt x="760" y="17222"/>
                      <a:pt x="1095" y="18438"/>
                      <a:pt x="2006" y="18985"/>
                    </a:cubicBezTo>
                    <a:cubicBezTo>
                      <a:pt x="2067" y="19623"/>
                      <a:pt x="2128" y="20292"/>
                      <a:pt x="2462" y="20869"/>
                    </a:cubicBezTo>
                    <a:cubicBezTo>
                      <a:pt x="2705" y="21265"/>
                      <a:pt x="3009" y="21599"/>
                      <a:pt x="3435" y="21721"/>
                    </a:cubicBezTo>
                    <a:cubicBezTo>
                      <a:pt x="3509" y="21738"/>
                      <a:pt x="3588" y="21746"/>
                      <a:pt x="3670" y="21746"/>
                    </a:cubicBezTo>
                    <a:cubicBezTo>
                      <a:pt x="4021" y="21746"/>
                      <a:pt x="4406" y="21586"/>
                      <a:pt x="4529" y="21265"/>
                    </a:cubicBezTo>
                    <a:cubicBezTo>
                      <a:pt x="4560" y="21721"/>
                      <a:pt x="4955" y="22085"/>
                      <a:pt x="5350" y="22116"/>
                    </a:cubicBezTo>
                    <a:cubicBezTo>
                      <a:pt x="5384" y="22120"/>
                      <a:pt x="5417" y="22122"/>
                      <a:pt x="5450" y="22122"/>
                    </a:cubicBezTo>
                    <a:cubicBezTo>
                      <a:pt x="5867" y="22122"/>
                      <a:pt x="6240" y="21782"/>
                      <a:pt x="6353" y="21417"/>
                    </a:cubicBezTo>
                    <a:cubicBezTo>
                      <a:pt x="6475" y="21721"/>
                      <a:pt x="6778" y="22024"/>
                      <a:pt x="7113" y="22055"/>
                    </a:cubicBezTo>
                    <a:cubicBezTo>
                      <a:pt x="7135" y="22057"/>
                      <a:pt x="7157" y="22058"/>
                      <a:pt x="7180" y="22058"/>
                    </a:cubicBezTo>
                    <a:cubicBezTo>
                      <a:pt x="7465" y="22058"/>
                      <a:pt x="7762" y="21883"/>
                      <a:pt x="7903" y="21629"/>
                    </a:cubicBezTo>
                    <a:cubicBezTo>
                      <a:pt x="8152" y="21975"/>
                      <a:pt x="8571" y="22162"/>
                      <a:pt x="8992" y="22162"/>
                    </a:cubicBezTo>
                    <a:cubicBezTo>
                      <a:pt x="9237" y="22162"/>
                      <a:pt x="9483" y="22098"/>
                      <a:pt x="9696" y="21964"/>
                    </a:cubicBezTo>
                    <a:cubicBezTo>
                      <a:pt x="9724" y="22384"/>
                      <a:pt x="10140" y="22856"/>
                      <a:pt x="10609" y="22856"/>
                    </a:cubicBezTo>
                    <a:cubicBezTo>
                      <a:pt x="10649" y="22856"/>
                      <a:pt x="10689" y="22852"/>
                      <a:pt x="10730" y="22845"/>
                    </a:cubicBezTo>
                    <a:cubicBezTo>
                      <a:pt x="12065" y="22605"/>
                      <a:pt x="13354" y="22505"/>
                      <a:pt x="14719" y="22505"/>
                    </a:cubicBezTo>
                    <a:cubicBezTo>
                      <a:pt x="14908" y="22505"/>
                      <a:pt x="15098" y="22507"/>
                      <a:pt x="15289" y="22511"/>
                    </a:cubicBezTo>
                    <a:cubicBezTo>
                      <a:pt x="15745" y="22511"/>
                      <a:pt x="16384" y="22511"/>
                      <a:pt x="16657" y="22663"/>
                    </a:cubicBezTo>
                    <a:cubicBezTo>
                      <a:pt x="16758" y="22713"/>
                      <a:pt x="16866" y="22737"/>
                      <a:pt x="16973" y="22737"/>
                    </a:cubicBezTo>
                    <a:cubicBezTo>
                      <a:pt x="17187" y="22737"/>
                      <a:pt x="17397" y="22643"/>
                      <a:pt x="17539" y="22480"/>
                    </a:cubicBezTo>
                    <a:cubicBezTo>
                      <a:pt x="17721" y="22207"/>
                      <a:pt x="17873" y="21751"/>
                      <a:pt x="17721" y="21447"/>
                    </a:cubicBezTo>
                    <a:lnTo>
                      <a:pt x="17721" y="21447"/>
                    </a:lnTo>
                    <a:cubicBezTo>
                      <a:pt x="17907" y="21459"/>
                      <a:pt x="18088" y="21472"/>
                      <a:pt x="18264" y="21472"/>
                    </a:cubicBezTo>
                    <a:cubicBezTo>
                      <a:pt x="18519" y="21472"/>
                      <a:pt x="18764" y="21446"/>
                      <a:pt x="18998" y="21356"/>
                    </a:cubicBezTo>
                    <a:cubicBezTo>
                      <a:pt x="19423" y="21204"/>
                      <a:pt x="19909" y="20657"/>
                      <a:pt x="19970" y="20231"/>
                    </a:cubicBezTo>
                    <a:cubicBezTo>
                      <a:pt x="20153" y="20287"/>
                      <a:pt x="20362" y="20331"/>
                      <a:pt x="20565" y="20331"/>
                    </a:cubicBezTo>
                    <a:cubicBezTo>
                      <a:pt x="20799" y="20331"/>
                      <a:pt x="21023" y="20273"/>
                      <a:pt x="21186" y="20110"/>
                    </a:cubicBezTo>
                    <a:cubicBezTo>
                      <a:pt x="21368" y="19927"/>
                      <a:pt x="21429" y="19654"/>
                      <a:pt x="21490" y="19380"/>
                    </a:cubicBezTo>
                    <a:cubicBezTo>
                      <a:pt x="21551" y="19015"/>
                      <a:pt x="21733" y="18620"/>
                      <a:pt x="21824" y="18255"/>
                    </a:cubicBezTo>
                    <a:cubicBezTo>
                      <a:pt x="21935" y="18422"/>
                      <a:pt x="22137" y="18498"/>
                      <a:pt x="22339" y="18498"/>
                    </a:cubicBezTo>
                    <a:cubicBezTo>
                      <a:pt x="22469" y="18498"/>
                      <a:pt x="22599" y="18467"/>
                      <a:pt x="22706" y="18407"/>
                    </a:cubicBezTo>
                    <a:cubicBezTo>
                      <a:pt x="23010" y="18255"/>
                      <a:pt x="23192" y="17951"/>
                      <a:pt x="23344" y="17678"/>
                    </a:cubicBezTo>
                    <a:cubicBezTo>
                      <a:pt x="23648" y="17222"/>
                      <a:pt x="24134" y="16736"/>
                      <a:pt x="24438" y="16249"/>
                    </a:cubicBezTo>
                    <a:cubicBezTo>
                      <a:pt x="24551" y="16387"/>
                      <a:pt x="24725" y="16452"/>
                      <a:pt x="24901" y="16452"/>
                    </a:cubicBezTo>
                    <a:cubicBezTo>
                      <a:pt x="25154" y="16452"/>
                      <a:pt x="25413" y="16318"/>
                      <a:pt x="25502" y="16067"/>
                    </a:cubicBezTo>
                    <a:cubicBezTo>
                      <a:pt x="25593" y="15915"/>
                      <a:pt x="25533" y="15733"/>
                      <a:pt x="25533" y="15581"/>
                    </a:cubicBezTo>
                    <a:cubicBezTo>
                      <a:pt x="25502" y="15094"/>
                      <a:pt x="25533" y="14547"/>
                      <a:pt x="25502" y="14061"/>
                    </a:cubicBezTo>
                    <a:lnTo>
                      <a:pt x="25502" y="14061"/>
                    </a:lnTo>
                    <a:cubicBezTo>
                      <a:pt x="25615" y="14174"/>
                      <a:pt x="25761" y="14221"/>
                      <a:pt x="25912" y="14221"/>
                    </a:cubicBezTo>
                    <a:cubicBezTo>
                      <a:pt x="26086" y="14221"/>
                      <a:pt x="26268" y="14158"/>
                      <a:pt x="26414" y="14061"/>
                    </a:cubicBezTo>
                    <a:cubicBezTo>
                      <a:pt x="27052" y="13696"/>
                      <a:pt x="27356" y="12875"/>
                      <a:pt x="27326" y="12116"/>
                    </a:cubicBezTo>
                    <a:cubicBezTo>
                      <a:pt x="27296" y="11356"/>
                      <a:pt x="26992" y="10657"/>
                      <a:pt x="26718" y="9957"/>
                    </a:cubicBezTo>
                    <a:cubicBezTo>
                      <a:pt x="26627" y="9745"/>
                      <a:pt x="26688" y="9653"/>
                      <a:pt x="26596" y="9471"/>
                    </a:cubicBezTo>
                    <a:lnTo>
                      <a:pt x="26596" y="9471"/>
                    </a:lnTo>
                    <a:cubicBezTo>
                      <a:pt x="26651" y="9540"/>
                      <a:pt x="26725" y="9571"/>
                      <a:pt x="26800" y="9571"/>
                    </a:cubicBezTo>
                    <a:cubicBezTo>
                      <a:pt x="26891" y="9571"/>
                      <a:pt x="26986" y="9524"/>
                      <a:pt x="27052" y="9441"/>
                    </a:cubicBezTo>
                    <a:cubicBezTo>
                      <a:pt x="27174" y="9289"/>
                      <a:pt x="27174" y="9076"/>
                      <a:pt x="27144" y="8954"/>
                    </a:cubicBezTo>
                    <a:cubicBezTo>
                      <a:pt x="27022" y="7799"/>
                      <a:pt x="26566" y="6462"/>
                      <a:pt x="25563" y="5854"/>
                    </a:cubicBezTo>
                    <a:cubicBezTo>
                      <a:pt x="25715" y="5854"/>
                      <a:pt x="25837" y="5672"/>
                      <a:pt x="25806" y="5520"/>
                    </a:cubicBezTo>
                    <a:cubicBezTo>
                      <a:pt x="25776" y="5368"/>
                      <a:pt x="25654" y="5246"/>
                      <a:pt x="25502" y="5155"/>
                    </a:cubicBezTo>
                    <a:cubicBezTo>
                      <a:pt x="25077" y="4851"/>
                      <a:pt x="24773" y="4638"/>
                      <a:pt x="24317" y="4456"/>
                    </a:cubicBezTo>
                    <a:cubicBezTo>
                      <a:pt x="24590" y="4152"/>
                      <a:pt x="24317" y="3666"/>
                      <a:pt x="24013" y="3392"/>
                    </a:cubicBezTo>
                    <a:cubicBezTo>
                      <a:pt x="23040" y="2419"/>
                      <a:pt x="21764" y="1720"/>
                      <a:pt x="20396" y="1386"/>
                    </a:cubicBezTo>
                    <a:cubicBezTo>
                      <a:pt x="19537" y="1166"/>
                      <a:pt x="18665" y="1091"/>
                      <a:pt x="17772" y="1091"/>
                    </a:cubicBezTo>
                    <a:cubicBezTo>
                      <a:pt x="17305" y="1091"/>
                      <a:pt x="16833" y="1111"/>
                      <a:pt x="16353" y="1143"/>
                    </a:cubicBezTo>
                    <a:cubicBezTo>
                      <a:pt x="16292" y="626"/>
                      <a:pt x="15776" y="322"/>
                      <a:pt x="15289" y="170"/>
                    </a:cubicBezTo>
                    <a:cubicBezTo>
                      <a:pt x="14889" y="56"/>
                      <a:pt x="14478" y="1"/>
                      <a:pt x="140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a:off x="4191825" y="1535200"/>
                <a:ext cx="195325" cy="263025"/>
              </a:xfrm>
              <a:custGeom>
                <a:avLst/>
                <a:gdLst/>
                <a:ahLst/>
                <a:cxnLst/>
                <a:rect l="l" t="t" r="r" b="b"/>
                <a:pathLst>
                  <a:path w="7813" h="10521" extrusionOk="0">
                    <a:moveTo>
                      <a:pt x="7198" y="0"/>
                    </a:moveTo>
                    <a:cubicBezTo>
                      <a:pt x="7181" y="0"/>
                      <a:pt x="7163" y="1"/>
                      <a:pt x="7144" y="3"/>
                    </a:cubicBezTo>
                    <a:cubicBezTo>
                      <a:pt x="6536" y="94"/>
                      <a:pt x="2645" y="3894"/>
                      <a:pt x="2645" y="3894"/>
                    </a:cubicBezTo>
                    <a:cubicBezTo>
                      <a:pt x="2645" y="3894"/>
                      <a:pt x="2525" y="3843"/>
                      <a:pt x="2312" y="3843"/>
                    </a:cubicBezTo>
                    <a:cubicBezTo>
                      <a:pt x="2060" y="3843"/>
                      <a:pt x="1679" y="3915"/>
                      <a:pt x="1217" y="4228"/>
                    </a:cubicBezTo>
                    <a:cubicBezTo>
                      <a:pt x="335" y="4806"/>
                      <a:pt x="1" y="6781"/>
                      <a:pt x="1" y="6781"/>
                    </a:cubicBezTo>
                    <a:lnTo>
                      <a:pt x="1217" y="9487"/>
                    </a:lnTo>
                    <a:lnTo>
                      <a:pt x="4955" y="10520"/>
                    </a:lnTo>
                    <a:lnTo>
                      <a:pt x="6475" y="9517"/>
                    </a:lnTo>
                    <a:cubicBezTo>
                      <a:pt x="7205" y="9517"/>
                      <a:pt x="7509" y="8149"/>
                      <a:pt x="7661" y="7632"/>
                    </a:cubicBezTo>
                    <a:cubicBezTo>
                      <a:pt x="7813" y="7116"/>
                      <a:pt x="6262" y="6295"/>
                      <a:pt x="5898" y="6052"/>
                    </a:cubicBezTo>
                    <a:cubicBezTo>
                      <a:pt x="5533" y="5839"/>
                      <a:pt x="4955" y="4775"/>
                      <a:pt x="4955" y="4775"/>
                    </a:cubicBezTo>
                    <a:cubicBezTo>
                      <a:pt x="4955" y="4775"/>
                      <a:pt x="7174" y="1797"/>
                      <a:pt x="7478" y="1310"/>
                    </a:cubicBezTo>
                    <a:cubicBezTo>
                      <a:pt x="7772" y="811"/>
                      <a:pt x="7697" y="0"/>
                      <a:pt x="7198" y="0"/>
                    </a:cubicBezTo>
                    <a:close/>
                  </a:path>
                </a:pathLst>
              </a:custGeom>
              <a:solidFill>
                <a:srgbClr val="6A5A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a:off x="4216150" y="1631025"/>
                <a:ext cx="41825" cy="47875"/>
              </a:xfrm>
              <a:custGeom>
                <a:avLst/>
                <a:gdLst/>
                <a:ahLst/>
                <a:cxnLst/>
                <a:rect l="l" t="t" r="r" b="b"/>
                <a:pathLst>
                  <a:path w="1673" h="1915" fill="none" extrusionOk="0">
                    <a:moveTo>
                      <a:pt x="1672" y="0"/>
                    </a:moveTo>
                    <a:lnTo>
                      <a:pt x="1" y="1915"/>
                    </a:lnTo>
                  </a:path>
                </a:pathLst>
              </a:custGeom>
              <a:solidFill>
                <a:schemeClr val="dk1"/>
              </a:solidFill>
              <a:ln w="455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a:off x="3215375" y="3281500"/>
                <a:ext cx="132250" cy="270675"/>
              </a:xfrm>
              <a:custGeom>
                <a:avLst/>
                <a:gdLst/>
                <a:ahLst/>
                <a:cxnLst/>
                <a:rect l="l" t="t" r="r" b="b"/>
                <a:pathLst>
                  <a:path w="5290" h="10827" extrusionOk="0">
                    <a:moveTo>
                      <a:pt x="61" y="0"/>
                    </a:moveTo>
                    <a:lnTo>
                      <a:pt x="152" y="1368"/>
                    </a:lnTo>
                    <a:cubicBezTo>
                      <a:pt x="61" y="1581"/>
                      <a:pt x="0" y="8572"/>
                      <a:pt x="487" y="9089"/>
                    </a:cubicBezTo>
                    <a:cubicBezTo>
                      <a:pt x="973" y="9575"/>
                      <a:pt x="1855" y="9879"/>
                      <a:pt x="1855" y="9879"/>
                    </a:cubicBezTo>
                    <a:cubicBezTo>
                      <a:pt x="1855" y="9879"/>
                      <a:pt x="2579" y="10827"/>
                      <a:pt x="3415" y="10827"/>
                    </a:cubicBezTo>
                    <a:cubicBezTo>
                      <a:pt x="3452" y="10827"/>
                      <a:pt x="3489" y="10825"/>
                      <a:pt x="3526" y="10821"/>
                    </a:cubicBezTo>
                    <a:cubicBezTo>
                      <a:pt x="4408" y="10760"/>
                      <a:pt x="5289" y="10031"/>
                      <a:pt x="5289" y="9392"/>
                    </a:cubicBezTo>
                    <a:cubicBezTo>
                      <a:pt x="5289" y="8724"/>
                      <a:pt x="4013" y="8085"/>
                      <a:pt x="4013" y="8085"/>
                    </a:cubicBezTo>
                    <a:lnTo>
                      <a:pt x="4742" y="3617"/>
                    </a:lnTo>
                    <a:lnTo>
                      <a:pt x="4590" y="0"/>
                    </a:lnTo>
                    <a:close/>
                  </a:path>
                </a:pathLst>
              </a:custGeom>
              <a:solidFill>
                <a:srgbClr val="6A5A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p:nvPr/>
            </p:nvSpPr>
            <p:spPr>
              <a:xfrm>
                <a:off x="3261725" y="3315700"/>
                <a:ext cx="47150" cy="216575"/>
              </a:xfrm>
              <a:custGeom>
                <a:avLst/>
                <a:gdLst/>
                <a:ahLst/>
                <a:cxnLst/>
                <a:rect l="l" t="t" r="r" b="b"/>
                <a:pathLst>
                  <a:path w="1886" h="8663" fill="none" extrusionOk="0">
                    <a:moveTo>
                      <a:pt x="821" y="0"/>
                    </a:moveTo>
                    <a:cubicBezTo>
                      <a:pt x="821" y="0"/>
                      <a:pt x="1520" y="2097"/>
                      <a:pt x="304" y="3739"/>
                    </a:cubicBezTo>
                    <a:lnTo>
                      <a:pt x="304" y="6565"/>
                    </a:lnTo>
                    <a:cubicBezTo>
                      <a:pt x="304" y="6565"/>
                      <a:pt x="1885" y="7508"/>
                      <a:pt x="1824" y="7781"/>
                    </a:cubicBezTo>
                    <a:cubicBezTo>
                      <a:pt x="1733" y="8085"/>
                      <a:pt x="1064" y="8663"/>
                      <a:pt x="1064" y="8663"/>
                    </a:cubicBezTo>
                    <a:lnTo>
                      <a:pt x="1" y="8511"/>
                    </a:lnTo>
                  </a:path>
                </a:pathLst>
              </a:custGeom>
              <a:solidFill>
                <a:schemeClr val="dk1"/>
              </a:solidFill>
              <a:ln w="455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5"/>
              <p:cNvSpPr/>
              <p:nvPr/>
            </p:nvSpPr>
            <p:spPr>
              <a:xfrm>
                <a:off x="3284525" y="3489700"/>
                <a:ext cx="47125" cy="53225"/>
              </a:xfrm>
              <a:custGeom>
                <a:avLst/>
                <a:gdLst/>
                <a:ahLst/>
                <a:cxnLst/>
                <a:rect l="l" t="t" r="r" b="b"/>
                <a:pathLst>
                  <a:path w="1885" h="2129" fill="none" extrusionOk="0">
                    <a:moveTo>
                      <a:pt x="0" y="1"/>
                    </a:moveTo>
                    <a:cubicBezTo>
                      <a:pt x="0" y="1"/>
                      <a:pt x="1642" y="487"/>
                      <a:pt x="1733" y="761"/>
                    </a:cubicBezTo>
                    <a:cubicBezTo>
                      <a:pt x="1885" y="1064"/>
                      <a:pt x="1733" y="2128"/>
                      <a:pt x="1733" y="2128"/>
                    </a:cubicBezTo>
                  </a:path>
                </a:pathLst>
              </a:custGeom>
              <a:solidFill>
                <a:schemeClr val="dk1"/>
              </a:solidFill>
              <a:ln w="455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p:nvPr/>
            </p:nvSpPr>
            <p:spPr>
              <a:xfrm>
                <a:off x="3308075" y="3009450"/>
                <a:ext cx="728775" cy="1633225"/>
              </a:xfrm>
              <a:custGeom>
                <a:avLst/>
                <a:gdLst/>
                <a:ahLst/>
                <a:cxnLst/>
                <a:rect l="l" t="t" r="r" b="b"/>
                <a:pathLst>
                  <a:path w="29151" h="65329" extrusionOk="0">
                    <a:moveTo>
                      <a:pt x="1" y="1"/>
                    </a:moveTo>
                    <a:lnTo>
                      <a:pt x="1" y="1"/>
                    </a:lnTo>
                    <a:cubicBezTo>
                      <a:pt x="244" y="2736"/>
                      <a:pt x="730" y="9028"/>
                      <a:pt x="1034" y="14530"/>
                    </a:cubicBezTo>
                    <a:cubicBezTo>
                      <a:pt x="1460" y="21825"/>
                      <a:pt x="5350" y="36931"/>
                      <a:pt x="5350" y="36931"/>
                    </a:cubicBezTo>
                    <a:cubicBezTo>
                      <a:pt x="5350" y="36931"/>
                      <a:pt x="4712" y="39758"/>
                      <a:pt x="4408" y="42007"/>
                    </a:cubicBezTo>
                    <a:cubicBezTo>
                      <a:pt x="4104" y="44226"/>
                      <a:pt x="4560" y="57995"/>
                      <a:pt x="4560" y="57995"/>
                    </a:cubicBezTo>
                    <a:cubicBezTo>
                      <a:pt x="4560" y="57995"/>
                      <a:pt x="4347" y="58421"/>
                      <a:pt x="3922" y="58877"/>
                    </a:cubicBezTo>
                    <a:cubicBezTo>
                      <a:pt x="3496" y="59272"/>
                      <a:pt x="3770" y="60883"/>
                      <a:pt x="3922" y="62160"/>
                    </a:cubicBezTo>
                    <a:cubicBezTo>
                      <a:pt x="4074" y="63467"/>
                      <a:pt x="4074" y="63831"/>
                      <a:pt x="7144" y="64986"/>
                    </a:cubicBezTo>
                    <a:cubicBezTo>
                      <a:pt x="7829" y="65233"/>
                      <a:pt x="8542" y="65329"/>
                      <a:pt x="9238" y="65329"/>
                    </a:cubicBezTo>
                    <a:cubicBezTo>
                      <a:pt x="11720" y="65329"/>
                      <a:pt x="13983" y="64105"/>
                      <a:pt x="13983" y="64105"/>
                    </a:cubicBezTo>
                    <a:cubicBezTo>
                      <a:pt x="13983" y="64105"/>
                      <a:pt x="13983" y="60944"/>
                      <a:pt x="13922" y="60245"/>
                    </a:cubicBezTo>
                    <a:cubicBezTo>
                      <a:pt x="13844" y="59619"/>
                      <a:pt x="13297" y="59575"/>
                      <a:pt x="13142" y="59575"/>
                    </a:cubicBezTo>
                    <a:cubicBezTo>
                      <a:pt x="13116" y="59575"/>
                      <a:pt x="13101" y="59576"/>
                      <a:pt x="13101" y="59576"/>
                    </a:cubicBezTo>
                    <a:cubicBezTo>
                      <a:pt x="13101" y="59576"/>
                      <a:pt x="13922" y="46627"/>
                      <a:pt x="13679" y="44621"/>
                    </a:cubicBezTo>
                    <a:cubicBezTo>
                      <a:pt x="13466" y="42615"/>
                      <a:pt x="14408" y="38755"/>
                      <a:pt x="14408" y="38755"/>
                    </a:cubicBezTo>
                    <a:lnTo>
                      <a:pt x="15624" y="44469"/>
                    </a:lnTo>
                    <a:cubicBezTo>
                      <a:pt x="15624" y="44469"/>
                      <a:pt x="15047" y="46141"/>
                      <a:pt x="14986" y="47114"/>
                    </a:cubicBezTo>
                    <a:cubicBezTo>
                      <a:pt x="14895" y="48147"/>
                      <a:pt x="14834" y="58147"/>
                      <a:pt x="14834" y="58147"/>
                    </a:cubicBezTo>
                    <a:lnTo>
                      <a:pt x="14408" y="58786"/>
                    </a:lnTo>
                    <a:lnTo>
                      <a:pt x="14408" y="62828"/>
                    </a:lnTo>
                    <a:cubicBezTo>
                      <a:pt x="14408" y="62828"/>
                      <a:pt x="15198" y="63679"/>
                      <a:pt x="16262" y="63953"/>
                    </a:cubicBezTo>
                    <a:cubicBezTo>
                      <a:pt x="16673" y="64070"/>
                      <a:pt x="17433" y="64111"/>
                      <a:pt x="18298" y="64111"/>
                    </a:cubicBezTo>
                    <a:cubicBezTo>
                      <a:pt x="19670" y="64111"/>
                      <a:pt x="21306" y="64009"/>
                      <a:pt x="22220" y="63953"/>
                    </a:cubicBezTo>
                    <a:cubicBezTo>
                      <a:pt x="23740" y="63892"/>
                      <a:pt x="23892" y="62919"/>
                      <a:pt x="23831" y="61065"/>
                    </a:cubicBezTo>
                    <a:cubicBezTo>
                      <a:pt x="23764" y="59703"/>
                      <a:pt x="23401" y="59522"/>
                      <a:pt x="23214" y="59522"/>
                    </a:cubicBezTo>
                    <a:cubicBezTo>
                      <a:pt x="23146" y="59522"/>
                      <a:pt x="23101" y="59546"/>
                      <a:pt x="23101" y="59546"/>
                    </a:cubicBezTo>
                    <a:cubicBezTo>
                      <a:pt x="23101" y="59546"/>
                      <a:pt x="24013" y="52372"/>
                      <a:pt x="23952" y="50153"/>
                    </a:cubicBezTo>
                    <a:cubicBezTo>
                      <a:pt x="23861" y="47934"/>
                      <a:pt x="23709" y="44530"/>
                      <a:pt x="23952" y="40518"/>
                    </a:cubicBezTo>
                    <a:cubicBezTo>
                      <a:pt x="24165" y="36475"/>
                      <a:pt x="29150" y="22493"/>
                      <a:pt x="28907" y="12098"/>
                    </a:cubicBezTo>
                    <a:cubicBezTo>
                      <a:pt x="28816" y="6323"/>
                      <a:pt x="27995" y="2402"/>
                      <a:pt x="27326" y="61"/>
                    </a:cubicBezTo>
                    <a:cubicBezTo>
                      <a:pt x="21221" y="1105"/>
                      <a:pt x="16173" y="1461"/>
                      <a:pt x="12132" y="1461"/>
                    </a:cubicBezTo>
                    <a:cubicBezTo>
                      <a:pt x="5228" y="1461"/>
                      <a:pt x="1266" y="422"/>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a:off x="3422075" y="2939550"/>
                <a:ext cx="32700" cy="112475"/>
              </a:xfrm>
              <a:custGeom>
                <a:avLst/>
                <a:gdLst/>
                <a:ahLst/>
                <a:cxnLst/>
                <a:rect l="l" t="t" r="r" b="b"/>
                <a:pathLst>
                  <a:path w="1308" h="4499" extrusionOk="0">
                    <a:moveTo>
                      <a:pt x="0" y="0"/>
                    </a:moveTo>
                    <a:lnTo>
                      <a:pt x="0" y="4499"/>
                    </a:lnTo>
                    <a:lnTo>
                      <a:pt x="1307" y="4499"/>
                    </a:lnTo>
                    <a:lnTo>
                      <a:pt x="13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a:off x="3866600" y="2939550"/>
                <a:ext cx="32700" cy="112475"/>
              </a:xfrm>
              <a:custGeom>
                <a:avLst/>
                <a:gdLst/>
                <a:ahLst/>
                <a:cxnLst/>
                <a:rect l="l" t="t" r="r" b="b"/>
                <a:pathLst>
                  <a:path w="1308" h="4499" extrusionOk="0">
                    <a:moveTo>
                      <a:pt x="0" y="0"/>
                    </a:moveTo>
                    <a:lnTo>
                      <a:pt x="0" y="4499"/>
                    </a:lnTo>
                    <a:lnTo>
                      <a:pt x="1308" y="4499"/>
                    </a:lnTo>
                    <a:lnTo>
                      <a:pt x="13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5"/>
              <p:cNvSpPr/>
              <p:nvPr/>
            </p:nvSpPr>
            <p:spPr>
              <a:xfrm>
                <a:off x="3181925" y="1769150"/>
                <a:ext cx="1152025" cy="1542525"/>
              </a:xfrm>
              <a:custGeom>
                <a:avLst/>
                <a:gdLst/>
                <a:ahLst/>
                <a:cxnLst/>
                <a:rect l="l" t="t" r="r" b="b"/>
                <a:pathLst>
                  <a:path w="46081" h="61701" extrusionOk="0">
                    <a:moveTo>
                      <a:pt x="42261" y="1"/>
                    </a:moveTo>
                    <a:cubicBezTo>
                      <a:pt x="41424" y="1"/>
                      <a:pt x="40883" y="159"/>
                      <a:pt x="40883" y="159"/>
                    </a:cubicBezTo>
                    <a:lnTo>
                      <a:pt x="39941" y="15661"/>
                    </a:lnTo>
                    <a:cubicBezTo>
                      <a:pt x="39941" y="15661"/>
                      <a:pt x="35676" y="15969"/>
                      <a:pt x="32854" y="15969"/>
                    </a:cubicBezTo>
                    <a:cubicBezTo>
                      <a:pt x="32023" y="15969"/>
                      <a:pt x="31318" y="15943"/>
                      <a:pt x="30883" y="15874"/>
                    </a:cubicBezTo>
                    <a:cubicBezTo>
                      <a:pt x="28998" y="15570"/>
                      <a:pt x="25077" y="14141"/>
                      <a:pt x="25077" y="14141"/>
                    </a:cubicBezTo>
                    <a:cubicBezTo>
                      <a:pt x="25077" y="14141"/>
                      <a:pt x="24652" y="12925"/>
                      <a:pt x="23922" y="12348"/>
                    </a:cubicBezTo>
                    <a:cubicBezTo>
                      <a:pt x="23249" y="11791"/>
                      <a:pt x="21955" y="11037"/>
                      <a:pt x="18381" y="11037"/>
                    </a:cubicBezTo>
                    <a:cubicBezTo>
                      <a:pt x="18246" y="11037"/>
                      <a:pt x="18107" y="11038"/>
                      <a:pt x="17965" y="11041"/>
                    </a:cubicBezTo>
                    <a:cubicBezTo>
                      <a:pt x="14105" y="11132"/>
                      <a:pt x="11369" y="12165"/>
                      <a:pt x="10487" y="12652"/>
                    </a:cubicBezTo>
                    <a:cubicBezTo>
                      <a:pt x="9636" y="13138"/>
                      <a:pt x="10153" y="14506"/>
                      <a:pt x="10153" y="14506"/>
                    </a:cubicBezTo>
                    <a:cubicBezTo>
                      <a:pt x="10153" y="14506"/>
                      <a:pt x="9150" y="15205"/>
                      <a:pt x="6262" y="16269"/>
                    </a:cubicBezTo>
                    <a:cubicBezTo>
                      <a:pt x="3405" y="17363"/>
                      <a:pt x="2554" y="17849"/>
                      <a:pt x="1399" y="21314"/>
                    </a:cubicBezTo>
                    <a:cubicBezTo>
                      <a:pt x="275" y="24779"/>
                      <a:pt x="578" y="38214"/>
                      <a:pt x="639" y="42470"/>
                    </a:cubicBezTo>
                    <a:cubicBezTo>
                      <a:pt x="730" y="46695"/>
                      <a:pt x="1" y="56816"/>
                      <a:pt x="62" y="58093"/>
                    </a:cubicBezTo>
                    <a:cubicBezTo>
                      <a:pt x="153" y="59430"/>
                      <a:pt x="882" y="59856"/>
                      <a:pt x="882" y="59856"/>
                    </a:cubicBezTo>
                    <a:lnTo>
                      <a:pt x="882" y="61224"/>
                    </a:lnTo>
                    <a:cubicBezTo>
                      <a:pt x="1707" y="61596"/>
                      <a:pt x="2782" y="61701"/>
                      <a:pt x="3730" y="61701"/>
                    </a:cubicBezTo>
                    <a:cubicBezTo>
                      <a:pt x="4949" y="61701"/>
                      <a:pt x="5959" y="61528"/>
                      <a:pt x="5959" y="61528"/>
                    </a:cubicBezTo>
                    <a:cubicBezTo>
                      <a:pt x="5928" y="60069"/>
                      <a:pt x="6627" y="48822"/>
                      <a:pt x="6627" y="48822"/>
                    </a:cubicBezTo>
                    <a:lnTo>
                      <a:pt x="9606" y="47880"/>
                    </a:lnTo>
                    <a:cubicBezTo>
                      <a:pt x="9606" y="47880"/>
                      <a:pt x="16779" y="47880"/>
                      <a:pt x="19181" y="47789"/>
                    </a:cubicBezTo>
                    <a:cubicBezTo>
                      <a:pt x="21552" y="47728"/>
                      <a:pt x="31339" y="46847"/>
                      <a:pt x="31339" y="46847"/>
                    </a:cubicBezTo>
                    <a:cubicBezTo>
                      <a:pt x="31339" y="46847"/>
                      <a:pt x="32555" y="46360"/>
                      <a:pt x="32403" y="45327"/>
                    </a:cubicBezTo>
                    <a:cubicBezTo>
                      <a:pt x="32251" y="44324"/>
                      <a:pt x="30305" y="32226"/>
                      <a:pt x="30305" y="32226"/>
                    </a:cubicBezTo>
                    <a:lnTo>
                      <a:pt x="30913" y="29491"/>
                    </a:lnTo>
                    <a:lnTo>
                      <a:pt x="30245" y="24962"/>
                    </a:lnTo>
                    <a:cubicBezTo>
                      <a:pt x="30245" y="24962"/>
                      <a:pt x="39971" y="22713"/>
                      <a:pt x="41765" y="22074"/>
                    </a:cubicBezTo>
                    <a:cubicBezTo>
                      <a:pt x="43528" y="21436"/>
                      <a:pt x="45777" y="20615"/>
                      <a:pt x="45929" y="18761"/>
                    </a:cubicBezTo>
                    <a:cubicBezTo>
                      <a:pt x="46081" y="16877"/>
                      <a:pt x="45929" y="1101"/>
                      <a:pt x="45929" y="1101"/>
                    </a:cubicBezTo>
                    <a:cubicBezTo>
                      <a:pt x="44565" y="209"/>
                      <a:pt x="43219" y="1"/>
                      <a:pt x="422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5"/>
              <p:cNvSpPr/>
              <p:nvPr/>
            </p:nvSpPr>
            <p:spPr>
              <a:xfrm>
                <a:off x="3261725" y="2233600"/>
                <a:ext cx="85900" cy="756125"/>
              </a:xfrm>
              <a:custGeom>
                <a:avLst/>
                <a:gdLst/>
                <a:ahLst/>
                <a:cxnLst/>
                <a:rect l="l" t="t" r="r" b="b"/>
                <a:pathLst>
                  <a:path w="3436" h="30245" fill="none" extrusionOk="0">
                    <a:moveTo>
                      <a:pt x="3435" y="30244"/>
                    </a:moveTo>
                    <a:cubicBezTo>
                      <a:pt x="3435" y="30244"/>
                      <a:pt x="1490" y="26779"/>
                      <a:pt x="1824" y="25563"/>
                    </a:cubicBezTo>
                    <a:cubicBezTo>
                      <a:pt x="2159" y="24348"/>
                      <a:pt x="3435" y="15624"/>
                      <a:pt x="3435" y="15624"/>
                    </a:cubicBezTo>
                    <a:lnTo>
                      <a:pt x="1" y="1"/>
                    </a:lnTo>
                  </a:path>
                </a:pathLst>
              </a:custGeom>
              <a:solidFill>
                <a:schemeClr val="dk1"/>
              </a:solidFill>
              <a:ln w="455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a:off x="3866600" y="2393175"/>
                <a:ext cx="79050" cy="45625"/>
              </a:xfrm>
              <a:custGeom>
                <a:avLst/>
                <a:gdLst/>
                <a:ahLst/>
                <a:cxnLst/>
                <a:rect l="l" t="t" r="r" b="b"/>
                <a:pathLst>
                  <a:path w="3162" h="1825" extrusionOk="0">
                    <a:moveTo>
                      <a:pt x="2888" y="1"/>
                    </a:moveTo>
                    <a:lnTo>
                      <a:pt x="0" y="882"/>
                    </a:lnTo>
                    <a:lnTo>
                      <a:pt x="3162" y="1825"/>
                    </a:lnTo>
                    <a:lnTo>
                      <a:pt x="3162" y="1825"/>
                    </a:lnTo>
                    <a:lnTo>
                      <a:pt x="2888" y="1"/>
                    </a:lnTo>
                    <a:close/>
                  </a:path>
                </a:pathLst>
              </a:custGeom>
              <a:solidFill>
                <a:schemeClr val="dk1"/>
              </a:solidFill>
              <a:ln w="455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a:off x="4181950" y="2129500"/>
                <a:ext cx="34225" cy="31950"/>
              </a:xfrm>
              <a:custGeom>
                <a:avLst/>
                <a:gdLst/>
                <a:ahLst/>
                <a:cxnLst/>
                <a:rect l="l" t="t" r="r" b="b"/>
                <a:pathLst>
                  <a:path w="1369" h="1278" extrusionOk="0">
                    <a:moveTo>
                      <a:pt x="92" y="1"/>
                    </a:moveTo>
                    <a:lnTo>
                      <a:pt x="1" y="1277"/>
                    </a:lnTo>
                    <a:lnTo>
                      <a:pt x="1369" y="1277"/>
                    </a:lnTo>
                    <a:lnTo>
                      <a:pt x="92" y="1"/>
                    </a:lnTo>
                    <a:close/>
                  </a:path>
                </a:pathLst>
              </a:custGeom>
              <a:solidFill>
                <a:schemeClr val="dk1"/>
              </a:solidFill>
              <a:ln w="455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a:off x="4201700" y="1808075"/>
                <a:ext cx="130750" cy="48650"/>
              </a:xfrm>
              <a:custGeom>
                <a:avLst/>
                <a:gdLst/>
                <a:ahLst/>
                <a:cxnLst/>
                <a:rect l="l" t="t" r="r" b="b"/>
                <a:pathLst>
                  <a:path w="5230" h="1946" fill="none" extrusionOk="0">
                    <a:moveTo>
                      <a:pt x="1" y="1064"/>
                    </a:moveTo>
                    <a:cubicBezTo>
                      <a:pt x="1" y="1064"/>
                      <a:pt x="2068" y="0"/>
                      <a:pt x="5229" y="1946"/>
                    </a:cubicBezTo>
                  </a:path>
                </a:pathLst>
              </a:custGeom>
              <a:solidFill>
                <a:schemeClr val="dk1"/>
              </a:solidFill>
              <a:ln w="455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5"/>
              <p:cNvSpPr/>
              <p:nvPr/>
            </p:nvSpPr>
            <p:spPr>
              <a:xfrm>
                <a:off x="3436500" y="2077825"/>
                <a:ext cx="373900" cy="53975"/>
              </a:xfrm>
              <a:custGeom>
                <a:avLst/>
                <a:gdLst/>
                <a:ahLst/>
                <a:cxnLst/>
                <a:rect l="l" t="t" r="r" b="b"/>
                <a:pathLst>
                  <a:path w="14956" h="2159" fill="none" extrusionOk="0">
                    <a:moveTo>
                      <a:pt x="1" y="2159"/>
                    </a:moveTo>
                    <a:cubicBezTo>
                      <a:pt x="1" y="2159"/>
                      <a:pt x="6840" y="1"/>
                      <a:pt x="14955" y="1824"/>
                    </a:cubicBezTo>
                  </a:path>
                </a:pathLst>
              </a:custGeom>
              <a:solidFill>
                <a:schemeClr val="dk1"/>
              </a:solidFill>
              <a:ln w="455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a:off x="3520850" y="3393200"/>
                <a:ext cx="293350" cy="25"/>
              </a:xfrm>
              <a:custGeom>
                <a:avLst/>
                <a:gdLst/>
                <a:ahLst/>
                <a:cxnLst/>
                <a:rect l="l" t="t" r="r" b="b"/>
                <a:pathLst>
                  <a:path w="11734" h="1" fill="none" extrusionOk="0">
                    <a:moveTo>
                      <a:pt x="0" y="0"/>
                    </a:moveTo>
                    <a:lnTo>
                      <a:pt x="11733" y="0"/>
                    </a:lnTo>
                  </a:path>
                </a:pathLst>
              </a:custGeom>
              <a:solidFill>
                <a:schemeClr val="dk1"/>
              </a:solidFill>
              <a:ln w="455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a:off x="3669025" y="3393200"/>
                <a:ext cx="8375" cy="583625"/>
              </a:xfrm>
              <a:custGeom>
                <a:avLst/>
                <a:gdLst/>
                <a:ahLst/>
                <a:cxnLst/>
                <a:rect l="l" t="t" r="r" b="b"/>
                <a:pathLst>
                  <a:path w="335" h="23345" fill="none" extrusionOk="0">
                    <a:moveTo>
                      <a:pt x="335" y="0"/>
                    </a:moveTo>
                    <a:lnTo>
                      <a:pt x="1" y="23344"/>
                    </a:lnTo>
                  </a:path>
                </a:pathLst>
              </a:custGeom>
              <a:solidFill>
                <a:schemeClr val="dk1"/>
              </a:solidFill>
              <a:ln w="455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p:nvPr/>
            </p:nvSpPr>
            <p:spPr>
              <a:xfrm>
                <a:off x="3679675" y="4460850"/>
                <a:ext cx="206700" cy="69925"/>
              </a:xfrm>
              <a:custGeom>
                <a:avLst/>
                <a:gdLst/>
                <a:ahLst/>
                <a:cxnLst/>
                <a:rect l="l" t="t" r="r" b="b"/>
                <a:pathLst>
                  <a:path w="8268" h="2797" fill="none" extrusionOk="0">
                    <a:moveTo>
                      <a:pt x="0" y="0"/>
                    </a:moveTo>
                    <a:lnTo>
                      <a:pt x="0" y="1034"/>
                    </a:lnTo>
                    <a:cubicBezTo>
                      <a:pt x="0" y="1034"/>
                      <a:pt x="1733" y="2797"/>
                      <a:pt x="8268" y="1459"/>
                    </a:cubicBezTo>
                  </a:path>
                </a:pathLst>
              </a:custGeom>
              <a:solidFill>
                <a:schemeClr val="dk1"/>
              </a:solidFill>
              <a:ln w="455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5"/>
              <p:cNvSpPr/>
              <p:nvPr/>
            </p:nvSpPr>
            <p:spPr>
              <a:xfrm>
                <a:off x="3422075" y="4457050"/>
                <a:ext cx="0" cy="45600"/>
              </a:xfrm>
              <a:custGeom>
                <a:avLst/>
                <a:gdLst/>
                <a:ahLst/>
                <a:cxnLst/>
                <a:rect l="l" t="t" r="r" b="b"/>
                <a:pathLst>
                  <a:path h="1824" fill="none" extrusionOk="0">
                    <a:moveTo>
                      <a:pt x="0" y="0"/>
                    </a:moveTo>
                    <a:lnTo>
                      <a:pt x="0" y="1824"/>
                    </a:lnTo>
                  </a:path>
                </a:pathLst>
              </a:custGeom>
              <a:solidFill>
                <a:schemeClr val="dk1"/>
              </a:solidFill>
              <a:ln w="455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5"/>
              <p:cNvSpPr/>
              <p:nvPr/>
            </p:nvSpPr>
            <p:spPr>
              <a:xfrm>
                <a:off x="3403825" y="4485150"/>
                <a:ext cx="231800" cy="101100"/>
              </a:xfrm>
              <a:custGeom>
                <a:avLst/>
                <a:gdLst/>
                <a:ahLst/>
                <a:cxnLst/>
                <a:rect l="l" t="t" r="r" b="b"/>
                <a:pathLst>
                  <a:path w="9272" h="4044" fill="none" extrusionOk="0">
                    <a:moveTo>
                      <a:pt x="730" y="1"/>
                    </a:moveTo>
                    <a:cubicBezTo>
                      <a:pt x="730" y="1"/>
                      <a:pt x="1" y="670"/>
                      <a:pt x="1308" y="1308"/>
                    </a:cubicBezTo>
                    <a:cubicBezTo>
                      <a:pt x="2584" y="1977"/>
                      <a:pt x="4529" y="4043"/>
                      <a:pt x="9271" y="1733"/>
                    </a:cubicBezTo>
                  </a:path>
                </a:pathLst>
              </a:custGeom>
              <a:solidFill>
                <a:schemeClr val="dk1"/>
              </a:solidFill>
              <a:ln w="455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p:cNvSpPr/>
              <p:nvPr/>
            </p:nvSpPr>
            <p:spPr>
              <a:xfrm>
                <a:off x="3625725" y="4497325"/>
                <a:ext cx="10650" cy="38000"/>
              </a:xfrm>
              <a:custGeom>
                <a:avLst/>
                <a:gdLst/>
                <a:ahLst/>
                <a:cxnLst/>
                <a:rect l="l" t="t" r="r" b="b"/>
                <a:pathLst>
                  <a:path w="426" h="1520" fill="none" extrusionOk="0">
                    <a:moveTo>
                      <a:pt x="426" y="0"/>
                    </a:moveTo>
                    <a:lnTo>
                      <a:pt x="0" y="1520"/>
                    </a:lnTo>
                  </a:path>
                </a:pathLst>
              </a:custGeom>
              <a:solidFill>
                <a:schemeClr val="dk1"/>
              </a:solidFill>
              <a:ln w="455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p:cNvSpPr/>
              <p:nvPr/>
            </p:nvSpPr>
            <p:spPr>
              <a:xfrm>
                <a:off x="3351400" y="1533750"/>
                <a:ext cx="44100" cy="133000"/>
              </a:xfrm>
              <a:custGeom>
                <a:avLst/>
                <a:gdLst/>
                <a:ahLst/>
                <a:cxnLst/>
                <a:rect l="l" t="t" r="r" b="b"/>
                <a:pathLst>
                  <a:path w="1764" h="5320" fill="none" extrusionOk="0">
                    <a:moveTo>
                      <a:pt x="1581" y="0"/>
                    </a:moveTo>
                    <a:cubicBezTo>
                      <a:pt x="1155" y="152"/>
                      <a:pt x="760" y="426"/>
                      <a:pt x="639" y="791"/>
                    </a:cubicBezTo>
                    <a:cubicBezTo>
                      <a:pt x="487" y="1186"/>
                      <a:pt x="578" y="1703"/>
                      <a:pt x="973" y="1885"/>
                    </a:cubicBezTo>
                    <a:cubicBezTo>
                      <a:pt x="578" y="2250"/>
                      <a:pt x="274" y="2706"/>
                      <a:pt x="122" y="3192"/>
                    </a:cubicBezTo>
                    <a:cubicBezTo>
                      <a:pt x="0" y="3678"/>
                      <a:pt x="61" y="4256"/>
                      <a:pt x="395" y="4681"/>
                    </a:cubicBezTo>
                    <a:cubicBezTo>
                      <a:pt x="699" y="5076"/>
                      <a:pt x="1277" y="5320"/>
                      <a:pt x="1763" y="5168"/>
                    </a:cubicBezTo>
                  </a:path>
                </a:pathLst>
              </a:custGeom>
              <a:solidFill>
                <a:schemeClr val="dk1"/>
              </a:solidFill>
              <a:ln w="455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5"/>
              <p:cNvSpPr/>
              <p:nvPr/>
            </p:nvSpPr>
            <p:spPr>
              <a:xfrm>
                <a:off x="3796700" y="1530700"/>
                <a:ext cx="45600" cy="90450"/>
              </a:xfrm>
              <a:custGeom>
                <a:avLst/>
                <a:gdLst/>
                <a:ahLst/>
                <a:cxnLst/>
                <a:rect l="l" t="t" r="r" b="b"/>
                <a:pathLst>
                  <a:path w="1824" h="3618" fill="none" extrusionOk="0">
                    <a:moveTo>
                      <a:pt x="0" y="1"/>
                    </a:moveTo>
                    <a:cubicBezTo>
                      <a:pt x="486" y="31"/>
                      <a:pt x="760" y="578"/>
                      <a:pt x="942" y="1034"/>
                    </a:cubicBezTo>
                    <a:cubicBezTo>
                      <a:pt x="973" y="1156"/>
                      <a:pt x="1003" y="1247"/>
                      <a:pt x="1003" y="1369"/>
                    </a:cubicBezTo>
                    <a:cubicBezTo>
                      <a:pt x="973" y="1490"/>
                      <a:pt x="851" y="1612"/>
                      <a:pt x="790" y="1551"/>
                    </a:cubicBezTo>
                    <a:cubicBezTo>
                      <a:pt x="1277" y="1794"/>
                      <a:pt x="1611" y="2250"/>
                      <a:pt x="1733" y="2767"/>
                    </a:cubicBezTo>
                    <a:cubicBezTo>
                      <a:pt x="1824" y="3132"/>
                      <a:pt x="1733" y="3588"/>
                      <a:pt x="1398" y="3618"/>
                    </a:cubicBezTo>
                  </a:path>
                </a:pathLst>
              </a:custGeom>
              <a:solidFill>
                <a:schemeClr val="dk1"/>
              </a:solidFill>
              <a:ln w="455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5"/>
              <p:cNvSpPr/>
              <p:nvPr/>
            </p:nvSpPr>
            <p:spPr>
              <a:xfrm>
                <a:off x="3897000" y="1677375"/>
                <a:ext cx="19025" cy="50175"/>
              </a:xfrm>
              <a:custGeom>
                <a:avLst/>
                <a:gdLst/>
                <a:ahLst/>
                <a:cxnLst/>
                <a:rect l="l" t="t" r="r" b="b"/>
                <a:pathLst>
                  <a:path w="761" h="2007" fill="none" extrusionOk="0">
                    <a:moveTo>
                      <a:pt x="0" y="0"/>
                    </a:moveTo>
                    <a:cubicBezTo>
                      <a:pt x="608" y="426"/>
                      <a:pt x="760" y="1368"/>
                      <a:pt x="395" y="2006"/>
                    </a:cubicBezTo>
                  </a:path>
                </a:pathLst>
              </a:custGeom>
              <a:solidFill>
                <a:schemeClr val="dk1"/>
              </a:solidFill>
              <a:ln w="455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5"/>
              <p:cNvSpPr/>
              <p:nvPr/>
            </p:nvSpPr>
            <p:spPr>
              <a:xfrm>
                <a:off x="3409150" y="1823275"/>
                <a:ext cx="91200" cy="76000"/>
              </a:xfrm>
              <a:custGeom>
                <a:avLst/>
                <a:gdLst/>
                <a:ahLst/>
                <a:cxnLst/>
                <a:rect l="l" t="t" r="r" b="b"/>
                <a:pathLst>
                  <a:path w="3648" h="3040" fill="none" extrusionOk="0">
                    <a:moveTo>
                      <a:pt x="335" y="0"/>
                    </a:moveTo>
                    <a:cubicBezTo>
                      <a:pt x="31" y="334"/>
                      <a:pt x="0" y="882"/>
                      <a:pt x="243" y="1246"/>
                    </a:cubicBezTo>
                    <a:cubicBezTo>
                      <a:pt x="517" y="1641"/>
                      <a:pt x="1064" y="1793"/>
                      <a:pt x="1459" y="1641"/>
                    </a:cubicBezTo>
                    <a:cubicBezTo>
                      <a:pt x="1581" y="2158"/>
                      <a:pt x="1885" y="2675"/>
                      <a:pt x="2341" y="2857"/>
                    </a:cubicBezTo>
                    <a:cubicBezTo>
                      <a:pt x="2827" y="3040"/>
                      <a:pt x="3496" y="2857"/>
                      <a:pt x="3648" y="2371"/>
                    </a:cubicBezTo>
                  </a:path>
                </a:pathLst>
              </a:custGeom>
              <a:solidFill>
                <a:schemeClr val="dk1"/>
              </a:solidFill>
              <a:ln w="455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5"/>
              <p:cNvSpPr/>
              <p:nvPr/>
            </p:nvSpPr>
            <p:spPr>
              <a:xfrm>
                <a:off x="3656100" y="1884050"/>
                <a:ext cx="115550" cy="50175"/>
              </a:xfrm>
              <a:custGeom>
                <a:avLst/>
                <a:gdLst/>
                <a:ahLst/>
                <a:cxnLst/>
                <a:rect l="l" t="t" r="r" b="b"/>
                <a:pathLst>
                  <a:path w="4622" h="2007" fill="none" extrusionOk="0">
                    <a:moveTo>
                      <a:pt x="1" y="1764"/>
                    </a:moveTo>
                    <a:cubicBezTo>
                      <a:pt x="396" y="1976"/>
                      <a:pt x="913" y="2007"/>
                      <a:pt x="1369" y="1855"/>
                    </a:cubicBezTo>
                    <a:cubicBezTo>
                      <a:pt x="1764" y="1673"/>
                      <a:pt x="2129" y="1308"/>
                      <a:pt x="2281" y="852"/>
                    </a:cubicBezTo>
                    <a:cubicBezTo>
                      <a:pt x="2645" y="1217"/>
                      <a:pt x="3223" y="1338"/>
                      <a:pt x="3709" y="1186"/>
                    </a:cubicBezTo>
                    <a:cubicBezTo>
                      <a:pt x="4195" y="1004"/>
                      <a:pt x="4591" y="548"/>
                      <a:pt x="4621" y="1"/>
                    </a:cubicBezTo>
                  </a:path>
                </a:pathLst>
              </a:custGeom>
              <a:solidFill>
                <a:schemeClr val="dk1"/>
              </a:solidFill>
              <a:ln w="455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p:cNvSpPr/>
              <p:nvPr/>
            </p:nvSpPr>
            <p:spPr>
              <a:xfrm>
                <a:off x="3745775" y="1685725"/>
                <a:ext cx="85900" cy="72225"/>
              </a:xfrm>
              <a:custGeom>
                <a:avLst/>
                <a:gdLst/>
                <a:ahLst/>
                <a:cxnLst/>
                <a:rect l="l" t="t" r="r" b="b"/>
                <a:pathLst>
                  <a:path w="3436" h="2889" fill="none" extrusionOk="0">
                    <a:moveTo>
                      <a:pt x="2858" y="1"/>
                    </a:moveTo>
                    <a:cubicBezTo>
                      <a:pt x="3283" y="304"/>
                      <a:pt x="3435" y="882"/>
                      <a:pt x="3192" y="1338"/>
                    </a:cubicBezTo>
                    <a:cubicBezTo>
                      <a:pt x="2979" y="1794"/>
                      <a:pt x="2432" y="2007"/>
                      <a:pt x="1946" y="1885"/>
                    </a:cubicBezTo>
                    <a:cubicBezTo>
                      <a:pt x="2128" y="2311"/>
                      <a:pt x="1703" y="2797"/>
                      <a:pt x="1277" y="2858"/>
                    </a:cubicBezTo>
                    <a:cubicBezTo>
                      <a:pt x="821" y="2888"/>
                      <a:pt x="396" y="2615"/>
                      <a:pt x="1" y="2402"/>
                    </a:cubicBezTo>
                  </a:path>
                </a:pathLst>
              </a:custGeom>
              <a:solidFill>
                <a:schemeClr val="dk1"/>
              </a:solidFill>
              <a:ln w="455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p:cNvSpPr/>
              <p:nvPr/>
            </p:nvSpPr>
            <p:spPr>
              <a:xfrm>
                <a:off x="3472225" y="1697875"/>
                <a:ext cx="54725" cy="43350"/>
              </a:xfrm>
              <a:custGeom>
                <a:avLst/>
                <a:gdLst/>
                <a:ahLst/>
                <a:cxnLst/>
                <a:rect l="l" t="t" r="r" b="b"/>
                <a:pathLst>
                  <a:path w="2189" h="1734" fill="none" extrusionOk="0">
                    <a:moveTo>
                      <a:pt x="0" y="1"/>
                    </a:moveTo>
                    <a:cubicBezTo>
                      <a:pt x="61" y="548"/>
                      <a:pt x="243" y="1095"/>
                      <a:pt x="699" y="1399"/>
                    </a:cubicBezTo>
                    <a:cubicBezTo>
                      <a:pt x="1125" y="1733"/>
                      <a:pt x="1793" y="1733"/>
                      <a:pt x="2189" y="1338"/>
                    </a:cubicBezTo>
                  </a:path>
                </a:pathLst>
              </a:custGeom>
              <a:solidFill>
                <a:schemeClr val="dk1"/>
              </a:solidFill>
              <a:ln w="455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2763"/>
        <p:cNvGrpSpPr/>
        <p:nvPr/>
      </p:nvGrpSpPr>
      <p:grpSpPr>
        <a:xfrm>
          <a:off x="0" y="0"/>
          <a:ext cx="0" cy="0"/>
          <a:chOff x="0" y="0"/>
          <a:chExt cx="0" cy="0"/>
        </a:xfrm>
      </p:grpSpPr>
      <p:sp>
        <p:nvSpPr>
          <p:cNvPr id="2764" name="Google Shape;2764;p64"/>
          <p:cNvSpPr txBox="1">
            <a:spLocks noGrp="1"/>
          </p:cNvSpPr>
          <p:nvPr>
            <p:ph type="title"/>
          </p:nvPr>
        </p:nvSpPr>
        <p:spPr>
          <a:prstGeom prst="rect">
            <a:avLst/>
          </a:prstGeom>
        </p:spPr>
        <p:txBody>
          <a:bodyPr spcFirstLastPara="1" wrap="square" lIns="91425" tIns="0" rIns="91425" bIns="91425" anchor="ctr" anchorCtr="0">
            <a:noAutofit/>
          </a:bodyPr>
          <a:lstStyle/>
          <a:p>
            <a:pPr marL="0" lvl="0" indent="0" algn="ctr" rtl="0">
              <a:spcBef>
                <a:spcPts val="0"/>
              </a:spcBef>
              <a:spcAft>
                <a:spcPts val="0"/>
              </a:spcAft>
              <a:buNone/>
            </a:pPr>
            <a:r>
              <a:rPr lang="en" sz="4500" dirty="0">
                <a:solidFill>
                  <a:schemeClr val="accent2"/>
                </a:solidFill>
              </a:rPr>
              <a:t>Dataset</a:t>
            </a:r>
            <a:endParaRPr sz="6000" dirty="0">
              <a:solidFill>
                <a:schemeClr val="accent2"/>
              </a:solidFill>
            </a:endParaRPr>
          </a:p>
        </p:txBody>
      </p:sp>
      <p:sp>
        <p:nvSpPr>
          <p:cNvPr id="2765" name="Google Shape;2765;p64"/>
          <p:cNvSpPr txBox="1">
            <a:spLocks noGrp="1"/>
          </p:cNvSpPr>
          <p:nvPr>
            <p:ph type="title" idx="2"/>
          </p:nvPr>
        </p:nvSpPr>
        <p:spPr>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dirty="0">
                <a:solidFill>
                  <a:schemeClr val="bg1"/>
                </a:solidFill>
              </a:rPr>
              <a:t>03</a:t>
            </a:r>
            <a:endParaRPr dirty="0">
              <a:solidFill>
                <a:schemeClr val="bg1"/>
              </a:solidFill>
            </a:endParaRPr>
          </a:p>
        </p:txBody>
      </p:sp>
      <p:sp>
        <p:nvSpPr>
          <p:cNvPr id="2766" name="Google Shape;2766;p64"/>
          <p:cNvSpPr txBox="1">
            <a:spLocks noGrp="1"/>
          </p:cNvSpPr>
          <p:nvPr>
            <p:ph type="subTitle" idx="1"/>
          </p:nvPr>
        </p:nvSpPr>
        <p:spPr>
          <a:xfrm>
            <a:off x="1600201" y="3792111"/>
            <a:ext cx="5887646" cy="348300"/>
          </a:xfrm>
          <a:prstGeom prst="rect">
            <a:avLst/>
          </a:prstGeom>
        </p:spPr>
        <p:txBody>
          <a:bodyPr spcFirstLastPara="1" wrap="square" lIns="91425" tIns="0" rIns="91425" bIns="91425" anchor="t" anchorCtr="0">
            <a:noAutofit/>
          </a:bodyPr>
          <a:lstStyle/>
          <a:p>
            <a:pPr marL="0" lvl="0" indent="0" algn="ctr" rtl="0">
              <a:spcBef>
                <a:spcPts val="0"/>
              </a:spcBef>
              <a:spcAft>
                <a:spcPts val="1600"/>
              </a:spcAft>
              <a:buNone/>
            </a:pPr>
            <a:r>
              <a:rPr lang="en" dirty="0">
                <a:latin typeface="Times New Roman" panose="02020603050405020304" pitchFamily="18" charset="0"/>
                <a:cs typeface="Times New Roman" panose="02020603050405020304" pitchFamily="18" charset="0"/>
              </a:rPr>
              <a:t>Global Terrorism Database Analysis for Insightful Trends</a:t>
            </a:r>
            <a:endParaRPr dirty="0">
              <a:latin typeface="Times New Roman" panose="02020603050405020304" pitchFamily="18" charset="0"/>
              <a:cs typeface="Times New Roman" panose="02020603050405020304" pitchFamily="18" charset="0"/>
            </a:endParaRPr>
          </a:p>
        </p:txBody>
      </p:sp>
      <p:grpSp>
        <p:nvGrpSpPr>
          <p:cNvPr id="2767" name="Google Shape;2767;p64"/>
          <p:cNvGrpSpPr/>
          <p:nvPr/>
        </p:nvGrpSpPr>
        <p:grpSpPr>
          <a:xfrm flipH="1">
            <a:off x="7275839" y="4363901"/>
            <a:ext cx="793256" cy="182899"/>
            <a:chOff x="2685575" y="2835950"/>
            <a:chExt cx="433000" cy="99825"/>
          </a:xfrm>
        </p:grpSpPr>
        <p:sp>
          <p:nvSpPr>
            <p:cNvPr id="2768" name="Google Shape;2768;p64"/>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64"/>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64"/>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64"/>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2" name="Google Shape;2772;p64"/>
          <p:cNvSpPr/>
          <p:nvPr/>
        </p:nvSpPr>
        <p:spPr>
          <a:xfrm rot="10800000" flipH="1">
            <a:off x="6498641" y="596700"/>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64"/>
          <p:cNvSpPr/>
          <p:nvPr/>
        </p:nvSpPr>
        <p:spPr>
          <a:xfrm flipH="1">
            <a:off x="8005895" y="312814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74" name="Google Shape;2774;p64"/>
          <p:cNvCxnSpPr/>
          <p:nvPr/>
        </p:nvCxnSpPr>
        <p:spPr>
          <a:xfrm>
            <a:off x="1968150" y="3579361"/>
            <a:ext cx="5208300" cy="0"/>
          </a:xfrm>
          <a:prstGeom prst="straightConnector1">
            <a:avLst/>
          </a:prstGeom>
          <a:noFill/>
          <a:ln w="9525" cap="flat" cmpd="sng">
            <a:solidFill>
              <a:schemeClr val="lt1"/>
            </a:solidFill>
            <a:prstDash val="solid"/>
            <a:round/>
            <a:headEnd type="none" w="med" len="med"/>
            <a:tailEnd type="none" w="med" len="med"/>
          </a:ln>
        </p:spPr>
      </p:cxnSp>
      <p:grpSp>
        <p:nvGrpSpPr>
          <p:cNvPr id="5" name="Google Shape;104;p15">
            <a:extLst>
              <a:ext uri="{FF2B5EF4-FFF2-40B4-BE49-F238E27FC236}">
                <a16:creationId xmlns:a16="http://schemas.microsoft.com/office/drawing/2014/main" id="{E2FC1EAE-881B-5DF3-FE0B-1ED810176037}"/>
              </a:ext>
            </a:extLst>
          </p:cNvPr>
          <p:cNvGrpSpPr/>
          <p:nvPr/>
        </p:nvGrpSpPr>
        <p:grpSpPr>
          <a:xfrm>
            <a:off x="692441" y="2169388"/>
            <a:ext cx="750900" cy="750900"/>
            <a:chOff x="305025" y="1253463"/>
            <a:chExt cx="750900" cy="750900"/>
          </a:xfrm>
        </p:grpSpPr>
        <p:sp>
          <p:nvSpPr>
            <p:cNvPr id="6" name="Google Shape;105;p15">
              <a:extLst>
                <a:ext uri="{FF2B5EF4-FFF2-40B4-BE49-F238E27FC236}">
                  <a16:creationId xmlns:a16="http://schemas.microsoft.com/office/drawing/2014/main" id="{32B4F0AA-F594-7173-12B8-75EFD093D846}"/>
                </a:ext>
              </a:extLst>
            </p:cNvPr>
            <p:cNvSpPr/>
            <p:nvPr/>
          </p:nvSpPr>
          <p:spPr>
            <a:xfrm>
              <a:off x="305025" y="1253463"/>
              <a:ext cx="750900" cy="750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106;p15">
              <a:extLst>
                <a:ext uri="{FF2B5EF4-FFF2-40B4-BE49-F238E27FC236}">
                  <a16:creationId xmlns:a16="http://schemas.microsoft.com/office/drawing/2014/main" id="{10BED796-7F9D-3E7F-B8CF-2DEC8BEAFDD2}"/>
                </a:ext>
              </a:extLst>
            </p:cNvPr>
            <p:cNvGrpSpPr/>
            <p:nvPr/>
          </p:nvGrpSpPr>
          <p:grpSpPr>
            <a:xfrm>
              <a:off x="511965" y="1475499"/>
              <a:ext cx="337024" cy="306780"/>
              <a:chOff x="4917025" y="635075"/>
              <a:chExt cx="521225" cy="474525"/>
            </a:xfrm>
          </p:grpSpPr>
          <p:sp>
            <p:nvSpPr>
              <p:cNvPr id="8" name="Google Shape;107;p15">
                <a:extLst>
                  <a:ext uri="{FF2B5EF4-FFF2-40B4-BE49-F238E27FC236}">
                    <a16:creationId xmlns:a16="http://schemas.microsoft.com/office/drawing/2014/main" id="{34530247-16F9-3648-FDBE-D8D20B635C22}"/>
                  </a:ext>
                </a:extLst>
              </p:cNvPr>
              <p:cNvSpPr/>
              <p:nvPr/>
            </p:nvSpPr>
            <p:spPr>
              <a:xfrm>
                <a:off x="4917850" y="635075"/>
                <a:ext cx="411150" cy="130950"/>
              </a:xfrm>
              <a:custGeom>
                <a:avLst/>
                <a:gdLst/>
                <a:ahLst/>
                <a:cxnLst/>
                <a:rect l="l" t="t" r="r" b="b"/>
                <a:pathLst>
                  <a:path w="16446" h="5238" extrusionOk="0">
                    <a:moveTo>
                      <a:pt x="0" y="0"/>
                    </a:moveTo>
                    <a:lnTo>
                      <a:pt x="0" y="5237"/>
                    </a:lnTo>
                    <a:lnTo>
                      <a:pt x="16446" y="5237"/>
                    </a:lnTo>
                    <a:lnTo>
                      <a:pt x="1644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8;p15">
                <a:extLst>
                  <a:ext uri="{FF2B5EF4-FFF2-40B4-BE49-F238E27FC236}">
                    <a16:creationId xmlns:a16="http://schemas.microsoft.com/office/drawing/2014/main" id="{5890E4E7-0BD5-D4F4-9F38-8F5263B4E95F}"/>
                  </a:ext>
                </a:extLst>
              </p:cNvPr>
              <p:cNvSpPr/>
              <p:nvPr/>
            </p:nvSpPr>
            <p:spPr>
              <a:xfrm>
                <a:off x="4917025" y="977800"/>
                <a:ext cx="521225" cy="131800"/>
              </a:xfrm>
              <a:custGeom>
                <a:avLst/>
                <a:gdLst/>
                <a:ahLst/>
                <a:cxnLst/>
                <a:rect l="l" t="t" r="r" b="b"/>
                <a:pathLst>
                  <a:path w="20849" h="5272" extrusionOk="0">
                    <a:moveTo>
                      <a:pt x="0" y="1"/>
                    </a:moveTo>
                    <a:lnTo>
                      <a:pt x="0" y="5271"/>
                    </a:lnTo>
                    <a:lnTo>
                      <a:pt x="20848" y="5271"/>
                    </a:lnTo>
                    <a:lnTo>
                      <a:pt x="208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9;p15">
                <a:extLst>
                  <a:ext uri="{FF2B5EF4-FFF2-40B4-BE49-F238E27FC236}">
                    <a16:creationId xmlns:a16="http://schemas.microsoft.com/office/drawing/2014/main" id="{387EC5A1-D112-34CB-69D3-49ABE9C66F85}"/>
                  </a:ext>
                </a:extLst>
              </p:cNvPr>
              <p:cNvSpPr/>
              <p:nvPr/>
            </p:nvSpPr>
            <p:spPr>
              <a:xfrm>
                <a:off x="4917850" y="807675"/>
                <a:ext cx="205175" cy="130975"/>
              </a:xfrm>
              <a:custGeom>
                <a:avLst/>
                <a:gdLst/>
                <a:ahLst/>
                <a:cxnLst/>
                <a:rect l="l" t="t" r="r" b="b"/>
                <a:pathLst>
                  <a:path w="8207" h="5239" extrusionOk="0">
                    <a:moveTo>
                      <a:pt x="0" y="1"/>
                    </a:moveTo>
                    <a:lnTo>
                      <a:pt x="0" y="5238"/>
                    </a:lnTo>
                    <a:lnTo>
                      <a:pt x="8206" y="5238"/>
                    </a:lnTo>
                    <a:lnTo>
                      <a:pt x="82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 name="Google Shape;110;p15">
            <a:extLst>
              <a:ext uri="{FF2B5EF4-FFF2-40B4-BE49-F238E27FC236}">
                <a16:creationId xmlns:a16="http://schemas.microsoft.com/office/drawing/2014/main" id="{F1524F44-196B-F23B-5589-F9D6F9DE219D}"/>
              </a:ext>
            </a:extLst>
          </p:cNvPr>
          <p:cNvGrpSpPr/>
          <p:nvPr/>
        </p:nvGrpSpPr>
        <p:grpSpPr>
          <a:xfrm>
            <a:off x="180141" y="1259788"/>
            <a:ext cx="750900" cy="750900"/>
            <a:chOff x="942800" y="134363"/>
            <a:chExt cx="750900" cy="750900"/>
          </a:xfrm>
        </p:grpSpPr>
        <p:sp>
          <p:nvSpPr>
            <p:cNvPr id="12" name="Google Shape;111;p15">
              <a:extLst>
                <a:ext uri="{FF2B5EF4-FFF2-40B4-BE49-F238E27FC236}">
                  <a16:creationId xmlns:a16="http://schemas.microsoft.com/office/drawing/2014/main" id="{19DB9A71-4312-AD27-A513-A9F31ED4BBE5}"/>
                </a:ext>
              </a:extLst>
            </p:cNvPr>
            <p:cNvSpPr/>
            <p:nvPr/>
          </p:nvSpPr>
          <p:spPr>
            <a:xfrm>
              <a:off x="942800" y="134363"/>
              <a:ext cx="750900" cy="750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12;p15">
              <a:extLst>
                <a:ext uri="{FF2B5EF4-FFF2-40B4-BE49-F238E27FC236}">
                  <a16:creationId xmlns:a16="http://schemas.microsoft.com/office/drawing/2014/main" id="{6F632EF5-0E98-EFA2-481F-E3077ED4CD54}"/>
                </a:ext>
              </a:extLst>
            </p:cNvPr>
            <p:cNvGrpSpPr/>
            <p:nvPr/>
          </p:nvGrpSpPr>
          <p:grpSpPr>
            <a:xfrm>
              <a:off x="1090062" y="315263"/>
              <a:ext cx="456379" cy="389130"/>
              <a:chOff x="3329225" y="587300"/>
              <a:chExt cx="649650" cy="554000"/>
            </a:xfrm>
          </p:grpSpPr>
          <p:sp>
            <p:nvSpPr>
              <p:cNvPr id="14" name="Google Shape;113;p15">
                <a:extLst>
                  <a:ext uri="{FF2B5EF4-FFF2-40B4-BE49-F238E27FC236}">
                    <a16:creationId xmlns:a16="http://schemas.microsoft.com/office/drawing/2014/main" id="{98CA9A4A-29D9-A481-048C-B837B4581510}"/>
                  </a:ext>
                </a:extLst>
              </p:cNvPr>
              <p:cNvSpPr/>
              <p:nvPr/>
            </p:nvSpPr>
            <p:spPr>
              <a:xfrm>
                <a:off x="3329225" y="587300"/>
                <a:ext cx="543725" cy="554000"/>
              </a:xfrm>
              <a:custGeom>
                <a:avLst/>
                <a:gdLst/>
                <a:ahLst/>
                <a:cxnLst/>
                <a:rect l="l" t="t" r="r" b="b"/>
                <a:pathLst>
                  <a:path w="21749" h="22160" extrusionOk="0">
                    <a:moveTo>
                      <a:pt x="12238" y="1"/>
                    </a:moveTo>
                    <a:cubicBezTo>
                      <a:pt x="7284" y="1"/>
                      <a:pt x="2771" y="3328"/>
                      <a:pt x="1501" y="8349"/>
                    </a:cubicBezTo>
                    <a:cubicBezTo>
                      <a:pt x="0" y="14253"/>
                      <a:pt x="3569" y="20324"/>
                      <a:pt x="9507" y="21825"/>
                    </a:cubicBezTo>
                    <a:cubicBezTo>
                      <a:pt x="10420" y="22051"/>
                      <a:pt x="11336" y="22160"/>
                      <a:pt x="12237" y="22160"/>
                    </a:cubicBezTo>
                    <a:cubicBezTo>
                      <a:pt x="14265" y="22160"/>
                      <a:pt x="16216" y="21607"/>
                      <a:pt x="17880" y="20591"/>
                    </a:cubicBezTo>
                    <a:lnTo>
                      <a:pt x="12276" y="11051"/>
                    </a:lnTo>
                    <a:lnTo>
                      <a:pt x="21749" y="5414"/>
                    </a:lnTo>
                    <a:cubicBezTo>
                      <a:pt x="20315" y="3012"/>
                      <a:pt x="17946" y="1077"/>
                      <a:pt x="14977" y="343"/>
                    </a:cubicBezTo>
                    <a:cubicBezTo>
                      <a:pt x="14061" y="112"/>
                      <a:pt x="13142" y="1"/>
                      <a:pt x="122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4;p15">
                <a:extLst>
                  <a:ext uri="{FF2B5EF4-FFF2-40B4-BE49-F238E27FC236}">
                    <a16:creationId xmlns:a16="http://schemas.microsoft.com/office/drawing/2014/main" id="{EB54B7FB-200C-CC78-15D9-4F6F25295935}"/>
                  </a:ext>
                </a:extLst>
              </p:cNvPr>
              <p:cNvSpPr/>
              <p:nvPr/>
            </p:nvSpPr>
            <p:spPr>
              <a:xfrm>
                <a:off x="3691975" y="736800"/>
                <a:ext cx="286900" cy="379475"/>
              </a:xfrm>
              <a:custGeom>
                <a:avLst/>
                <a:gdLst/>
                <a:ahLst/>
                <a:cxnLst/>
                <a:rect l="l" t="t" r="r" b="b"/>
                <a:pathLst>
                  <a:path w="11476" h="15179" fill="none" extrusionOk="0">
                    <a:moveTo>
                      <a:pt x="10708" y="8373"/>
                    </a:moveTo>
                    <a:cubicBezTo>
                      <a:pt x="11475" y="5404"/>
                      <a:pt x="10975" y="2402"/>
                      <a:pt x="9507" y="1"/>
                    </a:cubicBezTo>
                    <a:lnTo>
                      <a:pt x="0" y="5671"/>
                    </a:lnTo>
                    <a:lnTo>
                      <a:pt x="5671" y="15178"/>
                    </a:lnTo>
                    <a:cubicBezTo>
                      <a:pt x="8073" y="13710"/>
                      <a:pt x="9974" y="11342"/>
                      <a:pt x="10708" y="8373"/>
                    </a:cubicBezTo>
                    <a:close/>
                  </a:path>
                </a:pathLst>
              </a:custGeom>
              <a:noFill/>
              <a:ln w="108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 name="Google Shape;115;p15">
            <a:extLst>
              <a:ext uri="{FF2B5EF4-FFF2-40B4-BE49-F238E27FC236}">
                <a16:creationId xmlns:a16="http://schemas.microsoft.com/office/drawing/2014/main" id="{613D5E8A-7A60-0DD6-946D-AF24689C33CE}"/>
              </a:ext>
            </a:extLst>
          </p:cNvPr>
          <p:cNvGrpSpPr/>
          <p:nvPr/>
        </p:nvGrpSpPr>
        <p:grpSpPr>
          <a:xfrm>
            <a:off x="753541" y="350163"/>
            <a:ext cx="750900" cy="750900"/>
            <a:chOff x="2332975" y="586838"/>
            <a:chExt cx="750900" cy="750900"/>
          </a:xfrm>
        </p:grpSpPr>
        <p:sp>
          <p:nvSpPr>
            <p:cNvPr id="17" name="Google Shape;116;p15">
              <a:extLst>
                <a:ext uri="{FF2B5EF4-FFF2-40B4-BE49-F238E27FC236}">
                  <a16:creationId xmlns:a16="http://schemas.microsoft.com/office/drawing/2014/main" id="{39D1DE16-FFFC-D456-F38E-FEF49E77B80D}"/>
                </a:ext>
              </a:extLst>
            </p:cNvPr>
            <p:cNvSpPr/>
            <p:nvPr/>
          </p:nvSpPr>
          <p:spPr>
            <a:xfrm>
              <a:off x="2332975" y="586838"/>
              <a:ext cx="750900" cy="750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17;p15">
              <a:extLst>
                <a:ext uri="{FF2B5EF4-FFF2-40B4-BE49-F238E27FC236}">
                  <a16:creationId xmlns:a16="http://schemas.microsoft.com/office/drawing/2014/main" id="{20545022-10B2-ADF6-E441-E64EBC384A00}"/>
                </a:ext>
              </a:extLst>
            </p:cNvPr>
            <p:cNvGrpSpPr/>
            <p:nvPr/>
          </p:nvGrpSpPr>
          <p:grpSpPr>
            <a:xfrm>
              <a:off x="2448791" y="705258"/>
              <a:ext cx="456431" cy="455543"/>
              <a:chOff x="4918675" y="349025"/>
              <a:chExt cx="1284275" cy="1281775"/>
            </a:xfrm>
          </p:grpSpPr>
          <p:sp>
            <p:nvSpPr>
              <p:cNvPr id="19" name="Google Shape;118;p15">
                <a:extLst>
                  <a:ext uri="{FF2B5EF4-FFF2-40B4-BE49-F238E27FC236}">
                    <a16:creationId xmlns:a16="http://schemas.microsoft.com/office/drawing/2014/main" id="{EADB8620-EB4D-BDB8-E540-8393471A23F4}"/>
                  </a:ext>
                </a:extLst>
              </p:cNvPr>
              <p:cNvSpPr/>
              <p:nvPr/>
            </p:nvSpPr>
            <p:spPr>
              <a:xfrm>
                <a:off x="5100475" y="527475"/>
                <a:ext cx="1102475" cy="1103325"/>
              </a:xfrm>
              <a:custGeom>
                <a:avLst/>
                <a:gdLst/>
                <a:ahLst/>
                <a:cxnLst/>
                <a:rect l="l" t="t" r="r" b="b"/>
                <a:pathLst>
                  <a:path w="44099" h="44133" extrusionOk="0">
                    <a:moveTo>
                      <a:pt x="22050" y="1"/>
                    </a:moveTo>
                    <a:cubicBezTo>
                      <a:pt x="9874" y="1"/>
                      <a:pt x="1" y="9908"/>
                      <a:pt x="1" y="22083"/>
                    </a:cubicBezTo>
                    <a:cubicBezTo>
                      <a:pt x="1" y="34259"/>
                      <a:pt x="9874" y="44133"/>
                      <a:pt x="22050" y="44133"/>
                    </a:cubicBezTo>
                    <a:cubicBezTo>
                      <a:pt x="34225" y="44133"/>
                      <a:pt x="44099" y="34259"/>
                      <a:pt x="44099" y="22083"/>
                    </a:cubicBezTo>
                    <a:cubicBezTo>
                      <a:pt x="44099" y="9908"/>
                      <a:pt x="34225" y="1"/>
                      <a:pt x="220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9;p15">
                <a:extLst>
                  <a:ext uri="{FF2B5EF4-FFF2-40B4-BE49-F238E27FC236}">
                    <a16:creationId xmlns:a16="http://schemas.microsoft.com/office/drawing/2014/main" id="{A74C7181-B4F0-1F1F-1E80-7AA6DFFBD532}"/>
                  </a:ext>
                </a:extLst>
              </p:cNvPr>
              <p:cNvSpPr/>
              <p:nvPr/>
            </p:nvSpPr>
            <p:spPr>
              <a:xfrm>
                <a:off x="5377350" y="805175"/>
                <a:ext cx="548750" cy="547925"/>
              </a:xfrm>
              <a:custGeom>
                <a:avLst/>
                <a:gdLst/>
                <a:ahLst/>
                <a:cxnLst/>
                <a:rect l="l" t="t" r="r" b="b"/>
                <a:pathLst>
                  <a:path w="21950" h="21917" extrusionOk="0">
                    <a:moveTo>
                      <a:pt x="10975" y="1"/>
                    </a:moveTo>
                    <a:cubicBezTo>
                      <a:pt x="4904" y="1"/>
                      <a:pt x="0" y="4904"/>
                      <a:pt x="0" y="10975"/>
                    </a:cubicBezTo>
                    <a:cubicBezTo>
                      <a:pt x="0" y="17013"/>
                      <a:pt x="4904" y="21917"/>
                      <a:pt x="10975" y="21917"/>
                    </a:cubicBezTo>
                    <a:cubicBezTo>
                      <a:pt x="17046" y="21917"/>
                      <a:pt x="21949" y="17013"/>
                      <a:pt x="21949" y="10975"/>
                    </a:cubicBezTo>
                    <a:cubicBezTo>
                      <a:pt x="21949" y="4904"/>
                      <a:pt x="17046" y="1"/>
                      <a:pt x="109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0;p15">
                <a:extLst>
                  <a:ext uri="{FF2B5EF4-FFF2-40B4-BE49-F238E27FC236}">
                    <a16:creationId xmlns:a16="http://schemas.microsoft.com/office/drawing/2014/main" id="{F9ECE221-53C8-65BB-C0ED-DB5D30E7F3E3}"/>
                  </a:ext>
                </a:extLst>
              </p:cNvPr>
              <p:cNvSpPr/>
              <p:nvPr/>
            </p:nvSpPr>
            <p:spPr>
              <a:xfrm>
                <a:off x="4918675" y="349025"/>
                <a:ext cx="818950" cy="808100"/>
              </a:xfrm>
              <a:custGeom>
                <a:avLst/>
                <a:gdLst/>
                <a:ahLst/>
                <a:cxnLst/>
                <a:rect l="l" t="t" r="r" b="b"/>
                <a:pathLst>
                  <a:path w="32758" h="32324" extrusionOk="0">
                    <a:moveTo>
                      <a:pt x="12777" y="1"/>
                    </a:moveTo>
                    <a:lnTo>
                      <a:pt x="10975" y="10875"/>
                    </a:lnTo>
                    <a:lnTo>
                      <a:pt x="10909" y="10775"/>
                    </a:lnTo>
                    <a:lnTo>
                      <a:pt x="1" y="12576"/>
                    </a:lnTo>
                    <a:lnTo>
                      <a:pt x="9641" y="22216"/>
                    </a:lnTo>
                    <a:lnTo>
                      <a:pt x="19782" y="20549"/>
                    </a:lnTo>
                    <a:lnTo>
                      <a:pt x="26787" y="27554"/>
                    </a:lnTo>
                    <a:cubicBezTo>
                      <a:pt x="25986" y="28754"/>
                      <a:pt x="26119" y="30389"/>
                      <a:pt x="27154" y="31423"/>
                    </a:cubicBezTo>
                    <a:cubicBezTo>
                      <a:pt x="27754" y="32023"/>
                      <a:pt x="28546" y="32324"/>
                      <a:pt x="29338" y="32324"/>
                    </a:cubicBezTo>
                    <a:cubicBezTo>
                      <a:pt x="30131" y="32324"/>
                      <a:pt x="30923" y="32023"/>
                      <a:pt x="31523" y="31423"/>
                    </a:cubicBezTo>
                    <a:cubicBezTo>
                      <a:pt x="32758" y="30222"/>
                      <a:pt x="32758" y="28254"/>
                      <a:pt x="31523" y="27087"/>
                    </a:cubicBezTo>
                    <a:cubicBezTo>
                      <a:pt x="30936" y="26499"/>
                      <a:pt x="30144" y="26202"/>
                      <a:pt x="29355" y="26202"/>
                    </a:cubicBezTo>
                    <a:cubicBezTo>
                      <a:pt x="28756" y="26202"/>
                      <a:pt x="28158" y="26374"/>
                      <a:pt x="27654" y="26720"/>
                    </a:cubicBezTo>
                    <a:lnTo>
                      <a:pt x="20749" y="19748"/>
                    </a:lnTo>
                    <a:lnTo>
                      <a:pt x="22417" y="9607"/>
                    </a:lnTo>
                    <a:lnTo>
                      <a:pt x="127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 name="Google Shape;97;p15">
            <a:extLst>
              <a:ext uri="{FF2B5EF4-FFF2-40B4-BE49-F238E27FC236}">
                <a16:creationId xmlns:a16="http://schemas.microsoft.com/office/drawing/2014/main" id="{1B85BF1A-77B2-DB83-6B6B-2F3AB1B442CF}"/>
              </a:ext>
            </a:extLst>
          </p:cNvPr>
          <p:cNvGrpSpPr/>
          <p:nvPr/>
        </p:nvGrpSpPr>
        <p:grpSpPr>
          <a:xfrm>
            <a:off x="7619700" y="1003743"/>
            <a:ext cx="750900" cy="750900"/>
            <a:chOff x="4737925" y="4200675"/>
            <a:chExt cx="750900" cy="750900"/>
          </a:xfrm>
        </p:grpSpPr>
        <p:sp>
          <p:nvSpPr>
            <p:cNvPr id="23" name="Google Shape;98;p15">
              <a:extLst>
                <a:ext uri="{FF2B5EF4-FFF2-40B4-BE49-F238E27FC236}">
                  <a16:creationId xmlns:a16="http://schemas.microsoft.com/office/drawing/2014/main" id="{65043C17-D9EF-A22F-4F28-4705CF48C9B7}"/>
                </a:ext>
              </a:extLst>
            </p:cNvPr>
            <p:cNvSpPr/>
            <p:nvPr/>
          </p:nvSpPr>
          <p:spPr>
            <a:xfrm>
              <a:off x="4737925" y="4200675"/>
              <a:ext cx="750900" cy="750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99;p15">
              <a:extLst>
                <a:ext uri="{FF2B5EF4-FFF2-40B4-BE49-F238E27FC236}">
                  <a16:creationId xmlns:a16="http://schemas.microsoft.com/office/drawing/2014/main" id="{CCCB94B7-6CF8-3EB4-8693-DA827EAF211A}"/>
                </a:ext>
              </a:extLst>
            </p:cNvPr>
            <p:cNvGrpSpPr/>
            <p:nvPr/>
          </p:nvGrpSpPr>
          <p:grpSpPr>
            <a:xfrm>
              <a:off x="4885188" y="4388720"/>
              <a:ext cx="456372" cy="374806"/>
              <a:chOff x="3188275" y="497475"/>
              <a:chExt cx="900675" cy="739700"/>
            </a:xfrm>
          </p:grpSpPr>
          <p:sp>
            <p:nvSpPr>
              <p:cNvPr id="25" name="Google Shape;100;p15">
                <a:extLst>
                  <a:ext uri="{FF2B5EF4-FFF2-40B4-BE49-F238E27FC236}">
                    <a16:creationId xmlns:a16="http://schemas.microsoft.com/office/drawing/2014/main" id="{5A027144-1494-7811-81A9-92099D7155D3}"/>
                  </a:ext>
                </a:extLst>
              </p:cNvPr>
              <p:cNvSpPr/>
              <p:nvPr/>
            </p:nvSpPr>
            <p:spPr>
              <a:xfrm>
                <a:off x="3188275" y="497475"/>
                <a:ext cx="900675" cy="739700"/>
              </a:xfrm>
              <a:custGeom>
                <a:avLst/>
                <a:gdLst/>
                <a:ahLst/>
                <a:cxnLst/>
                <a:rect l="l" t="t" r="r" b="b"/>
                <a:pathLst>
                  <a:path w="36027" h="29588" extrusionOk="0">
                    <a:moveTo>
                      <a:pt x="29055" y="0"/>
                    </a:moveTo>
                    <a:lnTo>
                      <a:pt x="1" y="10808"/>
                    </a:lnTo>
                    <a:lnTo>
                      <a:pt x="6972" y="29588"/>
                    </a:lnTo>
                    <a:lnTo>
                      <a:pt x="17780" y="25585"/>
                    </a:lnTo>
                    <a:lnTo>
                      <a:pt x="23484" y="28187"/>
                    </a:lnTo>
                    <a:lnTo>
                      <a:pt x="26119" y="22483"/>
                    </a:lnTo>
                    <a:lnTo>
                      <a:pt x="36026" y="18780"/>
                    </a:lnTo>
                    <a:lnTo>
                      <a:pt x="290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01;p15">
                <a:extLst>
                  <a:ext uri="{FF2B5EF4-FFF2-40B4-BE49-F238E27FC236}">
                    <a16:creationId xmlns:a16="http://schemas.microsoft.com/office/drawing/2014/main" id="{BD3B5CD2-B2CD-5114-8300-5B9068A201DA}"/>
                  </a:ext>
                </a:extLst>
              </p:cNvPr>
              <p:cNvSpPr/>
              <p:nvPr/>
            </p:nvSpPr>
            <p:spPr>
              <a:xfrm>
                <a:off x="3465150" y="900175"/>
                <a:ext cx="85925" cy="76375"/>
              </a:xfrm>
              <a:custGeom>
                <a:avLst/>
                <a:gdLst/>
                <a:ahLst/>
                <a:cxnLst/>
                <a:rect l="l" t="t" r="r" b="b"/>
                <a:pathLst>
                  <a:path w="3437" h="3055" extrusionOk="0">
                    <a:moveTo>
                      <a:pt x="1684" y="1"/>
                    </a:moveTo>
                    <a:cubicBezTo>
                      <a:pt x="1524" y="1"/>
                      <a:pt x="1361" y="24"/>
                      <a:pt x="1201" y="70"/>
                    </a:cubicBezTo>
                    <a:cubicBezTo>
                      <a:pt x="401" y="371"/>
                      <a:pt x="0" y="1238"/>
                      <a:pt x="267" y="2038"/>
                    </a:cubicBezTo>
                    <a:cubicBezTo>
                      <a:pt x="505" y="2672"/>
                      <a:pt x="1097" y="3055"/>
                      <a:pt x="1731" y="3055"/>
                    </a:cubicBezTo>
                    <a:cubicBezTo>
                      <a:pt x="1898" y="3055"/>
                      <a:pt x="2068" y="3028"/>
                      <a:pt x="2235" y="2972"/>
                    </a:cubicBezTo>
                    <a:cubicBezTo>
                      <a:pt x="3036" y="2672"/>
                      <a:pt x="3436" y="1805"/>
                      <a:pt x="3169" y="1004"/>
                    </a:cubicBezTo>
                    <a:cubicBezTo>
                      <a:pt x="2929" y="364"/>
                      <a:pt x="2326" y="1"/>
                      <a:pt x="16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2;p15">
                <a:extLst>
                  <a:ext uri="{FF2B5EF4-FFF2-40B4-BE49-F238E27FC236}">
                    <a16:creationId xmlns:a16="http://schemas.microsoft.com/office/drawing/2014/main" id="{9006E69F-0F53-4113-6C26-6488F0D61999}"/>
                  </a:ext>
                </a:extLst>
              </p:cNvPr>
              <p:cNvSpPr/>
              <p:nvPr/>
            </p:nvSpPr>
            <p:spPr>
              <a:xfrm>
                <a:off x="3603575" y="848675"/>
                <a:ext cx="86750" cy="76600"/>
              </a:xfrm>
              <a:custGeom>
                <a:avLst/>
                <a:gdLst/>
                <a:ahLst/>
                <a:cxnLst/>
                <a:rect l="l" t="t" r="r" b="b"/>
                <a:pathLst>
                  <a:path w="3470" h="3064" extrusionOk="0">
                    <a:moveTo>
                      <a:pt x="1720" y="0"/>
                    </a:moveTo>
                    <a:cubicBezTo>
                      <a:pt x="1549" y="0"/>
                      <a:pt x="1375" y="31"/>
                      <a:pt x="1201" y="96"/>
                    </a:cubicBezTo>
                    <a:cubicBezTo>
                      <a:pt x="401" y="396"/>
                      <a:pt x="1" y="1263"/>
                      <a:pt x="301" y="2064"/>
                    </a:cubicBezTo>
                    <a:cubicBezTo>
                      <a:pt x="508" y="2684"/>
                      <a:pt x="1095" y="3064"/>
                      <a:pt x="1706" y="3064"/>
                    </a:cubicBezTo>
                    <a:cubicBezTo>
                      <a:pt x="1883" y="3064"/>
                      <a:pt x="2063" y="3032"/>
                      <a:pt x="2236" y="2964"/>
                    </a:cubicBezTo>
                    <a:cubicBezTo>
                      <a:pt x="3036" y="2697"/>
                      <a:pt x="3470" y="1797"/>
                      <a:pt x="3170" y="1030"/>
                    </a:cubicBezTo>
                    <a:cubicBezTo>
                      <a:pt x="2908" y="402"/>
                      <a:pt x="2339" y="0"/>
                      <a:pt x="17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3;p15">
                <a:extLst>
                  <a:ext uri="{FF2B5EF4-FFF2-40B4-BE49-F238E27FC236}">
                    <a16:creationId xmlns:a16="http://schemas.microsoft.com/office/drawing/2014/main" id="{AAFF5144-0088-962B-818F-F2B6BA1D67DF}"/>
                  </a:ext>
                </a:extLst>
              </p:cNvPr>
              <p:cNvSpPr/>
              <p:nvPr/>
            </p:nvSpPr>
            <p:spPr>
              <a:xfrm>
                <a:off x="3741175" y="797775"/>
                <a:ext cx="86750" cy="76550"/>
              </a:xfrm>
              <a:custGeom>
                <a:avLst/>
                <a:gdLst/>
                <a:ahLst/>
                <a:cxnLst/>
                <a:rect l="l" t="t" r="r" b="b"/>
                <a:pathLst>
                  <a:path w="3470" h="3062" extrusionOk="0">
                    <a:moveTo>
                      <a:pt x="1727" y="1"/>
                    </a:moveTo>
                    <a:cubicBezTo>
                      <a:pt x="1553" y="1"/>
                      <a:pt x="1375" y="31"/>
                      <a:pt x="1201" y="97"/>
                    </a:cubicBezTo>
                    <a:cubicBezTo>
                      <a:pt x="401" y="397"/>
                      <a:pt x="1" y="1264"/>
                      <a:pt x="301" y="2065"/>
                    </a:cubicBezTo>
                    <a:cubicBezTo>
                      <a:pt x="510" y="2665"/>
                      <a:pt x="1107" y="3061"/>
                      <a:pt x="1724" y="3061"/>
                    </a:cubicBezTo>
                    <a:cubicBezTo>
                      <a:pt x="1896" y="3061"/>
                      <a:pt x="2069" y="3031"/>
                      <a:pt x="2235" y="2965"/>
                    </a:cubicBezTo>
                    <a:cubicBezTo>
                      <a:pt x="3036" y="2665"/>
                      <a:pt x="3470" y="1798"/>
                      <a:pt x="3169" y="997"/>
                    </a:cubicBezTo>
                    <a:cubicBezTo>
                      <a:pt x="2935" y="397"/>
                      <a:pt x="2352" y="1"/>
                      <a:pt x="17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121;p15">
            <a:extLst>
              <a:ext uri="{FF2B5EF4-FFF2-40B4-BE49-F238E27FC236}">
                <a16:creationId xmlns:a16="http://schemas.microsoft.com/office/drawing/2014/main" id="{AD46B451-FE01-54BC-8725-1BEA28DDA3A6}"/>
              </a:ext>
            </a:extLst>
          </p:cNvPr>
          <p:cNvGrpSpPr/>
          <p:nvPr/>
        </p:nvGrpSpPr>
        <p:grpSpPr>
          <a:xfrm>
            <a:off x="8285525" y="252843"/>
            <a:ext cx="750900" cy="750900"/>
            <a:chOff x="3821100" y="1415250"/>
            <a:chExt cx="750900" cy="750900"/>
          </a:xfrm>
        </p:grpSpPr>
        <p:sp>
          <p:nvSpPr>
            <p:cNvPr id="30" name="Google Shape;122;p15">
              <a:extLst>
                <a:ext uri="{FF2B5EF4-FFF2-40B4-BE49-F238E27FC236}">
                  <a16:creationId xmlns:a16="http://schemas.microsoft.com/office/drawing/2014/main" id="{74D7283F-EB9D-E1F7-27A9-74BA8F937C35}"/>
                </a:ext>
              </a:extLst>
            </p:cNvPr>
            <p:cNvSpPr/>
            <p:nvPr/>
          </p:nvSpPr>
          <p:spPr>
            <a:xfrm>
              <a:off x="3821100" y="1415250"/>
              <a:ext cx="750900" cy="750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123;p15">
              <a:extLst>
                <a:ext uri="{FF2B5EF4-FFF2-40B4-BE49-F238E27FC236}">
                  <a16:creationId xmlns:a16="http://schemas.microsoft.com/office/drawing/2014/main" id="{C907273E-DD5A-1753-B6CB-C8B43EE5BF55}"/>
                </a:ext>
              </a:extLst>
            </p:cNvPr>
            <p:cNvGrpSpPr/>
            <p:nvPr/>
          </p:nvGrpSpPr>
          <p:grpSpPr>
            <a:xfrm>
              <a:off x="4009422" y="1607598"/>
              <a:ext cx="456363" cy="476465"/>
              <a:chOff x="1828975" y="460775"/>
              <a:chExt cx="1185050" cy="1237250"/>
            </a:xfrm>
          </p:grpSpPr>
          <p:sp>
            <p:nvSpPr>
              <p:cNvPr id="32" name="Google Shape;124;p15">
                <a:extLst>
                  <a:ext uri="{FF2B5EF4-FFF2-40B4-BE49-F238E27FC236}">
                    <a16:creationId xmlns:a16="http://schemas.microsoft.com/office/drawing/2014/main" id="{2A15E90A-F9A4-B0CD-EA71-3489EB7EBE87}"/>
                  </a:ext>
                </a:extLst>
              </p:cNvPr>
              <p:cNvSpPr/>
              <p:nvPr/>
            </p:nvSpPr>
            <p:spPr>
              <a:xfrm>
                <a:off x="1828975" y="460875"/>
                <a:ext cx="924850" cy="859600"/>
              </a:xfrm>
              <a:custGeom>
                <a:avLst/>
                <a:gdLst/>
                <a:ahLst/>
                <a:cxnLst/>
                <a:rect l="l" t="t" r="r" b="b"/>
                <a:pathLst>
                  <a:path w="36994" h="34384" extrusionOk="0">
                    <a:moveTo>
                      <a:pt x="18479" y="1"/>
                    </a:moveTo>
                    <a:cubicBezTo>
                      <a:pt x="10211" y="1"/>
                      <a:pt x="2945" y="5976"/>
                      <a:pt x="1535" y="14407"/>
                    </a:cubicBezTo>
                    <a:cubicBezTo>
                      <a:pt x="1" y="23780"/>
                      <a:pt x="6338" y="32620"/>
                      <a:pt x="15712" y="34154"/>
                    </a:cubicBezTo>
                    <a:cubicBezTo>
                      <a:pt x="16654" y="34308"/>
                      <a:pt x="17591" y="34383"/>
                      <a:pt x="18516" y="34383"/>
                    </a:cubicBezTo>
                    <a:cubicBezTo>
                      <a:pt x="26783" y="34383"/>
                      <a:pt x="34049" y="28408"/>
                      <a:pt x="35459" y="19977"/>
                    </a:cubicBezTo>
                    <a:cubicBezTo>
                      <a:pt x="36994" y="10637"/>
                      <a:pt x="30656" y="1798"/>
                      <a:pt x="21282" y="230"/>
                    </a:cubicBezTo>
                    <a:cubicBezTo>
                      <a:pt x="20340" y="76"/>
                      <a:pt x="19403" y="1"/>
                      <a:pt x="184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25;p15">
                <a:extLst>
                  <a:ext uri="{FF2B5EF4-FFF2-40B4-BE49-F238E27FC236}">
                    <a16:creationId xmlns:a16="http://schemas.microsoft.com/office/drawing/2014/main" id="{53989437-F8D3-36E7-76C2-305FD9EE0393}"/>
                  </a:ext>
                </a:extLst>
              </p:cNvPr>
              <p:cNvSpPr/>
              <p:nvPr/>
            </p:nvSpPr>
            <p:spPr>
              <a:xfrm>
                <a:off x="2109175" y="460775"/>
                <a:ext cx="362775" cy="858975"/>
              </a:xfrm>
              <a:custGeom>
                <a:avLst/>
                <a:gdLst/>
                <a:ahLst/>
                <a:cxnLst/>
                <a:rect l="l" t="t" r="r" b="b"/>
                <a:pathLst>
                  <a:path w="14511" h="34359" fill="none" extrusionOk="0">
                    <a:moveTo>
                      <a:pt x="14511" y="17179"/>
                    </a:moveTo>
                    <a:cubicBezTo>
                      <a:pt x="14511" y="26686"/>
                      <a:pt x="11275" y="34358"/>
                      <a:pt x="7272" y="34358"/>
                    </a:cubicBezTo>
                    <a:cubicBezTo>
                      <a:pt x="3270" y="34358"/>
                      <a:pt x="1" y="26686"/>
                      <a:pt x="1" y="17179"/>
                    </a:cubicBezTo>
                    <a:cubicBezTo>
                      <a:pt x="1" y="7706"/>
                      <a:pt x="3270" y="0"/>
                      <a:pt x="7272" y="0"/>
                    </a:cubicBezTo>
                    <a:cubicBezTo>
                      <a:pt x="11275" y="0"/>
                      <a:pt x="14511" y="7706"/>
                      <a:pt x="14511" y="17179"/>
                    </a:cubicBezTo>
                    <a:close/>
                  </a:path>
                </a:pathLst>
              </a:custGeom>
              <a:noFill/>
              <a:ln w="5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26;p15">
                <a:extLst>
                  <a:ext uri="{FF2B5EF4-FFF2-40B4-BE49-F238E27FC236}">
                    <a16:creationId xmlns:a16="http://schemas.microsoft.com/office/drawing/2014/main" id="{B4BA300F-31D7-21FA-69EE-F2EA691AAD7A}"/>
                  </a:ext>
                </a:extLst>
              </p:cNvPr>
              <p:cNvSpPr/>
              <p:nvPr/>
            </p:nvSpPr>
            <p:spPr>
              <a:xfrm>
                <a:off x="2290975" y="460775"/>
                <a:ext cx="25" cy="859800"/>
              </a:xfrm>
              <a:custGeom>
                <a:avLst/>
                <a:gdLst/>
                <a:ahLst/>
                <a:cxnLst/>
                <a:rect l="l" t="t" r="r" b="b"/>
                <a:pathLst>
                  <a:path w="1" h="34392" fill="none" extrusionOk="0">
                    <a:moveTo>
                      <a:pt x="0" y="0"/>
                    </a:moveTo>
                    <a:lnTo>
                      <a:pt x="0" y="34392"/>
                    </a:lnTo>
                  </a:path>
                </a:pathLst>
              </a:custGeom>
              <a:noFill/>
              <a:ln w="500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27;p15">
                <a:extLst>
                  <a:ext uri="{FF2B5EF4-FFF2-40B4-BE49-F238E27FC236}">
                    <a16:creationId xmlns:a16="http://schemas.microsoft.com/office/drawing/2014/main" id="{0C979215-EA4F-CBFB-A6AE-DC99FD70BC7D}"/>
                  </a:ext>
                </a:extLst>
              </p:cNvPr>
              <p:cNvSpPr/>
              <p:nvPr/>
            </p:nvSpPr>
            <p:spPr>
              <a:xfrm>
                <a:off x="1861500" y="890250"/>
                <a:ext cx="858975" cy="25"/>
              </a:xfrm>
              <a:custGeom>
                <a:avLst/>
                <a:gdLst/>
                <a:ahLst/>
                <a:cxnLst/>
                <a:rect l="l" t="t" r="r" b="b"/>
                <a:pathLst>
                  <a:path w="34359" h="1" fill="none" extrusionOk="0">
                    <a:moveTo>
                      <a:pt x="34358" y="0"/>
                    </a:moveTo>
                    <a:lnTo>
                      <a:pt x="1" y="0"/>
                    </a:lnTo>
                  </a:path>
                </a:pathLst>
              </a:custGeom>
              <a:noFill/>
              <a:ln w="5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28;p15">
                <a:extLst>
                  <a:ext uri="{FF2B5EF4-FFF2-40B4-BE49-F238E27FC236}">
                    <a16:creationId xmlns:a16="http://schemas.microsoft.com/office/drawing/2014/main" id="{89E7C679-B193-0A07-61FF-40D88B10F090}"/>
                  </a:ext>
                </a:extLst>
              </p:cNvPr>
              <p:cNvSpPr/>
              <p:nvPr/>
            </p:nvSpPr>
            <p:spPr>
              <a:xfrm>
                <a:off x="1906525" y="700950"/>
                <a:ext cx="770575" cy="25"/>
              </a:xfrm>
              <a:custGeom>
                <a:avLst/>
                <a:gdLst/>
                <a:ahLst/>
                <a:cxnLst/>
                <a:rect l="l" t="t" r="r" b="b"/>
                <a:pathLst>
                  <a:path w="30823" h="1" fill="none" extrusionOk="0">
                    <a:moveTo>
                      <a:pt x="30823" y="0"/>
                    </a:moveTo>
                    <a:lnTo>
                      <a:pt x="1" y="0"/>
                    </a:lnTo>
                  </a:path>
                </a:pathLst>
              </a:custGeom>
              <a:noFill/>
              <a:ln w="5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29;p15">
                <a:extLst>
                  <a:ext uri="{FF2B5EF4-FFF2-40B4-BE49-F238E27FC236}">
                    <a16:creationId xmlns:a16="http://schemas.microsoft.com/office/drawing/2014/main" id="{AAAB002A-F48C-BA84-A1BA-3212AA7DD324}"/>
                  </a:ext>
                </a:extLst>
              </p:cNvPr>
              <p:cNvSpPr/>
              <p:nvPr/>
            </p:nvSpPr>
            <p:spPr>
              <a:xfrm>
                <a:off x="1906525" y="1087900"/>
                <a:ext cx="770575" cy="0"/>
              </a:xfrm>
              <a:custGeom>
                <a:avLst/>
                <a:gdLst/>
                <a:ahLst/>
                <a:cxnLst/>
                <a:rect l="l" t="t" r="r" b="b"/>
                <a:pathLst>
                  <a:path w="30823" fill="none" extrusionOk="0">
                    <a:moveTo>
                      <a:pt x="30823" y="0"/>
                    </a:moveTo>
                    <a:lnTo>
                      <a:pt x="1" y="0"/>
                    </a:lnTo>
                  </a:path>
                </a:pathLst>
              </a:custGeom>
              <a:noFill/>
              <a:ln w="5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30;p15">
                <a:extLst>
                  <a:ext uri="{FF2B5EF4-FFF2-40B4-BE49-F238E27FC236}">
                    <a16:creationId xmlns:a16="http://schemas.microsoft.com/office/drawing/2014/main" id="{B68A4B46-FFD5-A31F-4BE7-BD6328436A34}"/>
                  </a:ext>
                </a:extLst>
              </p:cNvPr>
              <p:cNvSpPr/>
              <p:nvPr/>
            </p:nvSpPr>
            <p:spPr>
              <a:xfrm>
                <a:off x="2300575" y="1001450"/>
                <a:ext cx="713450" cy="696575"/>
              </a:xfrm>
              <a:custGeom>
                <a:avLst/>
                <a:gdLst/>
                <a:ahLst/>
                <a:cxnLst/>
                <a:rect l="l" t="t" r="r" b="b"/>
                <a:pathLst>
                  <a:path w="28538" h="27863" extrusionOk="0">
                    <a:moveTo>
                      <a:pt x="1572" y="0"/>
                    </a:moveTo>
                    <a:cubicBezTo>
                      <a:pt x="693" y="0"/>
                      <a:pt x="1" y="935"/>
                      <a:pt x="417" y="1823"/>
                    </a:cubicBezTo>
                    <a:lnTo>
                      <a:pt x="11592" y="27142"/>
                    </a:lnTo>
                    <a:cubicBezTo>
                      <a:pt x="11809" y="27634"/>
                      <a:pt x="12252" y="27862"/>
                      <a:pt x="12695" y="27862"/>
                    </a:cubicBezTo>
                    <a:cubicBezTo>
                      <a:pt x="13273" y="27862"/>
                      <a:pt x="13851" y="27473"/>
                      <a:pt x="13927" y="26775"/>
                    </a:cubicBezTo>
                    <a:lnTo>
                      <a:pt x="15294" y="15000"/>
                    </a:lnTo>
                    <a:lnTo>
                      <a:pt x="27036" y="13632"/>
                    </a:lnTo>
                    <a:cubicBezTo>
                      <a:pt x="28304" y="13499"/>
                      <a:pt x="28537" y="11797"/>
                      <a:pt x="27436" y="11297"/>
                    </a:cubicBezTo>
                    <a:lnTo>
                      <a:pt x="2118" y="122"/>
                    </a:lnTo>
                    <a:cubicBezTo>
                      <a:pt x="1934" y="38"/>
                      <a:pt x="1749" y="0"/>
                      <a:pt x="15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875418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2772"/>
                                        </p:tgtEl>
                                        <p:attrNameLst>
                                          <p:attrName>r</p:attrName>
                                        </p:attrNameLst>
                                      </p:cBhvr>
                                    </p:animRot>
                                  </p:childTnLst>
                                </p:cTn>
                              </p:par>
                              <p:par>
                                <p:cTn id="7" presetID="2" presetClass="entr" presetSubtype="8" fill="hold" nodeType="withEffect">
                                  <p:stCondLst>
                                    <p:cond delay="0"/>
                                  </p:stCondLst>
                                  <p:childTnLst>
                                    <p:set>
                                      <p:cBhvr>
                                        <p:cTn id="8" dur="1" fill="hold">
                                          <p:stCondLst>
                                            <p:cond delay="0"/>
                                          </p:stCondLst>
                                        </p:cTn>
                                        <p:tgtEl>
                                          <p:spTgt spid="2767"/>
                                        </p:tgtEl>
                                        <p:attrNameLst>
                                          <p:attrName>style.visibility</p:attrName>
                                        </p:attrNameLst>
                                      </p:cBhvr>
                                      <p:to>
                                        <p:strVal val="visible"/>
                                      </p:to>
                                    </p:set>
                                    <p:anim calcmode="lin" valueType="num">
                                      <p:cBhvr additive="base">
                                        <p:cTn id="9" dur="1000"/>
                                        <p:tgtEl>
                                          <p:spTgt spid="2767"/>
                                        </p:tgtEl>
                                        <p:attrNameLst>
                                          <p:attrName>ppt_x</p:attrName>
                                        </p:attrNameLst>
                                      </p:cBhvr>
                                      <p:tavLst>
                                        <p:tav tm="0">
                                          <p:val>
                                            <p:strVal val="#ppt_x-1"/>
                                          </p:val>
                                        </p:tav>
                                        <p:tav tm="100000">
                                          <p:val>
                                            <p:strVal val="#ppt_x"/>
                                          </p:val>
                                        </p:tav>
                                      </p:tavLst>
                                    </p:anim>
                                  </p:childTnLst>
                                </p:cTn>
                              </p:par>
                              <p:par>
                                <p:cTn id="10" presetID="2" presetClass="entr" presetSubtype="1" fill="hold" nodeType="withEffect">
                                  <p:stCondLst>
                                    <p:cond delay="0"/>
                                  </p:stCondLst>
                                  <p:childTnLst>
                                    <p:set>
                                      <p:cBhvr>
                                        <p:cTn id="11" dur="1" fill="hold">
                                          <p:stCondLst>
                                            <p:cond delay="0"/>
                                          </p:stCondLst>
                                        </p:cTn>
                                        <p:tgtEl>
                                          <p:spTgt spid="2765"/>
                                        </p:tgtEl>
                                        <p:attrNameLst>
                                          <p:attrName>style.visibility</p:attrName>
                                        </p:attrNameLst>
                                      </p:cBhvr>
                                      <p:to>
                                        <p:strVal val="visible"/>
                                      </p:to>
                                    </p:set>
                                    <p:anim calcmode="lin" valueType="num">
                                      <p:cBhvr additive="base">
                                        <p:cTn id="12" dur="1000"/>
                                        <p:tgtEl>
                                          <p:spTgt spid="2765"/>
                                        </p:tgtEl>
                                        <p:attrNameLst>
                                          <p:attrName>ppt_y</p:attrName>
                                        </p:attrNameLst>
                                      </p:cBhvr>
                                      <p:tavLst>
                                        <p:tav tm="0">
                                          <p:val>
                                            <p:strVal val="#ppt_y-1"/>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2764"/>
                                        </p:tgtEl>
                                        <p:attrNameLst>
                                          <p:attrName>style.visibility</p:attrName>
                                        </p:attrNameLst>
                                      </p:cBhvr>
                                      <p:to>
                                        <p:strVal val="visible"/>
                                      </p:to>
                                    </p:set>
                                    <p:anim calcmode="lin" valueType="num">
                                      <p:cBhvr additive="base">
                                        <p:cTn id="15" dur="1000"/>
                                        <p:tgtEl>
                                          <p:spTgt spid="2764"/>
                                        </p:tgtEl>
                                        <p:attrNameLst>
                                          <p:attrName>ppt_x</p:attrName>
                                        </p:attrNameLst>
                                      </p:cBhvr>
                                      <p:tavLst>
                                        <p:tav tm="0">
                                          <p:val>
                                            <p:strVal val="#ppt_x+1"/>
                                          </p:val>
                                        </p:tav>
                                        <p:tav tm="100000">
                                          <p:val>
                                            <p:strVal val="#ppt_x"/>
                                          </p:val>
                                        </p:tav>
                                      </p:tavLst>
                                    </p:anim>
                                  </p:childTnLst>
                                </p:cTn>
                              </p:par>
                              <p:par>
                                <p:cTn id="16" presetID="2" presetClass="entr" presetSubtype="8" fill="hold" nodeType="withEffect">
                                  <p:stCondLst>
                                    <p:cond delay="0"/>
                                  </p:stCondLst>
                                  <p:childTnLst>
                                    <p:set>
                                      <p:cBhvr>
                                        <p:cTn id="17" dur="1" fill="hold">
                                          <p:stCondLst>
                                            <p:cond delay="0"/>
                                          </p:stCondLst>
                                        </p:cTn>
                                        <p:tgtEl>
                                          <p:spTgt spid="2774"/>
                                        </p:tgtEl>
                                        <p:attrNameLst>
                                          <p:attrName>style.visibility</p:attrName>
                                        </p:attrNameLst>
                                      </p:cBhvr>
                                      <p:to>
                                        <p:strVal val="visible"/>
                                      </p:to>
                                    </p:set>
                                    <p:anim calcmode="lin" valueType="num">
                                      <p:cBhvr additive="base">
                                        <p:cTn id="18" dur="1000"/>
                                        <p:tgtEl>
                                          <p:spTgt spid="2774"/>
                                        </p:tgtEl>
                                        <p:attrNameLst>
                                          <p:attrName>ppt_x</p:attrName>
                                        </p:attrNameLst>
                                      </p:cBhvr>
                                      <p:tavLst>
                                        <p:tav tm="0">
                                          <p:val>
                                            <p:strVal val="#ppt_x-1"/>
                                          </p:val>
                                        </p:tav>
                                        <p:tav tm="100000">
                                          <p:val>
                                            <p:strVal val="#ppt_x"/>
                                          </p:val>
                                        </p:tav>
                                      </p:tavLst>
                                    </p:anim>
                                  </p:childTnLst>
                                </p:cTn>
                              </p:par>
                              <p:par>
                                <p:cTn id="19" presetID="10" presetClass="entr" presetSubtype="0" fill="hold" nodeType="withEffect">
                                  <p:stCondLst>
                                    <p:cond delay="0"/>
                                  </p:stCondLst>
                                  <p:childTnLst>
                                    <p:set>
                                      <p:cBhvr>
                                        <p:cTn id="20" dur="1" fill="hold">
                                          <p:stCondLst>
                                            <p:cond delay="0"/>
                                          </p:stCondLst>
                                        </p:cTn>
                                        <p:tgtEl>
                                          <p:spTgt spid="2766"/>
                                        </p:tgtEl>
                                        <p:attrNameLst>
                                          <p:attrName>style.visibility</p:attrName>
                                        </p:attrNameLst>
                                      </p:cBhvr>
                                      <p:to>
                                        <p:strVal val="visible"/>
                                      </p:to>
                                    </p:set>
                                    <p:animEffect transition="in" filter="fade">
                                      <p:cBhvr>
                                        <p:cTn id="21" dur="1000"/>
                                        <p:tgtEl>
                                          <p:spTgt spid="27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6"/>
          <p:cNvSpPr txBox="1">
            <a:spLocks noGrp="1"/>
          </p:cNvSpPr>
          <p:nvPr>
            <p:ph type="title"/>
          </p:nvPr>
        </p:nvSpPr>
        <p:spPr>
          <a:xfrm>
            <a:off x="720000" y="381417"/>
            <a:ext cx="7704000" cy="5748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Dataset</a:t>
            </a:r>
            <a:endParaRPr dirty="0"/>
          </a:p>
        </p:txBody>
      </p:sp>
      <p:sp>
        <p:nvSpPr>
          <p:cNvPr id="182" name="Google Shape;182;p16"/>
          <p:cNvSpPr txBox="1">
            <a:spLocks noGrp="1"/>
          </p:cNvSpPr>
          <p:nvPr>
            <p:ph type="body" idx="1"/>
          </p:nvPr>
        </p:nvSpPr>
        <p:spPr>
          <a:xfrm>
            <a:off x="720000" y="1049575"/>
            <a:ext cx="7704000" cy="3848432"/>
          </a:xfrm>
          <a:prstGeom prst="rect">
            <a:avLst/>
          </a:prstGeom>
        </p:spPr>
        <p:txBody>
          <a:bodyPr spcFirstLastPara="1" wrap="square" lIns="91425" tIns="91425" rIns="91425" bIns="91425" anchor="t" anchorCtr="0">
            <a:noAutofit/>
          </a:bodyPr>
          <a:lstStyle/>
          <a:p>
            <a:pPr marL="139700" indent="0">
              <a:buClr>
                <a:schemeClr val="dk1"/>
              </a:buClr>
              <a:buNone/>
            </a:pPr>
            <a:r>
              <a:rPr lang="en-US" dirty="0">
                <a:solidFill>
                  <a:schemeClr val="dk1"/>
                </a:solidFill>
                <a:latin typeface="Times New Roman" panose="02020603050405020304" pitchFamily="18" charset="0"/>
                <a:cs typeface="Times New Roman" panose="02020603050405020304" pitchFamily="18" charset="0"/>
              </a:rPr>
              <a:t>	This proposal will examine data on terrorism attacks worldwide from 1970-2017 to understand key trends and form solutions.</a:t>
            </a:r>
          </a:p>
          <a:p>
            <a:pPr marL="139700" indent="0">
              <a:buClr>
                <a:schemeClr val="dk1"/>
              </a:buClr>
              <a:buNone/>
            </a:pPr>
            <a:endParaRPr lang="en-US" dirty="0">
              <a:solidFill>
                <a:schemeClr val="dk1"/>
              </a:solidFill>
              <a:latin typeface="Times New Roman" panose="02020603050405020304" pitchFamily="18" charset="0"/>
              <a:cs typeface="Times New Roman" panose="02020603050405020304" pitchFamily="18" charset="0"/>
            </a:endParaRPr>
          </a:p>
          <a:p>
            <a:pPr marL="139700" indent="0">
              <a:buClr>
                <a:schemeClr val="dk1"/>
              </a:buClr>
              <a:buNone/>
            </a:pPr>
            <a:r>
              <a:rPr lang="en-US" dirty="0">
                <a:solidFill>
                  <a:schemeClr val="dk1"/>
                </a:solidFill>
                <a:latin typeface="Times New Roman" panose="02020603050405020304" pitchFamily="18" charset="0"/>
                <a:cs typeface="Times New Roman" panose="02020603050405020304" pitchFamily="18" charset="0"/>
              </a:rPr>
              <a:t>	The data comes from the Global Terrorism Database - the world's most complete open-source database tracking over 180,000 terrorist attacks globally from 1970-2017. This data is compiled by top terrorism researchers at the University of Maryland.</a:t>
            </a:r>
          </a:p>
          <a:p>
            <a:pPr marL="139700" indent="0">
              <a:buClr>
                <a:schemeClr val="dk1"/>
              </a:buClr>
              <a:buNone/>
            </a:pPr>
            <a:endParaRPr lang="en-US" dirty="0">
              <a:solidFill>
                <a:schemeClr val="dk1"/>
              </a:solidFill>
              <a:latin typeface="Times New Roman" panose="02020603050405020304" pitchFamily="18" charset="0"/>
              <a:cs typeface="Times New Roman" panose="02020603050405020304" pitchFamily="18" charset="0"/>
            </a:endParaRPr>
          </a:p>
          <a:p>
            <a:pPr marL="139700" indent="0">
              <a:buClr>
                <a:schemeClr val="dk1"/>
              </a:buClr>
              <a:buNone/>
            </a:pPr>
            <a:r>
              <a:rPr lang="en-US" dirty="0">
                <a:solidFill>
                  <a:schemeClr val="dk1"/>
                </a:solidFill>
                <a:latin typeface="Times New Roman" panose="02020603050405020304" pitchFamily="18" charset="0"/>
                <a:cs typeface="Times New Roman" panose="02020603050405020304" pitchFamily="18" charset="0"/>
              </a:rPr>
              <a:t>This rich dataset documents key facts on each individual terror attack, including:</a:t>
            </a:r>
          </a:p>
          <a:p>
            <a:pPr>
              <a:buClr>
                <a:schemeClr val="dk1"/>
              </a:buClr>
            </a:pPr>
            <a:r>
              <a:rPr lang="en-US" dirty="0">
                <a:solidFill>
                  <a:schemeClr val="dk1"/>
                </a:solidFill>
                <a:latin typeface="Times New Roman" panose="02020603050405020304" pitchFamily="18" charset="0"/>
                <a:cs typeface="Times New Roman" panose="02020603050405020304" pitchFamily="18" charset="0"/>
              </a:rPr>
              <a:t>Date &amp; location of each attack</a:t>
            </a:r>
          </a:p>
          <a:p>
            <a:pPr>
              <a:buClr>
                <a:schemeClr val="dk1"/>
              </a:buClr>
            </a:pPr>
            <a:r>
              <a:rPr lang="en-US" dirty="0">
                <a:solidFill>
                  <a:schemeClr val="dk1"/>
                </a:solidFill>
                <a:latin typeface="Times New Roman" panose="02020603050405020304" pitchFamily="18" charset="0"/>
                <a:cs typeface="Times New Roman" panose="02020603050405020304" pitchFamily="18" charset="0"/>
              </a:rPr>
              <a:t>Perpetrator details - which terror organization was responsible</a:t>
            </a:r>
          </a:p>
          <a:p>
            <a:pPr>
              <a:buClr>
                <a:schemeClr val="dk1"/>
              </a:buClr>
            </a:pPr>
            <a:r>
              <a:rPr lang="en-US" dirty="0">
                <a:solidFill>
                  <a:schemeClr val="dk1"/>
                </a:solidFill>
                <a:latin typeface="Times New Roman" panose="02020603050405020304" pitchFamily="18" charset="0"/>
                <a:cs typeface="Times New Roman" panose="02020603050405020304" pitchFamily="18" charset="0"/>
              </a:rPr>
              <a:t>Exact attack tactics used - bombing, shooting, hostage-taking</a:t>
            </a:r>
          </a:p>
          <a:p>
            <a:pPr>
              <a:buClr>
                <a:schemeClr val="dk1"/>
              </a:buClr>
            </a:pPr>
            <a:r>
              <a:rPr lang="en-US" dirty="0">
                <a:solidFill>
                  <a:schemeClr val="dk1"/>
                </a:solidFill>
                <a:latin typeface="Times New Roman" panose="02020603050405020304" pitchFamily="18" charset="0"/>
                <a:cs typeface="Times New Roman" panose="02020603050405020304" pitchFamily="18" charset="0"/>
              </a:rPr>
              <a:t>Targets of each attack - civilians, government, infrastructure</a:t>
            </a:r>
          </a:p>
          <a:p>
            <a:pPr>
              <a:buClr>
                <a:schemeClr val="dk1"/>
              </a:buClr>
            </a:pPr>
            <a:r>
              <a:rPr lang="en-US" dirty="0">
                <a:solidFill>
                  <a:schemeClr val="dk1"/>
                </a:solidFill>
                <a:latin typeface="Times New Roman" panose="02020603050405020304" pitchFamily="18" charset="0"/>
                <a:cs typeface="Times New Roman" panose="02020603050405020304" pitchFamily="18" charset="0"/>
              </a:rPr>
              <a:t>Number of fatalities and injuries per attack</a:t>
            </a:r>
          </a:p>
          <a:p>
            <a:pPr>
              <a:buClr>
                <a:schemeClr val="dk1"/>
              </a:buClr>
            </a:pPr>
            <a:r>
              <a:rPr lang="en-US" dirty="0">
                <a:solidFill>
                  <a:schemeClr val="dk1"/>
                </a:solidFill>
                <a:latin typeface="Times New Roman" panose="02020603050405020304" pitchFamily="18" charset="0"/>
                <a:cs typeface="Times New Roman" panose="02020603050405020304" pitchFamily="18" charset="0"/>
              </a:rPr>
              <a:t>Extent of property damage</a:t>
            </a:r>
          </a:p>
          <a:p>
            <a:pPr marL="139700" indent="0">
              <a:buClr>
                <a:schemeClr val="dk1"/>
              </a:buClr>
              <a:buNone/>
            </a:pPr>
            <a:endParaRPr lang="en-US" dirty="0">
              <a:solidFill>
                <a:schemeClr val="dk1"/>
              </a:solidFill>
              <a:latin typeface="Times New Roman" panose="02020603050405020304" pitchFamily="18" charset="0"/>
              <a:cs typeface="Times New Roman" panose="02020603050405020304" pitchFamily="18" charset="0"/>
            </a:endParaRPr>
          </a:p>
          <a:p>
            <a:pPr marL="139700" indent="0">
              <a:buClr>
                <a:schemeClr val="dk1"/>
              </a:buClr>
              <a:buNone/>
            </a:pPr>
            <a:r>
              <a:rPr lang="en-US" dirty="0">
                <a:solidFill>
                  <a:schemeClr val="dk1"/>
                </a:solidFill>
                <a:latin typeface="Times New Roman" panose="02020603050405020304" pitchFamily="18" charset="0"/>
                <a:cs typeface="Times New Roman" panose="02020603050405020304" pitchFamily="18" charset="0"/>
              </a:rPr>
              <a:t>	In essence, this data reveals the full story of 180,000+ terror attacks worldwide over nearly 50 years - providing incredible insights into evolving trends.</a:t>
            </a:r>
          </a:p>
        </p:txBody>
      </p:sp>
    </p:spTree>
    <p:extLst>
      <p:ext uri="{BB962C8B-B14F-4D97-AF65-F5344CB8AC3E}">
        <p14:creationId xmlns:p14="http://schemas.microsoft.com/office/powerpoint/2010/main" val="3765938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3312"/>
        <p:cNvGrpSpPr/>
        <p:nvPr/>
      </p:nvGrpSpPr>
      <p:grpSpPr>
        <a:xfrm>
          <a:off x="0" y="0"/>
          <a:ext cx="0" cy="0"/>
          <a:chOff x="0" y="0"/>
          <a:chExt cx="0" cy="0"/>
        </a:xfrm>
      </p:grpSpPr>
      <p:sp>
        <p:nvSpPr>
          <p:cNvPr id="3313" name="Google Shape;3313;p81"/>
          <p:cNvSpPr txBox="1">
            <a:spLocks noGrp="1"/>
          </p:cNvSpPr>
          <p:nvPr>
            <p:ph type="title"/>
          </p:nvPr>
        </p:nvSpPr>
        <p:spPr>
          <a:xfrm>
            <a:off x="1116375" y="2342724"/>
            <a:ext cx="4509600" cy="750899"/>
          </a:xfrm>
          <a:prstGeom prst="rect">
            <a:avLst/>
          </a:prstGeom>
        </p:spPr>
        <p:txBody>
          <a:bodyPr spcFirstLastPara="1" wrap="square" lIns="91425" tIns="0" rIns="91425" bIns="91425" anchor="t" anchorCtr="0">
            <a:noAutofit/>
          </a:bodyPr>
          <a:lstStyle/>
          <a:p>
            <a:pPr marL="0" lvl="0" indent="0" algn="r" rtl="0">
              <a:spcBef>
                <a:spcPts val="0"/>
              </a:spcBef>
              <a:spcAft>
                <a:spcPts val="0"/>
              </a:spcAft>
              <a:buNone/>
            </a:pPr>
            <a:r>
              <a:rPr lang="en" sz="5400" dirty="0">
                <a:solidFill>
                  <a:schemeClr val="accent2"/>
                </a:solidFill>
              </a:rPr>
              <a:t>Methodology</a:t>
            </a:r>
            <a:endParaRPr sz="5400" dirty="0">
              <a:solidFill>
                <a:schemeClr val="accent2"/>
              </a:solidFill>
            </a:endParaRPr>
          </a:p>
        </p:txBody>
      </p:sp>
      <p:sp>
        <p:nvSpPr>
          <p:cNvPr id="3314" name="Google Shape;3314;p81"/>
          <p:cNvSpPr txBox="1">
            <a:spLocks noGrp="1"/>
          </p:cNvSpPr>
          <p:nvPr>
            <p:ph type="title" idx="2"/>
          </p:nvPr>
        </p:nvSpPr>
        <p:spPr>
          <a:xfrm>
            <a:off x="5766537" y="1813784"/>
            <a:ext cx="2575200" cy="12879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dirty="0">
                <a:solidFill>
                  <a:schemeClr val="bg1"/>
                </a:solidFill>
              </a:rPr>
              <a:t>04</a:t>
            </a:r>
            <a:endParaRPr dirty="0">
              <a:solidFill>
                <a:schemeClr val="bg1"/>
              </a:solidFill>
            </a:endParaRPr>
          </a:p>
        </p:txBody>
      </p:sp>
      <p:sp>
        <p:nvSpPr>
          <p:cNvPr id="3315" name="Google Shape;3315;p81"/>
          <p:cNvSpPr txBox="1">
            <a:spLocks noGrp="1"/>
          </p:cNvSpPr>
          <p:nvPr>
            <p:ph type="subTitle" idx="1"/>
          </p:nvPr>
        </p:nvSpPr>
        <p:spPr>
          <a:xfrm>
            <a:off x="640080" y="3333247"/>
            <a:ext cx="4985641" cy="3483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dirty="0">
                <a:latin typeface="Times New Roman" panose="02020603050405020304" pitchFamily="18" charset="0"/>
                <a:cs typeface="Times New Roman" panose="02020603050405020304" pitchFamily="18" charset="0"/>
              </a:rPr>
              <a:t>Analytical Approach for Terrorism Analysis</a:t>
            </a:r>
            <a:endParaRPr dirty="0">
              <a:latin typeface="Times New Roman" panose="02020603050405020304" pitchFamily="18" charset="0"/>
              <a:cs typeface="Times New Roman" panose="02020603050405020304" pitchFamily="18" charset="0"/>
            </a:endParaRPr>
          </a:p>
        </p:txBody>
      </p:sp>
      <p:cxnSp>
        <p:nvCxnSpPr>
          <p:cNvPr id="3316" name="Google Shape;3316;p81"/>
          <p:cNvCxnSpPr/>
          <p:nvPr/>
        </p:nvCxnSpPr>
        <p:spPr>
          <a:xfrm>
            <a:off x="1337971" y="3176040"/>
            <a:ext cx="4218900" cy="0"/>
          </a:xfrm>
          <a:prstGeom prst="straightConnector1">
            <a:avLst/>
          </a:prstGeom>
          <a:noFill/>
          <a:ln w="9525" cap="flat" cmpd="sng">
            <a:solidFill>
              <a:schemeClr val="lt1"/>
            </a:solidFill>
            <a:prstDash val="solid"/>
            <a:round/>
            <a:headEnd type="none" w="med" len="med"/>
            <a:tailEnd type="none" w="med" len="med"/>
          </a:ln>
        </p:spPr>
      </p:cxnSp>
      <p:sp>
        <p:nvSpPr>
          <p:cNvPr id="3317" name="Google Shape;3317;p81"/>
          <p:cNvSpPr/>
          <p:nvPr/>
        </p:nvSpPr>
        <p:spPr>
          <a:xfrm rot="10800000" flipH="1">
            <a:off x="354563" y="2397259"/>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18" name="Google Shape;3318;p81"/>
          <p:cNvGrpSpPr/>
          <p:nvPr/>
        </p:nvGrpSpPr>
        <p:grpSpPr>
          <a:xfrm flipH="1">
            <a:off x="5943474" y="3141820"/>
            <a:ext cx="1965289" cy="517060"/>
            <a:chOff x="3539975" y="3523525"/>
            <a:chExt cx="745925" cy="196250"/>
          </a:xfrm>
        </p:grpSpPr>
        <p:sp>
          <p:nvSpPr>
            <p:cNvPr id="3319" name="Google Shape;3319;p81"/>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81"/>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81"/>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81"/>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81"/>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81"/>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81"/>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81"/>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81"/>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81"/>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81"/>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81"/>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81"/>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81"/>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81"/>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81"/>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2767;p64">
            <a:extLst>
              <a:ext uri="{FF2B5EF4-FFF2-40B4-BE49-F238E27FC236}">
                <a16:creationId xmlns:a16="http://schemas.microsoft.com/office/drawing/2014/main" id="{FC3BCD00-2250-1D2E-C1AE-E737E4A64907}"/>
              </a:ext>
            </a:extLst>
          </p:cNvPr>
          <p:cNvGrpSpPr/>
          <p:nvPr/>
        </p:nvGrpSpPr>
        <p:grpSpPr>
          <a:xfrm flipH="1">
            <a:off x="7275839" y="4363901"/>
            <a:ext cx="793256" cy="182899"/>
            <a:chOff x="2685575" y="2835950"/>
            <a:chExt cx="433000" cy="99825"/>
          </a:xfrm>
        </p:grpSpPr>
        <p:sp>
          <p:nvSpPr>
            <p:cNvPr id="3" name="Google Shape;2768;p64">
              <a:extLst>
                <a:ext uri="{FF2B5EF4-FFF2-40B4-BE49-F238E27FC236}">
                  <a16:creationId xmlns:a16="http://schemas.microsoft.com/office/drawing/2014/main" id="{348A765B-D3BD-54F1-3E57-AB1050B029E9}"/>
                </a:ext>
              </a:extLst>
            </p:cNvPr>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769;p64">
              <a:extLst>
                <a:ext uri="{FF2B5EF4-FFF2-40B4-BE49-F238E27FC236}">
                  <a16:creationId xmlns:a16="http://schemas.microsoft.com/office/drawing/2014/main" id="{A4D085E2-FB0F-7154-3AFC-CD1B46413222}"/>
                </a:ext>
              </a:extLst>
            </p:cNvPr>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770;p64">
              <a:extLst>
                <a:ext uri="{FF2B5EF4-FFF2-40B4-BE49-F238E27FC236}">
                  <a16:creationId xmlns:a16="http://schemas.microsoft.com/office/drawing/2014/main" id="{D7AA7C1D-8B0C-E5DE-768B-0724DF277F3A}"/>
                </a:ext>
              </a:extLst>
            </p:cNvPr>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771;p64">
              <a:extLst>
                <a:ext uri="{FF2B5EF4-FFF2-40B4-BE49-F238E27FC236}">
                  <a16:creationId xmlns:a16="http://schemas.microsoft.com/office/drawing/2014/main" id="{C9423C3F-A8BD-6D59-BCDC-4183367F4177}"/>
                </a:ext>
              </a:extLst>
            </p:cNvPr>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97;p15">
            <a:extLst>
              <a:ext uri="{FF2B5EF4-FFF2-40B4-BE49-F238E27FC236}">
                <a16:creationId xmlns:a16="http://schemas.microsoft.com/office/drawing/2014/main" id="{832E5030-BB51-B3AB-A8F7-38894AC16FAA}"/>
              </a:ext>
            </a:extLst>
          </p:cNvPr>
          <p:cNvGrpSpPr/>
          <p:nvPr/>
        </p:nvGrpSpPr>
        <p:grpSpPr>
          <a:xfrm>
            <a:off x="1630380" y="994599"/>
            <a:ext cx="750900" cy="750900"/>
            <a:chOff x="4737925" y="4200675"/>
            <a:chExt cx="750900" cy="750900"/>
          </a:xfrm>
        </p:grpSpPr>
        <p:sp>
          <p:nvSpPr>
            <p:cNvPr id="8" name="Google Shape;98;p15">
              <a:extLst>
                <a:ext uri="{FF2B5EF4-FFF2-40B4-BE49-F238E27FC236}">
                  <a16:creationId xmlns:a16="http://schemas.microsoft.com/office/drawing/2014/main" id="{5A8DAAC2-50A8-69D6-1D56-614B3330DC0A}"/>
                </a:ext>
              </a:extLst>
            </p:cNvPr>
            <p:cNvSpPr/>
            <p:nvPr/>
          </p:nvSpPr>
          <p:spPr>
            <a:xfrm>
              <a:off x="4737925" y="4200675"/>
              <a:ext cx="750900" cy="750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 name="Google Shape;99;p15">
              <a:extLst>
                <a:ext uri="{FF2B5EF4-FFF2-40B4-BE49-F238E27FC236}">
                  <a16:creationId xmlns:a16="http://schemas.microsoft.com/office/drawing/2014/main" id="{A6122C35-92B1-082A-038D-98E97A104EF5}"/>
                </a:ext>
              </a:extLst>
            </p:cNvPr>
            <p:cNvGrpSpPr/>
            <p:nvPr/>
          </p:nvGrpSpPr>
          <p:grpSpPr>
            <a:xfrm>
              <a:off x="4885188" y="4388720"/>
              <a:ext cx="456372" cy="374806"/>
              <a:chOff x="3188275" y="497475"/>
              <a:chExt cx="900675" cy="739700"/>
            </a:xfrm>
          </p:grpSpPr>
          <p:sp>
            <p:nvSpPr>
              <p:cNvPr id="10" name="Google Shape;100;p15">
                <a:extLst>
                  <a:ext uri="{FF2B5EF4-FFF2-40B4-BE49-F238E27FC236}">
                    <a16:creationId xmlns:a16="http://schemas.microsoft.com/office/drawing/2014/main" id="{ADCEB149-2999-266A-119E-BC444021D2ED}"/>
                  </a:ext>
                </a:extLst>
              </p:cNvPr>
              <p:cNvSpPr/>
              <p:nvPr/>
            </p:nvSpPr>
            <p:spPr>
              <a:xfrm>
                <a:off x="3188275" y="497475"/>
                <a:ext cx="900675" cy="739700"/>
              </a:xfrm>
              <a:custGeom>
                <a:avLst/>
                <a:gdLst/>
                <a:ahLst/>
                <a:cxnLst/>
                <a:rect l="l" t="t" r="r" b="b"/>
                <a:pathLst>
                  <a:path w="36027" h="29588" extrusionOk="0">
                    <a:moveTo>
                      <a:pt x="29055" y="0"/>
                    </a:moveTo>
                    <a:lnTo>
                      <a:pt x="1" y="10808"/>
                    </a:lnTo>
                    <a:lnTo>
                      <a:pt x="6972" y="29588"/>
                    </a:lnTo>
                    <a:lnTo>
                      <a:pt x="17780" y="25585"/>
                    </a:lnTo>
                    <a:lnTo>
                      <a:pt x="23484" y="28187"/>
                    </a:lnTo>
                    <a:lnTo>
                      <a:pt x="26119" y="22483"/>
                    </a:lnTo>
                    <a:lnTo>
                      <a:pt x="36026" y="18780"/>
                    </a:lnTo>
                    <a:lnTo>
                      <a:pt x="290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1;p15">
                <a:extLst>
                  <a:ext uri="{FF2B5EF4-FFF2-40B4-BE49-F238E27FC236}">
                    <a16:creationId xmlns:a16="http://schemas.microsoft.com/office/drawing/2014/main" id="{420B9C07-610F-D781-07D4-CE4AA4DD0256}"/>
                  </a:ext>
                </a:extLst>
              </p:cNvPr>
              <p:cNvSpPr/>
              <p:nvPr/>
            </p:nvSpPr>
            <p:spPr>
              <a:xfrm>
                <a:off x="3465150" y="900175"/>
                <a:ext cx="85925" cy="76375"/>
              </a:xfrm>
              <a:custGeom>
                <a:avLst/>
                <a:gdLst/>
                <a:ahLst/>
                <a:cxnLst/>
                <a:rect l="l" t="t" r="r" b="b"/>
                <a:pathLst>
                  <a:path w="3437" h="3055" extrusionOk="0">
                    <a:moveTo>
                      <a:pt x="1684" y="1"/>
                    </a:moveTo>
                    <a:cubicBezTo>
                      <a:pt x="1524" y="1"/>
                      <a:pt x="1361" y="24"/>
                      <a:pt x="1201" y="70"/>
                    </a:cubicBezTo>
                    <a:cubicBezTo>
                      <a:pt x="401" y="371"/>
                      <a:pt x="0" y="1238"/>
                      <a:pt x="267" y="2038"/>
                    </a:cubicBezTo>
                    <a:cubicBezTo>
                      <a:pt x="505" y="2672"/>
                      <a:pt x="1097" y="3055"/>
                      <a:pt x="1731" y="3055"/>
                    </a:cubicBezTo>
                    <a:cubicBezTo>
                      <a:pt x="1898" y="3055"/>
                      <a:pt x="2068" y="3028"/>
                      <a:pt x="2235" y="2972"/>
                    </a:cubicBezTo>
                    <a:cubicBezTo>
                      <a:pt x="3036" y="2672"/>
                      <a:pt x="3436" y="1805"/>
                      <a:pt x="3169" y="1004"/>
                    </a:cubicBezTo>
                    <a:cubicBezTo>
                      <a:pt x="2929" y="364"/>
                      <a:pt x="2326" y="1"/>
                      <a:pt x="16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2;p15">
                <a:extLst>
                  <a:ext uri="{FF2B5EF4-FFF2-40B4-BE49-F238E27FC236}">
                    <a16:creationId xmlns:a16="http://schemas.microsoft.com/office/drawing/2014/main" id="{26A0649D-B222-B4C3-80D7-A91A61D7DEB5}"/>
                  </a:ext>
                </a:extLst>
              </p:cNvPr>
              <p:cNvSpPr/>
              <p:nvPr/>
            </p:nvSpPr>
            <p:spPr>
              <a:xfrm>
                <a:off x="3603575" y="848675"/>
                <a:ext cx="86750" cy="76600"/>
              </a:xfrm>
              <a:custGeom>
                <a:avLst/>
                <a:gdLst/>
                <a:ahLst/>
                <a:cxnLst/>
                <a:rect l="l" t="t" r="r" b="b"/>
                <a:pathLst>
                  <a:path w="3470" h="3064" extrusionOk="0">
                    <a:moveTo>
                      <a:pt x="1720" y="0"/>
                    </a:moveTo>
                    <a:cubicBezTo>
                      <a:pt x="1549" y="0"/>
                      <a:pt x="1375" y="31"/>
                      <a:pt x="1201" y="96"/>
                    </a:cubicBezTo>
                    <a:cubicBezTo>
                      <a:pt x="401" y="396"/>
                      <a:pt x="1" y="1263"/>
                      <a:pt x="301" y="2064"/>
                    </a:cubicBezTo>
                    <a:cubicBezTo>
                      <a:pt x="508" y="2684"/>
                      <a:pt x="1095" y="3064"/>
                      <a:pt x="1706" y="3064"/>
                    </a:cubicBezTo>
                    <a:cubicBezTo>
                      <a:pt x="1883" y="3064"/>
                      <a:pt x="2063" y="3032"/>
                      <a:pt x="2236" y="2964"/>
                    </a:cubicBezTo>
                    <a:cubicBezTo>
                      <a:pt x="3036" y="2697"/>
                      <a:pt x="3470" y="1797"/>
                      <a:pt x="3170" y="1030"/>
                    </a:cubicBezTo>
                    <a:cubicBezTo>
                      <a:pt x="2908" y="402"/>
                      <a:pt x="2339" y="0"/>
                      <a:pt x="17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3;p15">
                <a:extLst>
                  <a:ext uri="{FF2B5EF4-FFF2-40B4-BE49-F238E27FC236}">
                    <a16:creationId xmlns:a16="http://schemas.microsoft.com/office/drawing/2014/main" id="{8A3152D1-85AB-8AC2-649D-F405EF135993}"/>
                  </a:ext>
                </a:extLst>
              </p:cNvPr>
              <p:cNvSpPr/>
              <p:nvPr/>
            </p:nvSpPr>
            <p:spPr>
              <a:xfrm>
                <a:off x="3741175" y="797775"/>
                <a:ext cx="86750" cy="76550"/>
              </a:xfrm>
              <a:custGeom>
                <a:avLst/>
                <a:gdLst/>
                <a:ahLst/>
                <a:cxnLst/>
                <a:rect l="l" t="t" r="r" b="b"/>
                <a:pathLst>
                  <a:path w="3470" h="3062" extrusionOk="0">
                    <a:moveTo>
                      <a:pt x="1727" y="1"/>
                    </a:moveTo>
                    <a:cubicBezTo>
                      <a:pt x="1553" y="1"/>
                      <a:pt x="1375" y="31"/>
                      <a:pt x="1201" y="97"/>
                    </a:cubicBezTo>
                    <a:cubicBezTo>
                      <a:pt x="401" y="397"/>
                      <a:pt x="1" y="1264"/>
                      <a:pt x="301" y="2065"/>
                    </a:cubicBezTo>
                    <a:cubicBezTo>
                      <a:pt x="510" y="2665"/>
                      <a:pt x="1107" y="3061"/>
                      <a:pt x="1724" y="3061"/>
                    </a:cubicBezTo>
                    <a:cubicBezTo>
                      <a:pt x="1896" y="3061"/>
                      <a:pt x="2069" y="3031"/>
                      <a:pt x="2235" y="2965"/>
                    </a:cubicBezTo>
                    <a:cubicBezTo>
                      <a:pt x="3036" y="2665"/>
                      <a:pt x="3470" y="1798"/>
                      <a:pt x="3169" y="997"/>
                    </a:cubicBezTo>
                    <a:cubicBezTo>
                      <a:pt x="2935" y="397"/>
                      <a:pt x="2352" y="1"/>
                      <a:pt x="17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 name="Google Shape;121;p15">
            <a:extLst>
              <a:ext uri="{FF2B5EF4-FFF2-40B4-BE49-F238E27FC236}">
                <a16:creationId xmlns:a16="http://schemas.microsoft.com/office/drawing/2014/main" id="{3DAA210A-63E6-0644-8105-9BD2DB17D680}"/>
              </a:ext>
            </a:extLst>
          </p:cNvPr>
          <p:cNvGrpSpPr/>
          <p:nvPr/>
        </p:nvGrpSpPr>
        <p:grpSpPr>
          <a:xfrm>
            <a:off x="2296205" y="243699"/>
            <a:ext cx="750900" cy="750900"/>
            <a:chOff x="3821100" y="1415250"/>
            <a:chExt cx="750900" cy="750900"/>
          </a:xfrm>
        </p:grpSpPr>
        <p:sp>
          <p:nvSpPr>
            <p:cNvPr id="15" name="Google Shape;122;p15">
              <a:extLst>
                <a:ext uri="{FF2B5EF4-FFF2-40B4-BE49-F238E27FC236}">
                  <a16:creationId xmlns:a16="http://schemas.microsoft.com/office/drawing/2014/main" id="{899504F3-6ECE-28D2-FE15-7BB0AF56A79D}"/>
                </a:ext>
              </a:extLst>
            </p:cNvPr>
            <p:cNvSpPr/>
            <p:nvPr/>
          </p:nvSpPr>
          <p:spPr>
            <a:xfrm>
              <a:off x="3821100" y="1415250"/>
              <a:ext cx="750900" cy="750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oogle Shape;123;p15">
              <a:extLst>
                <a:ext uri="{FF2B5EF4-FFF2-40B4-BE49-F238E27FC236}">
                  <a16:creationId xmlns:a16="http://schemas.microsoft.com/office/drawing/2014/main" id="{ED8B1A14-AC28-6637-D78D-91EB3B39EBFC}"/>
                </a:ext>
              </a:extLst>
            </p:cNvPr>
            <p:cNvGrpSpPr/>
            <p:nvPr/>
          </p:nvGrpSpPr>
          <p:grpSpPr>
            <a:xfrm>
              <a:off x="4009422" y="1607598"/>
              <a:ext cx="456363" cy="476465"/>
              <a:chOff x="1828975" y="460775"/>
              <a:chExt cx="1185050" cy="1237250"/>
            </a:xfrm>
          </p:grpSpPr>
          <p:sp>
            <p:nvSpPr>
              <p:cNvPr id="17" name="Google Shape;124;p15">
                <a:extLst>
                  <a:ext uri="{FF2B5EF4-FFF2-40B4-BE49-F238E27FC236}">
                    <a16:creationId xmlns:a16="http://schemas.microsoft.com/office/drawing/2014/main" id="{7BD373CA-D21D-9F0F-C7EC-06D222EB8ACD}"/>
                  </a:ext>
                </a:extLst>
              </p:cNvPr>
              <p:cNvSpPr/>
              <p:nvPr/>
            </p:nvSpPr>
            <p:spPr>
              <a:xfrm>
                <a:off x="1828975" y="460875"/>
                <a:ext cx="924850" cy="859600"/>
              </a:xfrm>
              <a:custGeom>
                <a:avLst/>
                <a:gdLst/>
                <a:ahLst/>
                <a:cxnLst/>
                <a:rect l="l" t="t" r="r" b="b"/>
                <a:pathLst>
                  <a:path w="36994" h="34384" extrusionOk="0">
                    <a:moveTo>
                      <a:pt x="18479" y="1"/>
                    </a:moveTo>
                    <a:cubicBezTo>
                      <a:pt x="10211" y="1"/>
                      <a:pt x="2945" y="5976"/>
                      <a:pt x="1535" y="14407"/>
                    </a:cubicBezTo>
                    <a:cubicBezTo>
                      <a:pt x="1" y="23780"/>
                      <a:pt x="6338" y="32620"/>
                      <a:pt x="15712" y="34154"/>
                    </a:cubicBezTo>
                    <a:cubicBezTo>
                      <a:pt x="16654" y="34308"/>
                      <a:pt x="17591" y="34383"/>
                      <a:pt x="18516" y="34383"/>
                    </a:cubicBezTo>
                    <a:cubicBezTo>
                      <a:pt x="26783" y="34383"/>
                      <a:pt x="34049" y="28408"/>
                      <a:pt x="35459" y="19977"/>
                    </a:cubicBezTo>
                    <a:cubicBezTo>
                      <a:pt x="36994" y="10637"/>
                      <a:pt x="30656" y="1798"/>
                      <a:pt x="21282" y="230"/>
                    </a:cubicBezTo>
                    <a:cubicBezTo>
                      <a:pt x="20340" y="76"/>
                      <a:pt x="19403" y="1"/>
                      <a:pt x="184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5;p15">
                <a:extLst>
                  <a:ext uri="{FF2B5EF4-FFF2-40B4-BE49-F238E27FC236}">
                    <a16:creationId xmlns:a16="http://schemas.microsoft.com/office/drawing/2014/main" id="{C2413CCF-32CF-8816-8890-04E80976E60E}"/>
                  </a:ext>
                </a:extLst>
              </p:cNvPr>
              <p:cNvSpPr/>
              <p:nvPr/>
            </p:nvSpPr>
            <p:spPr>
              <a:xfrm>
                <a:off x="2109175" y="460775"/>
                <a:ext cx="362775" cy="858975"/>
              </a:xfrm>
              <a:custGeom>
                <a:avLst/>
                <a:gdLst/>
                <a:ahLst/>
                <a:cxnLst/>
                <a:rect l="l" t="t" r="r" b="b"/>
                <a:pathLst>
                  <a:path w="14511" h="34359" fill="none" extrusionOk="0">
                    <a:moveTo>
                      <a:pt x="14511" y="17179"/>
                    </a:moveTo>
                    <a:cubicBezTo>
                      <a:pt x="14511" y="26686"/>
                      <a:pt x="11275" y="34358"/>
                      <a:pt x="7272" y="34358"/>
                    </a:cubicBezTo>
                    <a:cubicBezTo>
                      <a:pt x="3270" y="34358"/>
                      <a:pt x="1" y="26686"/>
                      <a:pt x="1" y="17179"/>
                    </a:cubicBezTo>
                    <a:cubicBezTo>
                      <a:pt x="1" y="7706"/>
                      <a:pt x="3270" y="0"/>
                      <a:pt x="7272" y="0"/>
                    </a:cubicBezTo>
                    <a:cubicBezTo>
                      <a:pt x="11275" y="0"/>
                      <a:pt x="14511" y="7706"/>
                      <a:pt x="14511" y="17179"/>
                    </a:cubicBezTo>
                    <a:close/>
                  </a:path>
                </a:pathLst>
              </a:custGeom>
              <a:noFill/>
              <a:ln w="5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6;p15">
                <a:extLst>
                  <a:ext uri="{FF2B5EF4-FFF2-40B4-BE49-F238E27FC236}">
                    <a16:creationId xmlns:a16="http://schemas.microsoft.com/office/drawing/2014/main" id="{223BB4F3-1FA6-F631-0A2A-3A85630CB79B}"/>
                  </a:ext>
                </a:extLst>
              </p:cNvPr>
              <p:cNvSpPr/>
              <p:nvPr/>
            </p:nvSpPr>
            <p:spPr>
              <a:xfrm>
                <a:off x="2290975" y="460775"/>
                <a:ext cx="25" cy="859800"/>
              </a:xfrm>
              <a:custGeom>
                <a:avLst/>
                <a:gdLst/>
                <a:ahLst/>
                <a:cxnLst/>
                <a:rect l="l" t="t" r="r" b="b"/>
                <a:pathLst>
                  <a:path w="1" h="34392" fill="none" extrusionOk="0">
                    <a:moveTo>
                      <a:pt x="0" y="0"/>
                    </a:moveTo>
                    <a:lnTo>
                      <a:pt x="0" y="34392"/>
                    </a:lnTo>
                  </a:path>
                </a:pathLst>
              </a:custGeom>
              <a:noFill/>
              <a:ln w="500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7;p15">
                <a:extLst>
                  <a:ext uri="{FF2B5EF4-FFF2-40B4-BE49-F238E27FC236}">
                    <a16:creationId xmlns:a16="http://schemas.microsoft.com/office/drawing/2014/main" id="{DCF76297-0955-2028-844F-91F074D65731}"/>
                  </a:ext>
                </a:extLst>
              </p:cNvPr>
              <p:cNvSpPr/>
              <p:nvPr/>
            </p:nvSpPr>
            <p:spPr>
              <a:xfrm>
                <a:off x="1861500" y="890250"/>
                <a:ext cx="858975" cy="25"/>
              </a:xfrm>
              <a:custGeom>
                <a:avLst/>
                <a:gdLst/>
                <a:ahLst/>
                <a:cxnLst/>
                <a:rect l="l" t="t" r="r" b="b"/>
                <a:pathLst>
                  <a:path w="34359" h="1" fill="none" extrusionOk="0">
                    <a:moveTo>
                      <a:pt x="34358" y="0"/>
                    </a:moveTo>
                    <a:lnTo>
                      <a:pt x="1" y="0"/>
                    </a:lnTo>
                  </a:path>
                </a:pathLst>
              </a:custGeom>
              <a:noFill/>
              <a:ln w="5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8;p15">
                <a:extLst>
                  <a:ext uri="{FF2B5EF4-FFF2-40B4-BE49-F238E27FC236}">
                    <a16:creationId xmlns:a16="http://schemas.microsoft.com/office/drawing/2014/main" id="{5D63EC46-47B1-95C7-B3FB-6ADE621650B0}"/>
                  </a:ext>
                </a:extLst>
              </p:cNvPr>
              <p:cNvSpPr/>
              <p:nvPr/>
            </p:nvSpPr>
            <p:spPr>
              <a:xfrm>
                <a:off x="1906525" y="700950"/>
                <a:ext cx="770575" cy="25"/>
              </a:xfrm>
              <a:custGeom>
                <a:avLst/>
                <a:gdLst/>
                <a:ahLst/>
                <a:cxnLst/>
                <a:rect l="l" t="t" r="r" b="b"/>
                <a:pathLst>
                  <a:path w="30823" h="1" fill="none" extrusionOk="0">
                    <a:moveTo>
                      <a:pt x="30823" y="0"/>
                    </a:moveTo>
                    <a:lnTo>
                      <a:pt x="1" y="0"/>
                    </a:lnTo>
                  </a:path>
                </a:pathLst>
              </a:custGeom>
              <a:noFill/>
              <a:ln w="5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29;p15">
                <a:extLst>
                  <a:ext uri="{FF2B5EF4-FFF2-40B4-BE49-F238E27FC236}">
                    <a16:creationId xmlns:a16="http://schemas.microsoft.com/office/drawing/2014/main" id="{D0CCB454-8E07-06DC-6F83-487B5A917AFC}"/>
                  </a:ext>
                </a:extLst>
              </p:cNvPr>
              <p:cNvSpPr/>
              <p:nvPr/>
            </p:nvSpPr>
            <p:spPr>
              <a:xfrm>
                <a:off x="1906525" y="1087900"/>
                <a:ext cx="770575" cy="0"/>
              </a:xfrm>
              <a:custGeom>
                <a:avLst/>
                <a:gdLst/>
                <a:ahLst/>
                <a:cxnLst/>
                <a:rect l="l" t="t" r="r" b="b"/>
                <a:pathLst>
                  <a:path w="30823" fill="none" extrusionOk="0">
                    <a:moveTo>
                      <a:pt x="30823" y="0"/>
                    </a:moveTo>
                    <a:lnTo>
                      <a:pt x="1" y="0"/>
                    </a:lnTo>
                  </a:path>
                </a:pathLst>
              </a:custGeom>
              <a:noFill/>
              <a:ln w="5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30;p15">
                <a:extLst>
                  <a:ext uri="{FF2B5EF4-FFF2-40B4-BE49-F238E27FC236}">
                    <a16:creationId xmlns:a16="http://schemas.microsoft.com/office/drawing/2014/main" id="{88E4F580-E506-4A00-FC78-294B8E8FC4E0}"/>
                  </a:ext>
                </a:extLst>
              </p:cNvPr>
              <p:cNvSpPr/>
              <p:nvPr/>
            </p:nvSpPr>
            <p:spPr>
              <a:xfrm>
                <a:off x="2300575" y="1001450"/>
                <a:ext cx="713450" cy="696575"/>
              </a:xfrm>
              <a:custGeom>
                <a:avLst/>
                <a:gdLst/>
                <a:ahLst/>
                <a:cxnLst/>
                <a:rect l="l" t="t" r="r" b="b"/>
                <a:pathLst>
                  <a:path w="28538" h="27863" extrusionOk="0">
                    <a:moveTo>
                      <a:pt x="1572" y="0"/>
                    </a:moveTo>
                    <a:cubicBezTo>
                      <a:pt x="693" y="0"/>
                      <a:pt x="1" y="935"/>
                      <a:pt x="417" y="1823"/>
                    </a:cubicBezTo>
                    <a:lnTo>
                      <a:pt x="11592" y="27142"/>
                    </a:lnTo>
                    <a:cubicBezTo>
                      <a:pt x="11809" y="27634"/>
                      <a:pt x="12252" y="27862"/>
                      <a:pt x="12695" y="27862"/>
                    </a:cubicBezTo>
                    <a:cubicBezTo>
                      <a:pt x="13273" y="27862"/>
                      <a:pt x="13851" y="27473"/>
                      <a:pt x="13927" y="26775"/>
                    </a:cubicBezTo>
                    <a:lnTo>
                      <a:pt x="15294" y="15000"/>
                    </a:lnTo>
                    <a:lnTo>
                      <a:pt x="27036" y="13632"/>
                    </a:lnTo>
                    <a:cubicBezTo>
                      <a:pt x="28304" y="13499"/>
                      <a:pt x="28537" y="11797"/>
                      <a:pt x="27436" y="11297"/>
                    </a:cubicBezTo>
                    <a:lnTo>
                      <a:pt x="2118" y="122"/>
                    </a:lnTo>
                    <a:cubicBezTo>
                      <a:pt x="1934" y="38"/>
                      <a:pt x="1749" y="0"/>
                      <a:pt x="15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638009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318"/>
                                        </p:tgtEl>
                                        <p:attrNameLst>
                                          <p:attrName>style.visibility</p:attrName>
                                        </p:attrNameLst>
                                      </p:cBhvr>
                                      <p:to>
                                        <p:strVal val="visible"/>
                                      </p:to>
                                    </p:set>
                                    <p:anim calcmode="lin" valueType="num">
                                      <p:cBhvr additive="base">
                                        <p:cTn id="7" dur="1000"/>
                                        <p:tgtEl>
                                          <p:spTgt spid="3318"/>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3314"/>
                                        </p:tgtEl>
                                        <p:attrNameLst>
                                          <p:attrName>style.visibility</p:attrName>
                                        </p:attrNameLst>
                                      </p:cBhvr>
                                      <p:to>
                                        <p:strVal val="visible"/>
                                      </p:to>
                                    </p:set>
                                    <p:anim calcmode="lin" valueType="num">
                                      <p:cBhvr additive="base">
                                        <p:cTn id="10" dur="1000"/>
                                        <p:tgtEl>
                                          <p:spTgt spid="3314"/>
                                        </p:tgtEl>
                                        <p:attrNameLst>
                                          <p:attrName>ppt_y</p:attrName>
                                        </p:attrNameLst>
                                      </p:cBhvr>
                                      <p:tavLst>
                                        <p:tav tm="0">
                                          <p:val>
                                            <p:strVal val="#ppt_y-1"/>
                                          </p:val>
                                        </p:tav>
                                        <p:tav tm="100000">
                                          <p:val>
                                            <p:strVal val="#ppt_y"/>
                                          </p:val>
                                        </p:tav>
                                      </p:tavLst>
                                    </p:anim>
                                  </p:childTnLst>
                                </p:cTn>
                              </p:par>
                              <p:par>
                                <p:cTn id="11" presetID="2" presetClass="entr" presetSubtype="8" fill="hold" nodeType="withEffect">
                                  <p:stCondLst>
                                    <p:cond delay="0"/>
                                  </p:stCondLst>
                                  <p:childTnLst>
                                    <p:set>
                                      <p:cBhvr>
                                        <p:cTn id="12" dur="1" fill="hold">
                                          <p:stCondLst>
                                            <p:cond delay="0"/>
                                          </p:stCondLst>
                                        </p:cTn>
                                        <p:tgtEl>
                                          <p:spTgt spid="3313"/>
                                        </p:tgtEl>
                                        <p:attrNameLst>
                                          <p:attrName>style.visibility</p:attrName>
                                        </p:attrNameLst>
                                      </p:cBhvr>
                                      <p:to>
                                        <p:strVal val="visible"/>
                                      </p:to>
                                    </p:set>
                                    <p:anim calcmode="lin" valueType="num">
                                      <p:cBhvr additive="base">
                                        <p:cTn id="13" dur="1000"/>
                                        <p:tgtEl>
                                          <p:spTgt spid="3313"/>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0"/>
                                  </p:stCondLst>
                                  <p:childTnLst>
                                    <p:set>
                                      <p:cBhvr>
                                        <p:cTn id="15" dur="1" fill="hold">
                                          <p:stCondLst>
                                            <p:cond delay="0"/>
                                          </p:stCondLst>
                                        </p:cTn>
                                        <p:tgtEl>
                                          <p:spTgt spid="3316"/>
                                        </p:tgtEl>
                                        <p:attrNameLst>
                                          <p:attrName>style.visibility</p:attrName>
                                        </p:attrNameLst>
                                      </p:cBhvr>
                                      <p:to>
                                        <p:strVal val="visible"/>
                                      </p:to>
                                    </p:set>
                                    <p:anim calcmode="lin" valueType="num">
                                      <p:cBhvr additive="base">
                                        <p:cTn id="16" dur="1000"/>
                                        <p:tgtEl>
                                          <p:spTgt spid="3316"/>
                                        </p:tgtEl>
                                        <p:attrNameLst>
                                          <p:attrName>ppt_x</p:attrName>
                                        </p:attrNameLst>
                                      </p:cBhvr>
                                      <p:tavLst>
                                        <p:tav tm="0">
                                          <p:val>
                                            <p:strVal val="#ppt_x-1"/>
                                          </p:val>
                                        </p:tav>
                                        <p:tav tm="100000">
                                          <p:val>
                                            <p:strVal val="#ppt_x"/>
                                          </p:val>
                                        </p:tav>
                                      </p:tavLst>
                                    </p:anim>
                                  </p:childTnLst>
                                </p:cTn>
                              </p:par>
                              <p:par>
                                <p:cTn id="17" presetID="10" presetClass="entr" presetSubtype="0" fill="hold" nodeType="withEffect">
                                  <p:stCondLst>
                                    <p:cond delay="0"/>
                                  </p:stCondLst>
                                  <p:childTnLst>
                                    <p:set>
                                      <p:cBhvr>
                                        <p:cTn id="18" dur="1" fill="hold">
                                          <p:stCondLst>
                                            <p:cond delay="0"/>
                                          </p:stCondLst>
                                        </p:cTn>
                                        <p:tgtEl>
                                          <p:spTgt spid="3315"/>
                                        </p:tgtEl>
                                        <p:attrNameLst>
                                          <p:attrName>style.visibility</p:attrName>
                                        </p:attrNameLst>
                                      </p:cBhvr>
                                      <p:to>
                                        <p:strVal val="visible"/>
                                      </p:to>
                                    </p:set>
                                    <p:animEffect transition="in" filter="fade">
                                      <p:cBhvr>
                                        <p:cTn id="19" dur="1000"/>
                                        <p:tgtEl>
                                          <p:spTgt spid="3315"/>
                                        </p:tgtEl>
                                      </p:cBhvr>
                                    </p:animEffect>
                                  </p:childTnLst>
                                </p:cTn>
                              </p:par>
                              <p:par>
                                <p:cTn id="20" presetID="8" presetClass="emph" presetSubtype="0" fill="hold" nodeType="withEffect">
                                  <p:stCondLst>
                                    <p:cond delay="0"/>
                                  </p:stCondLst>
                                  <p:childTnLst>
                                    <p:animRot by="-21600000">
                                      <p:cBhvr>
                                        <p:cTn id="21" dur="1000" fill="hold"/>
                                        <p:tgtEl>
                                          <p:spTgt spid="3317"/>
                                        </p:tgtEl>
                                        <p:attrNameLst>
                                          <p:attrName>r</p:attrName>
                                        </p:attrNameLst>
                                      </p:cBhvr>
                                    </p:animRot>
                                  </p:childTnLst>
                                </p:cTn>
                              </p:par>
                              <p:par>
                                <p:cTn id="22" presetID="2" presetClass="entr" presetSubtype="8" fill="hold" nodeType="with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1000"/>
                                        <p:tgtEl>
                                          <p:spTgt spid="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6"/>
          <p:cNvSpPr txBox="1">
            <a:spLocks noGrp="1"/>
          </p:cNvSpPr>
          <p:nvPr>
            <p:ph type="title"/>
          </p:nvPr>
        </p:nvSpPr>
        <p:spPr>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Methodology</a:t>
            </a:r>
            <a:endParaRPr dirty="0"/>
          </a:p>
        </p:txBody>
      </p:sp>
      <p:sp>
        <p:nvSpPr>
          <p:cNvPr id="182" name="Google Shape;182;p16"/>
          <p:cNvSpPr txBox="1">
            <a:spLocks noGrp="1"/>
          </p:cNvSpPr>
          <p:nvPr>
            <p:ph type="body" idx="1"/>
          </p:nvPr>
        </p:nvSpPr>
        <p:spPr>
          <a:xfrm>
            <a:off x="720000" y="1152940"/>
            <a:ext cx="7704000" cy="3784820"/>
          </a:xfrm>
          <a:prstGeom prst="rect">
            <a:avLst/>
          </a:prstGeom>
        </p:spPr>
        <p:txBody>
          <a:bodyPr spcFirstLastPara="1" wrap="square" lIns="91425" tIns="91425" rIns="91425" bIns="91425" anchor="t" anchorCtr="0">
            <a:noAutofit/>
          </a:bodyPr>
          <a:lstStyle/>
          <a:p>
            <a:pPr marL="139700" indent="0">
              <a:lnSpc>
                <a:spcPct val="150000"/>
              </a:lnSpc>
              <a:buClr>
                <a:schemeClr val="dk1"/>
              </a:buClr>
              <a:buNone/>
            </a:pPr>
            <a:r>
              <a:rPr lang="en-US" dirty="0">
                <a:solidFill>
                  <a:schemeClr val="dk1"/>
                </a:solidFill>
                <a:latin typeface="Times New Roman" panose="02020603050405020304" pitchFamily="18" charset="0"/>
                <a:cs typeface="Times New Roman" panose="02020603050405020304" pitchFamily="18" charset="0"/>
              </a:rPr>
              <a:t>	To analyze the data and identify trends in global terrorism, we will employ a quantitative approach utilizing descriptive and inferential statistical techniques. The methodology will involve several key steps:</a:t>
            </a:r>
          </a:p>
          <a:p>
            <a:pPr marL="139700" indent="0">
              <a:lnSpc>
                <a:spcPct val="150000"/>
              </a:lnSpc>
              <a:buClr>
                <a:schemeClr val="dk1"/>
              </a:buClr>
              <a:buNone/>
            </a:pPr>
            <a:endParaRPr lang="en-US" dirty="0">
              <a:solidFill>
                <a:schemeClr val="dk1"/>
              </a:solidFill>
              <a:latin typeface="Times New Roman" panose="02020603050405020304" pitchFamily="18" charset="0"/>
              <a:cs typeface="Times New Roman" panose="02020603050405020304" pitchFamily="18" charset="0"/>
            </a:endParaRPr>
          </a:p>
          <a:p>
            <a:pPr marL="482600" indent="-342900">
              <a:lnSpc>
                <a:spcPct val="150000"/>
              </a:lnSpc>
              <a:buClr>
                <a:schemeClr val="dk1"/>
              </a:buClr>
              <a:buFont typeface="+mj-lt"/>
              <a:buAutoNum type="arabicPeriod"/>
            </a:pPr>
            <a:r>
              <a:rPr lang="en-US" dirty="0">
                <a:solidFill>
                  <a:schemeClr val="dk1"/>
                </a:solidFill>
                <a:latin typeface="Times New Roman" panose="02020603050405020304" pitchFamily="18" charset="0"/>
                <a:cs typeface="Times New Roman" panose="02020603050405020304" pitchFamily="18" charset="0"/>
              </a:rPr>
              <a:t>Data Preparation: We will clean and preprocess the GTD dataset to ensure data quality and consistency. This may involve handling missing values, encoding categorical variables, and standardizing data formats.</a:t>
            </a:r>
          </a:p>
          <a:p>
            <a:pPr marL="482600" indent="-342900">
              <a:lnSpc>
                <a:spcPct val="150000"/>
              </a:lnSpc>
              <a:buClr>
                <a:schemeClr val="dk1"/>
              </a:buClr>
              <a:buFont typeface="+mj-lt"/>
              <a:buAutoNum type="arabicPeriod"/>
            </a:pPr>
            <a:r>
              <a:rPr lang="en-US" dirty="0">
                <a:solidFill>
                  <a:schemeClr val="dk1"/>
                </a:solidFill>
                <a:latin typeface="Times New Roman" panose="02020603050405020304" pitchFamily="18" charset="0"/>
                <a:cs typeface="Times New Roman" panose="02020603050405020304" pitchFamily="18" charset="0"/>
              </a:rPr>
              <a:t>Exploratory Data Analysis (EDA): We will conduct exploratory data analysis to gain insights into the distribution and characteristics of terrorist incidents worldwide. This will involve visualizations such as histograms, scatter plots, and heatmaps to identify patterns and correlations in the data.</a:t>
            </a:r>
          </a:p>
        </p:txBody>
      </p:sp>
    </p:spTree>
    <p:extLst>
      <p:ext uri="{BB962C8B-B14F-4D97-AF65-F5344CB8AC3E}">
        <p14:creationId xmlns:p14="http://schemas.microsoft.com/office/powerpoint/2010/main" val="201257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6"/>
          <p:cNvSpPr txBox="1">
            <a:spLocks noGrp="1"/>
          </p:cNvSpPr>
          <p:nvPr>
            <p:ph type="title"/>
          </p:nvPr>
        </p:nvSpPr>
        <p:spPr>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Methodology</a:t>
            </a:r>
            <a:endParaRPr dirty="0"/>
          </a:p>
        </p:txBody>
      </p:sp>
      <p:sp>
        <p:nvSpPr>
          <p:cNvPr id="182" name="Google Shape;182;p16"/>
          <p:cNvSpPr txBox="1">
            <a:spLocks noGrp="1"/>
          </p:cNvSpPr>
          <p:nvPr>
            <p:ph type="body" idx="1"/>
          </p:nvPr>
        </p:nvSpPr>
        <p:spPr>
          <a:xfrm>
            <a:off x="720000" y="1200646"/>
            <a:ext cx="7704000" cy="3649650"/>
          </a:xfrm>
          <a:prstGeom prst="rect">
            <a:avLst/>
          </a:prstGeom>
        </p:spPr>
        <p:txBody>
          <a:bodyPr spcFirstLastPara="1" wrap="square" lIns="91425" tIns="91425" rIns="91425" bIns="91425" anchor="t" anchorCtr="0">
            <a:noAutofit/>
          </a:bodyPr>
          <a:lstStyle/>
          <a:p>
            <a:pPr marL="482600" indent="-342900">
              <a:lnSpc>
                <a:spcPct val="150000"/>
              </a:lnSpc>
              <a:buClr>
                <a:schemeClr val="dk1"/>
              </a:buClr>
              <a:buFont typeface="+mj-lt"/>
              <a:buAutoNum type="arabicPeriod" startAt="3"/>
            </a:pPr>
            <a:r>
              <a:rPr lang="en-US" dirty="0">
                <a:solidFill>
                  <a:schemeClr val="dk1"/>
                </a:solidFill>
                <a:latin typeface="Times New Roman" panose="02020603050405020304" pitchFamily="18" charset="0"/>
                <a:cs typeface="Times New Roman" panose="02020603050405020304" pitchFamily="18" charset="0"/>
              </a:rPr>
              <a:t>Trend Analysis: We will analyze temporal trends in global terrorism, examining changes in the frequency, lethality, and characteristics of terrorist incidents over the study period. This will involve time series analysis and trend visualization techniques to identify long-term patterns and anomalies.</a:t>
            </a:r>
          </a:p>
          <a:p>
            <a:pPr marL="482600" indent="-342900">
              <a:lnSpc>
                <a:spcPct val="150000"/>
              </a:lnSpc>
              <a:buClr>
                <a:schemeClr val="dk1"/>
              </a:buClr>
              <a:buFont typeface="+mj-lt"/>
              <a:buAutoNum type="arabicPeriod" startAt="3"/>
            </a:pPr>
            <a:r>
              <a:rPr lang="en-US" dirty="0">
                <a:solidFill>
                  <a:schemeClr val="dk1"/>
                </a:solidFill>
                <a:latin typeface="Times New Roman" panose="02020603050405020304" pitchFamily="18" charset="0"/>
                <a:cs typeface="Times New Roman" panose="02020603050405020304" pitchFamily="18" charset="0"/>
              </a:rPr>
              <a:t>Comparative Analysis: We will compare and contrast different regions, attack types, perpetrator groups, and target types to identify variations and commonalities in terrorist activities across geographic and socio-political contexts.</a:t>
            </a:r>
          </a:p>
          <a:p>
            <a:pPr marL="482600" indent="-342900">
              <a:lnSpc>
                <a:spcPct val="150000"/>
              </a:lnSpc>
              <a:buClr>
                <a:schemeClr val="dk1"/>
              </a:buClr>
              <a:buFont typeface="+mj-lt"/>
              <a:buAutoNum type="arabicPeriod" startAt="3"/>
            </a:pPr>
            <a:r>
              <a:rPr lang="en-US" dirty="0">
                <a:solidFill>
                  <a:schemeClr val="dk1"/>
                </a:solidFill>
                <a:latin typeface="Times New Roman" panose="02020603050405020304" pitchFamily="18" charset="0"/>
                <a:cs typeface="Times New Roman" panose="02020603050405020304" pitchFamily="18" charset="0"/>
              </a:rPr>
              <a:t>Policy Implications: Based on our analysis, we will provide insights and recommendations for policymakers to formulate evidence-based counterterrorism strategies. This will involve identifying priority areas for intervention and assessing the effectiveness of existing counterterrorism measures.</a:t>
            </a:r>
          </a:p>
        </p:txBody>
      </p:sp>
    </p:spTree>
    <p:extLst>
      <p:ext uri="{BB962C8B-B14F-4D97-AF65-F5344CB8AC3E}">
        <p14:creationId xmlns:p14="http://schemas.microsoft.com/office/powerpoint/2010/main" val="654709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A494B-FDDD-0845-E72F-803F917488B9}"/>
              </a:ext>
            </a:extLst>
          </p:cNvPr>
          <p:cNvSpPr>
            <a:spLocks noGrp="1"/>
          </p:cNvSpPr>
          <p:nvPr>
            <p:ph type="title"/>
          </p:nvPr>
        </p:nvSpPr>
        <p:spPr/>
        <p:txBody>
          <a:bodyPr/>
          <a:lstStyle/>
          <a:p>
            <a:r>
              <a:rPr lang="en" dirty="0"/>
              <a:t>Methodology</a:t>
            </a:r>
            <a:endParaRPr lang="en-US" dirty="0"/>
          </a:p>
        </p:txBody>
      </p:sp>
      <p:sp>
        <p:nvSpPr>
          <p:cNvPr id="3" name="Text Placeholder 2">
            <a:extLst>
              <a:ext uri="{FF2B5EF4-FFF2-40B4-BE49-F238E27FC236}">
                <a16:creationId xmlns:a16="http://schemas.microsoft.com/office/drawing/2014/main" id="{F143F681-CEFF-5A99-401D-EC121A2D3926}"/>
              </a:ext>
            </a:extLst>
          </p:cNvPr>
          <p:cNvSpPr>
            <a:spLocks noGrp="1"/>
          </p:cNvSpPr>
          <p:nvPr>
            <p:ph type="body" idx="1"/>
          </p:nvPr>
        </p:nvSpPr>
        <p:spPr/>
        <p:txBody>
          <a:bodyPr/>
          <a:lstStyle/>
          <a:p>
            <a:pPr marL="139700" indent="0">
              <a:lnSpc>
                <a:spcPct val="150000"/>
              </a:lnSpc>
              <a:buNone/>
            </a:pPr>
            <a:r>
              <a:rPr lang="en-US" dirty="0">
                <a:latin typeface="Times New Roman" panose="02020603050405020304" pitchFamily="18" charset="0"/>
                <a:cs typeface="Times New Roman" panose="02020603050405020304" pitchFamily="18" charset="0"/>
              </a:rPr>
              <a:t>	By employing a rigorous methodology and leveraging the rich dataset provided by the GTD, this analysis seeks to contribute to a better understanding of global terrorism trends and inform evidence-based policy responses to mitigate this pressing global security challenge.</a:t>
            </a:r>
          </a:p>
        </p:txBody>
      </p:sp>
      <p:grpSp>
        <p:nvGrpSpPr>
          <p:cNvPr id="4" name="Google Shape;183;p16">
            <a:extLst>
              <a:ext uri="{FF2B5EF4-FFF2-40B4-BE49-F238E27FC236}">
                <a16:creationId xmlns:a16="http://schemas.microsoft.com/office/drawing/2014/main" id="{B1714758-6B87-5216-63EC-607345100ACD}"/>
              </a:ext>
            </a:extLst>
          </p:cNvPr>
          <p:cNvGrpSpPr/>
          <p:nvPr/>
        </p:nvGrpSpPr>
        <p:grpSpPr>
          <a:xfrm>
            <a:off x="6890650" y="3406188"/>
            <a:ext cx="750900" cy="750900"/>
            <a:chOff x="621500" y="307363"/>
            <a:chExt cx="750900" cy="750900"/>
          </a:xfrm>
        </p:grpSpPr>
        <p:sp>
          <p:nvSpPr>
            <p:cNvPr id="5" name="Google Shape;184;p16">
              <a:extLst>
                <a:ext uri="{FF2B5EF4-FFF2-40B4-BE49-F238E27FC236}">
                  <a16:creationId xmlns:a16="http://schemas.microsoft.com/office/drawing/2014/main" id="{12481638-DA80-CF9D-A71F-1B82C9B024F2}"/>
                </a:ext>
              </a:extLst>
            </p:cNvPr>
            <p:cNvSpPr/>
            <p:nvPr/>
          </p:nvSpPr>
          <p:spPr>
            <a:xfrm>
              <a:off x="621500" y="307363"/>
              <a:ext cx="750900" cy="750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185;p16">
              <a:extLst>
                <a:ext uri="{FF2B5EF4-FFF2-40B4-BE49-F238E27FC236}">
                  <a16:creationId xmlns:a16="http://schemas.microsoft.com/office/drawing/2014/main" id="{63CA9396-CA5E-3718-E21C-4A0A738E669F}"/>
                </a:ext>
              </a:extLst>
            </p:cNvPr>
            <p:cNvGrpSpPr/>
            <p:nvPr/>
          </p:nvGrpSpPr>
          <p:grpSpPr>
            <a:xfrm>
              <a:off x="768764" y="453976"/>
              <a:ext cx="456370" cy="457698"/>
              <a:chOff x="1161000" y="1920150"/>
              <a:chExt cx="575425" cy="577100"/>
            </a:xfrm>
          </p:grpSpPr>
          <p:sp>
            <p:nvSpPr>
              <p:cNvPr id="7" name="Google Shape;186;p16">
                <a:extLst>
                  <a:ext uri="{FF2B5EF4-FFF2-40B4-BE49-F238E27FC236}">
                    <a16:creationId xmlns:a16="http://schemas.microsoft.com/office/drawing/2014/main" id="{DF5794E6-4F00-1A95-06F2-134A15034E22}"/>
                  </a:ext>
                </a:extLst>
              </p:cNvPr>
              <p:cNvSpPr/>
              <p:nvPr/>
            </p:nvSpPr>
            <p:spPr>
              <a:xfrm>
                <a:off x="1217700" y="1977700"/>
                <a:ext cx="462025" cy="462025"/>
              </a:xfrm>
              <a:custGeom>
                <a:avLst/>
                <a:gdLst/>
                <a:ahLst/>
                <a:cxnLst/>
                <a:rect l="l" t="t" r="r" b="b"/>
                <a:pathLst>
                  <a:path w="18481" h="18481" fill="none" extrusionOk="0">
                    <a:moveTo>
                      <a:pt x="15178" y="3269"/>
                    </a:moveTo>
                    <a:cubicBezTo>
                      <a:pt x="18481" y="6572"/>
                      <a:pt x="18481" y="11909"/>
                      <a:pt x="15178" y="15178"/>
                    </a:cubicBezTo>
                    <a:cubicBezTo>
                      <a:pt x="11909" y="18480"/>
                      <a:pt x="6572" y="18480"/>
                      <a:pt x="3270" y="15178"/>
                    </a:cubicBezTo>
                    <a:cubicBezTo>
                      <a:pt x="1" y="11909"/>
                      <a:pt x="1" y="6572"/>
                      <a:pt x="3270" y="3269"/>
                    </a:cubicBezTo>
                    <a:cubicBezTo>
                      <a:pt x="6572" y="0"/>
                      <a:pt x="11909" y="0"/>
                      <a:pt x="15178" y="3269"/>
                    </a:cubicBezTo>
                    <a:close/>
                  </a:path>
                </a:pathLst>
              </a:custGeom>
              <a:solidFill>
                <a:schemeClr val="lt1"/>
              </a:solidFill>
              <a:ln w="100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87;p16">
                <a:extLst>
                  <a:ext uri="{FF2B5EF4-FFF2-40B4-BE49-F238E27FC236}">
                    <a16:creationId xmlns:a16="http://schemas.microsoft.com/office/drawing/2014/main" id="{91BB0842-51D6-A938-D421-C026EFEE5985}"/>
                  </a:ext>
                </a:extLst>
              </p:cNvPr>
              <p:cNvSpPr/>
              <p:nvPr/>
            </p:nvSpPr>
            <p:spPr>
              <a:xfrm>
                <a:off x="1448700" y="1920150"/>
                <a:ext cx="25" cy="155975"/>
              </a:xfrm>
              <a:custGeom>
                <a:avLst/>
                <a:gdLst/>
                <a:ahLst/>
                <a:cxnLst/>
                <a:rect l="l" t="t" r="r" b="b"/>
                <a:pathLst>
                  <a:path w="1" h="6239" fill="none" extrusionOk="0">
                    <a:moveTo>
                      <a:pt x="1" y="6238"/>
                    </a:moveTo>
                    <a:lnTo>
                      <a:pt x="1" y="0"/>
                    </a:lnTo>
                  </a:path>
                </a:pathLst>
              </a:custGeom>
              <a:solidFill>
                <a:schemeClr val="lt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88;p16">
                <a:extLst>
                  <a:ext uri="{FF2B5EF4-FFF2-40B4-BE49-F238E27FC236}">
                    <a16:creationId xmlns:a16="http://schemas.microsoft.com/office/drawing/2014/main" id="{5E09F0C8-4BEC-C41C-A960-B57B0247281E}"/>
                  </a:ext>
                </a:extLst>
              </p:cNvPr>
              <p:cNvSpPr/>
              <p:nvPr/>
            </p:nvSpPr>
            <p:spPr>
              <a:xfrm>
                <a:off x="1448700" y="2340450"/>
                <a:ext cx="25" cy="156800"/>
              </a:xfrm>
              <a:custGeom>
                <a:avLst/>
                <a:gdLst/>
                <a:ahLst/>
                <a:cxnLst/>
                <a:rect l="l" t="t" r="r" b="b"/>
                <a:pathLst>
                  <a:path w="1" h="6272" fill="none" extrusionOk="0">
                    <a:moveTo>
                      <a:pt x="1" y="6272"/>
                    </a:moveTo>
                    <a:lnTo>
                      <a:pt x="1" y="1"/>
                    </a:lnTo>
                  </a:path>
                </a:pathLst>
              </a:custGeom>
              <a:solidFill>
                <a:schemeClr val="lt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89;p16">
                <a:extLst>
                  <a:ext uri="{FF2B5EF4-FFF2-40B4-BE49-F238E27FC236}">
                    <a16:creationId xmlns:a16="http://schemas.microsoft.com/office/drawing/2014/main" id="{10218789-1139-165D-A62C-7C9F173504FD}"/>
                  </a:ext>
                </a:extLst>
              </p:cNvPr>
              <p:cNvSpPr/>
              <p:nvPr/>
            </p:nvSpPr>
            <p:spPr>
              <a:xfrm>
                <a:off x="1581300" y="2208700"/>
                <a:ext cx="155125" cy="25"/>
              </a:xfrm>
              <a:custGeom>
                <a:avLst/>
                <a:gdLst/>
                <a:ahLst/>
                <a:cxnLst/>
                <a:rect l="l" t="t" r="r" b="b"/>
                <a:pathLst>
                  <a:path w="6205" h="1" fill="none" extrusionOk="0">
                    <a:moveTo>
                      <a:pt x="1" y="0"/>
                    </a:moveTo>
                    <a:lnTo>
                      <a:pt x="6205" y="0"/>
                    </a:lnTo>
                  </a:path>
                </a:pathLst>
              </a:custGeom>
              <a:solidFill>
                <a:schemeClr val="lt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0;p16">
                <a:extLst>
                  <a:ext uri="{FF2B5EF4-FFF2-40B4-BE49-F238E27FC236}">
                    <a16:creationId xmlns:a16="http://schemas.microsoft.com/office/drawing/2014/main" id="{3E3B7716-6914-D9CC-5AA3-695CDA983662}"/>
                  </a:ext>
                </a:extLst>
              </p:cNvPr>
              <p:cNvSpPr/>
              <p:nvPr/>
            </p:nvSpPr>
            <p:spPr>
              <a:xfrm>
                <a:off x="1161000" y="2208700"/>
                <a:ext cx="155125" cy="25"/>
              </a:xfrm>
              <a:custGeom>
                <a:avLst/>
                <a:gdLst/>
                <a:ahLst/>
                <a:cxnLst/>
                <a:rect l="l" t="t" r="r" b="b"/>
                <a:pathLst>
                  <a:path w="6205" h="1" fill="none" extrusionOk="0">
                    <a:moveTo>
                      <a:pt x="1" y="0"/>
                    </a:moveTo>
                    <a:lnTo>
                      <a:pt x="6205" y="0"/>
                    </a:lnTo>
                  </a:path>
                </a:pathLst>
              </a:custGeom>
              <a:solidFill>
                <a:schemeClr val="lt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91;p16">
                <a:extLst>
                  <a:ext uri="{FF2B5EF4-FFF2-40B4-BE49-F238E27FC236}">
                    <a16:creationId xmlns:a16="http://schemas.microsoft.com/office/drawing/2014/main" id="{025CC118-0DCF-9454-3410-A299FE30585F}"/>
                  </a:ext>
                </a:extLst>
              </p:cNvPr>
              <p:cNvSpPr/>
              <p:nvPr/>
            </p:nvSpPr>
            <p:spPr>
              <a:xfrm>
                <a:off x="1422850" y="2181175"/>
                <a:ext cx="54225" cy="54225"/>
              </a:xfrm>
              <a:custGeom>
                <a:avLst/>
                <a:gdLst/>
                <a:ahLst/>
                <a:cxnLst/>
                <a:rect l="l" t="t" r="r" b="b"/>
                <a:pathLst>
                  <a:path w="2169" h="2169" extrusionOk="0">
                    <a:moveTo>
                      <a:pt x="1068" y="0"/>
                    </a:moveTo>
                    <a:cubicBezTo>
                      <a:pt x="501" y="0"/>
                      <a:pt x="1" y="467"/>
                      <a:pt x="1" y="1101"/>
                    </a:cubicBezTo>
                    <a:cubicBezTo>
                      <a:pt x="1" y="1668"/>
                      <a:pt x="468" y="2169"/>
                      <a:pt x="1068" y="2169"/>
                    </a:cubicBezTo>
                    <a:cubicBezTo>
                      <a:pt x="1669" y="2169"/>
                      <a:pt x="2169" y="1702"/>
                      <a:pt x="2169" y="1101"/>
                    </a:cubicBezTo>
                    <a:cubicBezTo>
                      <a:pt x="2169" y="501"/>
                      <a:pt x="1669" y="0"/>
                      <a:pt x="1068"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 name="Google Shape;192;p16">
            <a:extLst>
              <a:ext uri="{FF2B5EF4-FFF2-40B4-BE49-F238E27FC236}">
                <a16:creationId xmlns:a16="http://schemas.microsoft.com/office/drawing/2014/main" id="{35488209-2222-1890-C3F2-F22658158C08}"/>
              </a:ext>
            </a:extLst>
          </p:cNvPr>
          <p:cNvGrpSpPr/>
          <p:nvPr/>
        </p:nvGrpSpPr>
        <p:grpSpPr>
          <a:xfrm>
            <a:off x="7673100" y="2655288"/>
            <a:ext cx="750900" cy="750900"/>
            <a:chOff x="3953900" y="1018313"/>
            <a:chExt cx="750900" cy="750900"/>
          </a:xfrm>
        </p:grpSpPr>
        <p:sp>
          <p:nvSpPr>
            <p:cNvPr id="14" name="Google Shape;193;p16">
              <a:extLst>
                <a:ext uri="{FF2B5EF4-FFF2-40B4-BE49-F238E27FC236}">
                  <a16:creationId xmlns:a16="http://schemas.microsoft.com/office/drawing/2014/main" id="{11A337BC-66F6-A831-8EF4-D50B41FC4B25}"/>
                </a:ext>
              </a:extLst>
            </p:cNvPr>
            <p:cNvSpPr/>
            <p:nvPr/>
          </p:nvSpPr>
          <p:spPr>
            <a:xfrm>
              <a:off x="3953900" y="1018313"/>
              <a:ext cx="750900" cy="750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94;p16">
              <a:extLst>
                <a:ext uri="{FF2B5EF4-FFF2-40B4-BE49-F238E27FC236}">
                  <a16:creationId xmlns:a16="http://schemas.microsoft.com/office/drawing/2014/main" id="{98F04088-4A78-240F-ACF2-728FCD1C5B3B}"/>
                </a:ext>
              </a:extLst>
            </p:cNvPr>
            <p:cNvSpPr/>
            <p:nvPr/>
          </p:nvSpPr>
          <p:spPr>
            <a:xfrm>
              <a:off x="4136863" y="1201008"/>
              <a:ext cx="384975" cy="385534"/>
            </a:xfrm>
            <a:custGeom>
              <a:avLst/>
              <a:gdLst/>
              <a:ahLst/>
              <a:cxnLst/>
              <a:rect l="l" t="t" r="r" b="b"/>
              <a:pathLst>
                <a:path w="23417" h="23451" extrusionOk="0">
                  <a:moveTo>
                    <a:pt x="11709" y="6539"/>
                  </a:moveTo>
                  <a:cubicBezTo>
                    <a:pt x="14544" y="6539"/>
                    <a:pt x="16879" y="8841"/>
                    <a:pt x="16879" y="11709"/>
                  </a:cubicBezTo>
                  <a:cubicBezTo>
                    <a:pt x="16846" y="14545"/>
                    <a:pt x="14544" y="16880"/>
                    <a:pt x="11709" y="16880"/>
                  </a:cubicBezTo>
                  <a:cubicBezTo>
                    <a:pt x="8873" y="16880"/>
                    <a:pt x="6538" y="14611"/>
                    <a:pt x="6538" y="11709"/>
                  </a:cubicBezTo>
                  <a:cubicBezTo>
                    <a:pt x="6538" y="8874"/>
                    <a:pt x="8840" y="6539"/>
                    <a:pt x="11709" y="6539"/>
                  </a:cubicBezTo>
                  <a:close/>
                  <a:moveTo>
                    <a:pt x="9741" y="1"/>
                  </a:moveTo>
                  <a:lnTo>
                    <a:pt x="9741" y="2436"/>
                  </a:lnTo>
                  <a:cubicBezTo>
                    <a:pt x="8573" y="2669"/>
                    <a:pt x="7506" y="3136"/>
                    <a:pt x="6538" y="3770"/>
                  </a:cubicBezTo>
                  <a:lnTo>
                    <a:pt x="4837" y="2036"/>
                  </a:lnTo>
                  <a:lnTo>
                    <a:pt x="2035" y="4838"/>
                  </a:lnTo>
                  <a:lnTo>
                    <a:pt x="3736" y="6539"/>
                  </a:lnTo>
                  <a:cubicBezTo>
                    <a:pt x="3102" y="7506"/>
                    <a:pt x="2669" y="8607"/>
                    <a:pt x="2402" y="9775"/>
                  </a:cubicBezTo>
                  <a:lnTo>
                    <a:pt x="0" y="9775"/>
                  </a:lnTo>
                  <a:lnTo>
                    <a:pt x="0" y="13677"/>
                  </a:lnTo>
                  <a:lnTo>
                    <a:pt x="2402" y="13677"/>
                  </a:lnTo>
                  <a:cubicBezTo>
                    <a:pt x="2669" y="14845"/>
                    <a:pt x="3102" y="15946"/>
                    <a:pt x="3736" y="16880"/>
                  </a:cubicBezTo>
                  <a:lnTo>
                    <a:pt x="2035" y="18614"/>
                  </a:lnTo>
                  <a:lnTo>
                    <a:pt x="4837" y="21383"/>
                  </a:lnTo>
                  <a:lnTo>
                    <a:pt x="6538" y="19682"/>
                  </a:lnTo>
                  <a:cubicBezTo>
                    <a:pt x="7506" y="20315"/>
                    <a:pt x="8573" y="20782"/>
                    <a:pt x="9741" y="21016"/>
                  </a:cubicBezTo>
                  <a:lnTo>
                    <a:pt x="9741" y="23451"/>
                  </a:lnTo>
                  <a:lnTo>
                    <a:pt x="13677" y="23451"/>
                  </a:lnTo>
                  <a:lnTo>
                    <a:pt x="13677" y="21016"/>
                  </a:lnTo>
                  <a:cubicBezTo>
                    <a:pt x="14844" y="20749"/>
                    <a:pt x="15912" y="20315"/>
                    <a:pt x="16879" y="19682"/>
                  </a:cubicBezTo>
                  <a:lnTo>
                    <a:pt x="18580" y="21383"/>
                  </a:lnTo>
                  <a:lnTo>
                    <a:pt x="21382" y="18614"/>
                  </a:lnTo>
                  <a:lnTo>
                    <a:pt x="19681" y="16880"/>
                  </a:lnTo>
                  <a:cubicBezTo>
                    <a:pt x="20315" y="15946"/>
                    <a:pt x="20748" y="14845"/>
                    <a:pt x="21015" y="13677"/>
                  </a:cubicBezTo>
                  <a:lnTo>
                    <a:pt x="23417" y="13677"/>
                  </a:lnTo>
                  <a:lnTo>
                    <a:pt x="23417" y="9775"/>
                  </a:lnTo>
                  <a:lnTo>
                    <a:pt x="21015" y="9775"/>
                  </a:lnTo>
                  <a:cubicBezTo>
                    <a:pt x="20748" y="8607"/>
                    <a:pt x="20315" y="7506"/>
                    <a:pt x="19681" y="6539"/>
                  </a:cubicBezTo>
                  <a:lnTo>
                    <a:pt x="21382" y="4838"/>
                  </a:lnTo>
                  <a:lnTo>
                    <a:pt x="18580" y="2036"/>
                  </a:lnTo>
                  <a:lnTo>
                    <a:pt x="16879" y="3770"/>
                  </a:lnTo>
                  <a:cubicBezTo>
                    <a:pt x="15912" y="3136"/>
                    <a:pt x="14844" y="2669"/>
                    <a:pt x="13677" y="2436"/>
                  </a:cubicBezTo>
                  <a:lnTo>
                    <a:pt x="136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48752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2763"/>
        <p:cNvGrpSpPr/>
        <p:nvPr/>
      </p:nvGrpSpPr>
      <p:grpSpPr>
        <a:xfrm>
          <a:off x="0" y="0"/>
          <a:ext cx="0" cy="0"/>
          <a:chOff x="0" y="0"/>
          <a:chExt cx="0" cy="0"/>
        </a:xfrm>
      </p:grpSpPr>
      <p:sp>
        <p:nvSpPr>
          <p:cNvPr id="2764" name="Google Shape;2764;p64"/>
          <p:cNvSpPr txBox="1">
            <a:spLocks noGrp="1"/>
          </p:cNvSpPr>
          <p:nvPr>
            <p:ph type="title"/>
          </p:nvPr>
        </p:nvSpPr>
        <p:spPr>
          <a:prstGeom prst="rect">
            <a:avLst/>
          </a:prstGeom>
        </p:spPr>
        <p:txBody>
          <a:bodyPr spcFirstLastPara="1" wrap="square" lIns="91425" tIns="0" rIns="91425" bIns="91425" anchor="ctr" anchorCtr="0">
            <a:noAutofit/>
          </a:bodyPr>
          <a:lstStyle/>
          <a:p>
            <a:pPr marL="0" lvl="0" indent="0" algn="ctr" rtl="0">
              <a:spcBef>
                <a:spcPts val="0"/>
              </a:spcBef>
              <a:spcAft>
                <a:spcPts val="0"/>
              </a:spcAft>
              <a:buNone/>
            </a:pPr>
            <a:r>
              <a:rPr lang="en" sz="4500" dirty="0">
                <a:solidFill>
                  <a:schemeClr val="accent2"/>
                </a:solidFill>
              </a:rPr>
              <a:t>Data Results</a:t>
            </a:r>
            <a:endParaRPr sz="6000" dirty="0">
              <a:solidFill>
                <a:schemeClr val="accent2"/>
              </a:solidFill>
            </a:endParaRPr>
          </a:p>
        </p:txBody>
      </p:sp>
      <p:sp>
        <p:nvSpPr>
          <p:cNvPr id="2765" name="Google Shape;2765;p64"/>
          <p:cNvSpPr txBox="1">
            <a:spLocks noGrp="1"/>
          </p:cNvSpPr>
          <p:nvPr>
            <p:ph type="title" idx="2"/>
          </p:nvPr>
        </p:nvSpPr>
        <p:spPr>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dirty="0">
                <a:solidFill>
                  <a:schemeClr val="bg1"/>
                </a:solidFill>
              </a:rPr>
              <a:t>05</a:t>
            </a:r>
            <a:endParaRPr dirty="0">
              <a:solidFill>
                <a:schemeClr val="bg1"/>
              </a:solidFill>
            </a:endParaRPr>
          </a:p>
        </p:txBody>
      </p:sp>
      <p:sp>
        <p:nvSpPr>
          <p:cNvPr id="2766" name="Google Shape;2766;p64"/>
          <p:cNvSpPr txBox="1">
            <a:spLocks noGrp="1"/>
          </p:cNvSpPr>
          <p:nvPr>
            <p:ph type="subTitle" idx="1"/>
          </p:nvPr>
        </p:nvSpPr>
        <p:spPr>
          <a:xfrm>
            <a:off x="1504441" y="3792111"/>
            <a:ext cx="6262522" cy="348300"/>
          </a:xfrm>
          <a:prstGeom prst="rect">
            <a:avLst/>
          </a:prstGeom>
        </p:spPr>
        <p:txBody>
          <a:bodyPr spcFirstLastPara="1" wrap="square" lIns="91425" tIns="0" rIns="91425" bIns="91425" anchor="t" anchorCtr="0">
            <a:noAutofit/>
          </a:bodyPr>
          <a:lstStyle/>
          <a:p>
            <a:pPr marL="0" lvl="0" indent="0" algn="ctr" rtl="0">
              <a:spcBef>
                <a:spcPts val="0"/>
              </a:spcBef>
              <a:spcAft>
                <a:spcPts val="1600"/>
              </a:spcAft>
              <a:buNone/>
            </a:pPr>
            <a:r>
              <a:rPr lang="en" dirty="0">
                <a:latin typeface="Times New Roman" panose="02020603050405020304" pitchFamily="18" charset="0"/>
                <a:cs typeface="Times New Roman" panose="02020603050405020304" pitchFamily="18" charset="0"/>
              </a:rPr>
              <a:t>Trends, Patterns, and Correlations in Global Terrorism Incidents</a:t>
            </a:r>
            <a:endParaRPr dirty="0">
              <a:latin typeface="Times New Roman" panose="02020603050405020304" pitchFamily="18" charset="0"/>
              <a:cs typeface="Times New Roman" panose="02020603050405020304" pitchFamily="18" charset="0"/>
            </a:endParaRPr>
          </a:p>
        </p:txBody>
      </p:sp>
      <p:grpSp>
        <p:nvGrpSpPr>
          <p:cNvPr id="2767" name="Google Shape;2767;p64"/>
          <p:cNvGrpSpPr/>
          <p:nvPr/>
        </p:nvGrpSpPr>
        <p:grpSpPr>
          <a:xfrm flipH="1">
            <a:off x="7275839" y="4363901"/>
            <a:ext cx="793256" cy="182899"/>
            <a:chOff x="2685575" y="2835950"/>
            <a:chExt cx="433000" cy="99825"/>
          </a:xfrm>
        </p:grpSpPr>
        <p:sp>
          <p:nvSpPr>
            <p:cNvPr id="2768" name="Google Shape;2768;p64"/>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64"/>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64"/>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64"/>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2" name="Google Shape;2772;p64"/>
          <p:cNvSpPr/>
          <p:nvPr/>
        </p:nvSpPr>
        <p:spPr>
          <a:xfrm rot="10800000" flipH="1">
            <a:off x="6498641" y="596700"/>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64"/>
          <p:cNvSpPr/>
          <p:nvPr/>
        </p:nvSpPr>
        <p:spPr>
          <a:xfrm flipH="1">
            <a:off x="8005895" y="312814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74" name="Google Shape;2774;p64"/>
          <p:cNvCxnSpPr/>
          <p:nvPr/>
        </p:nvCxnSpPr>
        <p:spPr>
          <a:xfrm>
            <a:off x="1968150" y="3579361"/>
            <a:ext cx="5208300" cy="0"/>
          </a:xfrm>
          <a:prstGeom prst="straightConnector1">
            <a:avLst/>
          </a:prstGeom>
          <a:noFill/>
          <a:ln w="9525" cap="flat" cmpd="sng">
            <a:solidFill>
              <a:schemeClr val="lt1"/>
            </a:solidFill>
            <a:prstDash val="solid"/>
            <a:round/>
            <a:headEnd type="none" w="med" len="med"/>
            <a:tailEnd type="none" w="med" len="med"/>
          </a:ln>
        </p:spPr>
      </p:cxnSp>
      <p:grpSp>
        <p:nvGrpSpPr>
          <p:cNvPr id="5" name="Google Shape;104;p15">
            <a:extLst>
              <a:ext uri="{FF2B5EF4-FFF2-40B4-BE49-F238E27FC236}">
                <a16:creationId xmlns:a16="http://schemas.microsoft.com/office/drawing/2014/main" id="{E2FC1EAE-881B-5DF3-FE0B-1ED810176037}"/>
              </a:ext>
            </a:extLst>
          </p:cNvPr>
          <p:cNvGrpSpPr/>
          <p:nvPr/>
        </p:nvGrpSpPr>
        <p:grpSpPr>
          <a:xfrm>
            <a:off x="692441" y="2169388"/>
            <a:ext cx="750900" cy="750900"/>
            <a:chOff x="305025" y="1253463"/>
            <a:chExt cx="750900" cy="750900"/>
          </a:xfrm>
        </p:grpSpPr>
        <p:sp>
          <p:nvSpPr>
            <p:cNvPr id="6" name="Google Shape;105;p15">
              <a:extLst>
                <a:ext uri="{FF2B5EF4-FFF2-40B4-BE49-F238E27FC236}">
                  <a16:creationId xmlns:a16="http://schemas.microsoft.com/office/drawing/2014/main" id="{32B4F0AA-F594-7173-12B8-75EFD093D846}"/>
                </a:ext>
              </a:extLst>
            </p:cNvPr>
            <p:cNvSpPr/>
            <p:nvPr/>
          </p:nvSpPr>
          <p:spPr>
            <a:xfrm>
              <a:off x="305025" y="1253463"/>
              <a:ext cx="750900" cy="750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106;p15">
              <a:extLst>
                <a:ext uri="{FF2B5EF4-FFF2-40B4-BE49-F238E27FC236}">
                  <a16:creationId xmlns:a16="http://schemas.microsoft.com/office/drawing/2014/main" id="{10BED796-7F9D-3E7F-B8CF-2DEC8BEAFDD2}"/>
                </a:ext>
              </a:extLst>
            </p:cNvPr>
            <p:cNvGrpSpPr/>
            <p:nvPr/>
          </p:nvGrpSpPr>
          <p:grpSpPr>
            <a:xfrm>
              <a:off x="511965" y="1475499"/>
              <a:ext cx="337024" cy="306780"/>
              <a:chOff x="4917025" y="635075"/>
              <a:chExt cx="521225" cy="474525"/>
            </a:xfrm>
          </p:grpSpPr>
          <p:sp>
            <p:nvSpPr>
              <p:cNvPr id="8" name="Google Shape;107;p15">
                <a:extLst>
                  <a:ext uri="{FF2B5EF4-FFF2-40B4-BE49-F238E27FC236}">
                    <a16:creationId xmlns:a16="http://schemas.microsoft.com/office/drawing/2014/main" id="{34530247-16F9-3648-FDBE-D8D20B635C22}"/>
                  </a:ext>
                </a:extLst>
              </p:cNvPr>
              <p:cNvSpPr/>
              <p:nvPr/>
            </p:nvSpPr>
            <p:spPr>
              <a:xfrm>
                <a:off x="4917850" y="635075"/>
                <a:ext cx="411150" cy="130950"/>
              </a:xfrm>
              <a:custGeom>
                <a:avLst/>
                <a:gdLst/>
                <a:ahLst/>
                <a:cxnLst/>
                <a:rect l="l" t="t" r="r" b="b"/>
                <a:pathLst>
                  <a:path w="16446" h="5238" extrusionOk="0">
                    <a:moveTo>
                      <a:pt x="0" y="0"/>
                    </a:moveTo>
                    <a:lnTo>
                      <a:pt x="0" y="5237"/>
                    </a:lnTo>
                    <a:lnTo>
                      <a:pt x="16446" y="5237"/>
                    </a:lnTo>
                    <a:lnTo>
                      <a:pt x="1644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8;p15">
                <a:extLst>
                  <a:ext uri="{FF2B5EF4-FFF2-40B4-BE49-F238E27FC236}">
                    <a16:creationId xmlns:a16="http://schemas.microsoft.com/office/drawing/2014/main" id="{5890E4E7-0BD5-D4F4-9F38-8F5263B4E95F}"/>
                  </a:ext>
                </a:extLst>
              </p:cNvPr>
              <p:cNvSpPr/>
              <p:nvPr/>
            </p:nvSpPr>
            <p:spPr>
              <a:xfrm>
                <a:off x="4917025" y="977800"/>
                <a:ext cx="521225" cy="131800"/>
              </a:xfrm>
              <a:custGeom>
                <a:avLst/>
                <a:gdLst/>
                <a:ahLst/>
                <a:cxnLst/>
                <a:rect l="l" t="t" r="r" b="b"/>
                <a:pathLst>
                  <a:path w="20849" h="5272" extrusionOk="0">
                    <a:moveTo>
                      <a:pt x="0" y="1"/>
                    </a:moveTo>
                    <a:lnTo>
                      <a:pt x="0" y="5271"/>
                    </a:lnTo>
                    <a:lnTo>
                      <a:pt x="20848" y="5271"/>
                    </a:lnTo>
                    <a:lnTo>
                      <a:pt x="208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9;p15">
                <a:extLst>
                  <a:ext uri="{FF2B5EF4-FFF2-40B4-BE49-F238E27FC236}">
                    <a16:creationId xmlns:a16="http://schemas.microsoft.com/office/drawing/2014/main" id="{387EC5A1-D112-34CB-69D3-49ABE9C66F85}"/>
                  </a:ext>
                </a:extLst>
              </p:cNvPr>
              <p:cNvSpPr/>
              <p:nvPr/>
            </p:nvSpPr>
            <p:spPr>
              <a:xfrm>
                <a:off x="4917850" y="807675"/>
                <a:ext cx="205175" cy="130975"/>
              </a:xfrm>
              <a:custGeom>
                <a:avLst/>
                <a:gdLst/>
                <a:ahLst/>
                <a:cxnLst/>
                <a:rect l="l" t="t" r="r" b="b"/>
                <a:pathLst>
                  <a:path w="8207" h="5239" extrusionOk="0">
                    <a:moveTo>
                      <a:pt x="0" y="1"/>
                    </a:moveTo>
                    <a:lnTo>
                      <a:pt x="0" y="5238"/>
                    </a:lnTo>
                    <a:lnTo>
                      <a:pt x="8206" y="5238"/>
                    </a:lnTo>
                    <a:lnTo>
                      <a:pt x="82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 name="Google Shape;110;p15">
            <a:extLst>
              <a:ext uri="{FF2B5EF4-FFF2-40B4-BE49-F238E27FC236}">
                <a16:creationId xmlns:a16="http://schemas.microsoft.com/office/drawing/2014/main" id="{F1524F44-196B-F23B-5589-F9D6F9DE219D}"/>
              </a:ext>
            </a:extLst>
          </p:cNvPr>
          <p:cNvGrpSpPr/>
          <p:nvPr/>
        </p:nvGrpSpPr>
        <p:grpSpPr>
          <a:xfrm>
            <a:off x="180141" y="1259788"/>
            <a:ext cx="750900" cy="750900"/>
            <a:chOff x="942800" y="134363"/>
            <a:chExt cx="750900" cy="750900"/>
          </a:xfrm>
        </p:grpSpPr>
        <p:sp>
          <p:nvSpPr>
            <p:cNvPr id="12" name="Google Shape;111;p15">
              <a:extLst>
                <a:ext uri="{FF2B5EF4-FFF2-40B4-BE49-F238E27FC236}">
                  <a16:creationId xmlns:a16="http://schemas.microsoft.com/office/drawing/2014/main" id="{19DB9A71-4312-AD27-A513-A9F31ED4BBE5}"/>
                </a:ext>
              </a:extLst>
            </p:cNvPr>
            <p:cNvSpPr/>
            <p:nvPr/>
          </p:nvSpPr>
          <p:spPr>
            <a:xfrm>
              <a:off x="942800" y="134363"/>
              <a:ext cx="750900" cy="750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12;p15">
              <a:extLst>
                <a:ext uri="{FF2B5EF4-FFF2-40B4-BE49-F238E27FC236}">
                  <a16:creationId xmlns:a16="http://schemas.microsoft.com/office/drawing/2014/main" id="{6F632EF5-0E98-EFA2-481F-E3077ED4CD54}"/>
                </a:ext>
              </a:extLst>
            </p:cNvPr>
            <p:cNvGrpSpPr/>
            <p:nvPr/>
          </p:nvGrpSpPr>
          <p:grpSpPr>
            <a:xfrm>
              <a:off x="1090062" y="315263"/>
              <a:ext cx="456379" cy="389130"/>
              <a:chOff x="3329225" y="587300"/>
              <a:chExt cx="649650" cy="554000"/>
            </a:xfrm>
          </p:grpSpPr>
          <p:sp>
            <p:nvSpPr>
              <p:cNvPr id="14" name="Google Shape;113;p15">
                <a:extLst>
                  <a:ext uri="{FF2B5EF4-FFF2-40B4-BE49-F238E27FC236}">
                    <a16:creationId xmlns:a16="http://schemas.microsoft.com/office/drawing/2014/main" id="{98CA9A4A-29D9-A481-048C-B837B4581510}"/>
                  </a:ext>
                </a:extLst>
              </p:cNvPr>
              <p:cNvSpPr/>
              <p:nvPr/>
            </p:nvSpPr>
            <p:spPr>
              <a:xfrm>
                <a:off x="3329225" y="587300"/>
                <a:ext cx="543725" cy="554000"/>
              </a:xfrm>
              <a:custGeom>
                <a:avLst/>
                <a:gdLst/>
                <a:ahLst/>
                <a:cxnLst/>
                <a:rect l="l" t="t" r="r" b="b"/>
                <a:pathLst>
                  <a:path w="21749" h="22160" extrusionOk="0">
                    <a:moveTo>
                      <a:pt x="12238" y="1"/>
                    </a:moveTo>
                    <a:cubicBezTo>
                      <a:pt x="7284" y="1"/>
                      <a:pt x="2771" y="3328"/>
                      <a:pt x="1501" y="8349"/>
                    </a:cubicBezTo>
                    <a:cubicBezTo>
                      <a:pt x="0" y="14253"/>
                      <a:pt x="3569" y="20324"/>
                      <a:pt x="9507" y="21825"/>
                    </a:cubicBezTo>
                    <a:cubicBezTo>
                      <a:pt x="10420" y="22051"/>
                      <a:pt x="11336" y="22160"/>
                      <a:pt x="12237" y="22160"/>
                    </a:cubicBezTo>
                    <a:cubicBezTo>
                      <a:pt x="14265" y="22160"/>
                      <a:pt x="16216" y="21607"/>
                      <a:pt x="17880" y="20591"/>
                    </a:cubicBezTo>
                    <a:lnTo>
                      <a:pt x="12276" y="11051"/>
                    </a:lnTo>
                    <a:lnTo>
                      <a:pt x="21749" y="5414"/>
                    </a:lnTo>
                    <a:cubicBezTo>
                      <a:pt x="20315" y="3012"/>
                      <a:pt x="17946" y="1077"/>
                      <a:pt x="14977" y="343"/>
                    </a:cubicBezTo>
                    <a:cubicBezTo>
                      <a:pt x="14061" y="112"/>
                      <a:pt x="13142" y="1"/>
                      <a:pt x="122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4;p15">
                <a:extLst>
                  <a:ext uri="{FF2B5EF4-FFF2-40B4-BE49-F238E27FC236}">
                    <a16:creationId xmlns:a16="http://schemas.microsoft.com/office/drawing/2014/main" id="{EB54B7FB-200C-CC78-15D9-4F6F25295935}"/>
                  </a:ext>
                </a:extLst>
              </p:cNvPr>
              <p:cNvSpPr/>
              <p:nvPr/>
            </p:nvSpPr>
            <p:spPr>
              <a:xfrm>
                <a:off x="3691975" y="736800"/>
                <a:ext cx="286900" cy="379475"/>
              </a:xfrm>
              <a:custGeom>
                <a:avLst/>
                <a:gdLst/>
                <a:ahLst/>
                <a:cxnLst/>
                <a:rect l="l" t="t" r="r" b="b"/>
                <a:pathLst>
                  <a:path w="11476" h="15179" fill="none" extrusionOk="0">
                    <a:moveTo>
                      <a:pt x="10708" y="8373"/>
                    </a:moveTo>
                    <a:cubicBezTo>
                      <a:pt x="11475" y="5404"/>
                      <a:pt x="10975" y="2402"/>
                      <a:pt x="9507" y="1"/>
                    </a:cubicBezTo>
                    <a:lnTo>
                      <a:pt x="0" y="5671"/>
                    </a:lnTo>
                    <a:lnTo>
                      <a:pt x="5671" y="15178"/>
                    </a:lnTo>
                    <a:cubicBezTo>
                      <a:pt x="8073" y="13710"/>
                      <a:pt x="9974" y="11342"/>
                      <a:pt x="10708" y="8373"/>
                    </a:cubicBezTo>
                    <a:close/>
                  </a:path>
                </a:pathLst>
              </a:custGeom>
              <a:noFill/>
              <a:ln w="108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 name="Google Shape;115;p15">
            <a:extLst>
              <a:ext uri="{FF2B5EF4-FFF2-40B4-BE49-F238E27FC236}">
                <a16:creationId xmlns:a16="http://schemas.microsoft.com/office/drawing/2014/main" id="{613D5E8A-7A60-0DD6-946D-AF24689C33CE}"/>
              </a:ext>
            </a:extLst>
          </p:cNvPr>
          <p:cNvGrpSpPr/>
          <p:nvPr/>
        </p:nvGrpSpPr>
        <p:grpSpPr>
          <a:xfrm>
            <a:off x="753541" y="350163"/>
            <a:ext cx="750900" cy="750900"/>
            <a:chOff x="2332975" y="586838"/>
            <a:chExt cx="750900" cy="750900"/>
          </a:xfrm>
        </p:grpSpPr>
        <p:sp>
          <p:nvSpPr>
            <p:cNvPr id="17" name="Google Shape;116;p15">
              <a:extLst>
                <a:ext uri="{FF2B5EF4-FFF2-40B4-BE49-F238E27FC236}">
                  <a16:creationId xmlns:a16="http://schemas.microsoft.com/office/drawing/2014/main" id="{39D1DE16-FFFC-D456-F38E-FEF49E77B80D}"/>
                </a:ext>
              </a:extLst>
            </p:cNvPr>
            <p:cNvSpPr/>
            <p:nvPr/>
          </p:nvSpPr>
          <p:spPr>
            <a:xfrm>
              <a:off x="2332975" y="586838"/>
              <a:ext cx="750900" cy="750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17;p15">
              <a:extLst>
                <a:ext uri="{FF2B5EF4-FFF2-40B4-BE49-F238E27FC236}">
                  <a16:creationId xmlns:a16="http://schemas.microsoft.com/office/drawing/2014/main" id="{20545022-10B2-ADF6-E441-E64EBC384A00}"/>
                </a:ext>
              </a:extLst>
            </p:cNvPr>
            <p:cNvGrpSpPr/>
            <p:nvPr/>
          </p:nvGrpSpPr>
          <p:grpSpPr>
            <a:xfrm>
              <a:off x="2448791" y="705258"/>
              <a:ext cx="456431" cy="455543"/>
              <a:chOff x="4918675" y="349025"/>
              <a:chExt cx="1284275" cy="1281775"/>
            </a:xfrm>
          </p:grpSpPr>
          <p:sp>
            <p:nvSpPr>
              <p:cNvPr id="19" name="Google Shape;118;p15">
                <a:extLst>
                  <a:ext uri="{FF2B5EF4-FFF2-40B4-BE49-F238E27FC236}">
                    <a16:creationId xmlns:a16="http://schemas.microsoft.com/office/drawing/2014/main" id="{EADB8620-EB4D-BDB8-E540-8393471A23F4}"/>
                  </a:ext>
                </a:extLst>
              </p:cNvPr>
              <p:cNvSpPr/>
              <p:nvPr/>
            </p:nvSpPr>
            <p:spPr>
              <a:xfrm>
                <a:off x="5100475" y="527475"/>
                <a:ext cx="1102475" cy="1103325"/>
              </a:xfrm>
              <a:custGeom>
                <a:avLst/>
                <a:gdLst/>
                <a:ahLst/>
                <a:cxnLst/>
                <a:rect l="l" t="t" r="r" b="b"/>
                <a:pathLst>
                  <a:path w="44099" h="44133" extrusionOk="0">
                    <a:moveTo>
                      <a:pt x="22050" y="1"/>
                    </a:moveTo>
                    <a:cubicBezTo>
                      <a:pt x="9874" y="1"/>
                      <a:pt x="1" y="9908"/>
                      <a:pt x="1" y="22083"/>
                    </a:cubicBezTo>
                    <a:cubicBezTo>
                      <a:pt x="1" y="34259"/>
                      <a:pt x="9874" y="44133"/>
                      <a:pt x="22050" y="44133"/>
                    </a:cubicBezTo>
                    <a:cubicBezTo>
                      <a:pt x="34225" y="44133"/>
                      <a:pt x="44099" y="34259"/>
                      <a:pt x="44099" y="22083"/>
                    </a:cubicBezTo>
                    <a:cubicBezTo>
                      <a:pt x="44099" y="9908"/>
                      <a:pt x="34225" y="1"/>
                      <a:pt x="220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9;p15">
                <a:extLst>
                  <a:ext uri="{FF2B5EF4-FFF2-40B4-BE49-F238E27FC236}">
                    <a16:creationId xmlns:a16="http://schemas.microsoft.com/office/drawing/2014/main" id="{A74C7181-B4F0-1F1F-1E80-7AA6DFFBD532}"/>
                  </a:ext>
                </a:extLst>
              </p:cNvPr>
              <p:cNvSpPr/>
              <p:nvPr/>
            </p:nvSpPr>
            <p:spPr>
              <a:xfrm>
                <a:off x="5377350" y="805175"/>
                <a:ext cx="548750" cy="547925"/>
              </a:xfrm>
              <a:custGeom>
                <a:avLst/>
                <a:gdLst/>
                <a:ahLst/>
                <a:cxnLst/>
                <a:rect l="l" t="t" r="r" b="b"/>
                <a:pathLst>
                  <a:path w="21950" h="21917" extrusionOk="0">
                    <a:moveTo>
                      <a:pt x="10975" y="1"/>
                    </a:moveTo>
                    <a:cubicBezTo>
                      <a:pt x="4904" y="1"/>
                      <a:pt x="0" y="4904"/>
                      <a:pt x="0" y="10975"/>
                    </a:cubicBezTo>
                    <a:cubicBezTo>
                      <a:pt x="0" y="17013"/>
                      <a:pt x="4904" y="21917"/>
                      <a:pt x="10975" y="21917"/>
                    </a:cubicBezTo>
                    <a:cubicBezTo>
                      <a:pt x="17046" y="21917"/>
                      <a:pt x="21949" y="17013"/>
                      <a:pt x="21949" y="10975"/>
                    </a:cubicBezTo>
                    <a:cubicBezTo>
                      <a:pt x="21949" y="4904"/>
                      <a:pt x="17046" y="1"/>
                      <a:pt x="109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0;p15">
                <a:extLst>
                  <a:ext uri="{FF2B5EF4-FFF2-40B4-BE49-F238E27FC236}">
                    <a16:creationId xmlns:a16="http://schemas.microsoft.com/office/drawing/2014/main" id="{F9ECE221-53C8-65BB-C0ED-DB5D30E7F3E3}"/>
                  </a:ext>
                </a:extLst>
              </p:cNvPr>
              <p:cNvSpPr/>
              <p:nvPr/>
            </p:nvSpPr>
            <p:spPr>
              <a:xfrm>
                <a:off x="4918675" y="349025"/>
                <a:ext cx="818950" cy="808100"/>
              </a:xfrm>
              <a:custGeom>
                <a:avLst/>
                <a:gdLst/>
                <a:ahLst/>
                <a:cxnLst/>
                <a:rect l="l" t="t" r="r" b="b"/>
                <a:pathLst>
                  <a:path w="32758" h="32324" extrusionOk="0">
                    <a:moveTo>
                      <a:pt x="12777" y="1"/>
                    </a:moveTo>
                    <a:lnTo>
                      <a:pt x="10975" y="10875"/>
                    </a:lnTo>
                    <a:lnTo>
                      <a:pt x="10909" y="10775"/>
                    </a:lnTo>
                    <a:lnTo>
                      <a:pt x="1" y="12576"/>
                    </a:lnTo>
                    <a:lnTo>
                      <a:pt x="9641" y="22216"/>
                    </a:lnTo>
                    <a:lnTo>
                      <a:pt x="19782" y="20549"/>
                    </a:lnTo>
                    <a:lnTo>
                      <a:pt x="26787" y="27554"/>
                    </a:lnTo>
                    <a:cubicBezTo>
                      <a:pt x="25986" y="28754"/>
                      <a:pt x="26119" y="30389"/>
                      <a:pt x="27154" y="31423"/>
                    </a:cubicBezTo>
                    <a:cubicBezTo>
                      <a:pt x="27754" y="32023"/>
                      <a:pt x="28546" y="32324"/>
                      <a:pt x="29338" y="32324"/>
                    </a:cubicBezTo>
                    <a:cubicBezTo>
                      <a:pt x="30131" y="32324"/>
                      <a:pt x="30923" y="32023"/>
                      <a:pt x="31523" y="31423"/>
                    </a:cubicBezTo>
                    <a:cubicBezTo>
                      <a:pt x="32758" y="30222"/>
                      <a:pt x="32758" y="28254"/>
                      <a:pt x="31523" y="27087"/>
                    </a:cubicBezTo>
                    <a:cubicBezTo>
                      <a:pt x="30936" y="26499"/>
                      <a:pt x="30144" y="26202"/>
                      <a:pt x="29355" y="26202"/>
                    </a:cubicBezTo>
                    <a:cubicBezTo>
                      <a:pt x="28756" y="26202"/>
                      <a:pt x="28158" y="26374"/>
                      <a:pt x="27654" y="26720"/>
                    </a:cubicBezTo>
                    <a:lnTo>
                      <a:pt x="20749" y="19748"/>
                    </a:lnTo>
                    <a:lnTo>
                      <a:pt x="22417" y="9607"/>
                    </a:lnTo>
                    <a:lnTo>
                      <a:pt x="127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 name="Google Shape;97;p15">
            <a:extLst>
              <a:ext uri="{FF2B5EF4-FFF2-40B4-BE49-F238E27FC236}">
                <a16:creationId xmlns:a16="http://schemas.microsoft.com/office/drawing/2014/main" id="{1B85BF1A-77B2-DB83-6B6B-2F3AB1B442CF}"/>
              </a:ext>
            </a:extLst>
          </p:cNvPr>
          <p:cNvGrpSpPr/>
          <p:nvPr/>
        </p:nvGrpSpPr>
        <p:grpSpPr>
          <a:xfrm>
            <a:off x="7619700" y="1003743"/>
            <a:ext cx="750900" cy="750900"/>
            <a:chOff x="4737925" y="4200675"/>
            <a:chExt cx="750900" cy="750900"/>
          </a:xfrm>
        </p:grpSpPr>
        <p:sp>
          <p:nvSpPr>
            <p:cNvPr id="23" name="Google Shape;98;p15">
              <a:extLst>
                <a:ext uri="{FF2B5EF4-FFF2-40B4-BE49-F238E27FC236}">
                  <a16:creationId xmlns:a16="http://schemas.microsoft.com/office/drawing/2014/main" id="{65043C17-D9EF-A22F-4F28-4705CF48C9B7}"/>
                </a:ext>
              </a:extLst>
            </p:cNvPr>
            <p:cNvSpPr/>
            <p:nvPr/>
          </p:nvSpPr>
          <p:spPr>
            <a:xfrm>
              <a:off x="4737925" y="4200675"/>
              <a:ext cx="750900" cy="750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99;p15">
              <a:extLst>
                <a:ext uri="{FF2B5EF4-FFF2-40B4-BE49-F238E27FC236}">
                  <a16:creationId xmlns:a16="http://schemas.microsoft.com/office/drawing/2014/main" id="{CCCB94B7-6CF8-3EB4-8693-DA827EAF211A}"/>
                </a:ext>
              </a:extLst>
            </p:cNvPr>
            <p:cNvGrpSpPr/>
            <p:nvPr/>
          </p:nvGrpSpPr>
          <p:grpSpPr>
            <a:xfrm>
              <a:off x="4885188" y="4388720"/>
              <a:ext cx="456372" cy="374806"/>
              <a:chOff x="3188275" y="497475"/>
              <a:chExt cx="900675" cy="739700"/>
            </a:xfrm>
          </p:grpSpPr>
          <p:sp>
            <p:nvSpPr>
              <p:cNvPr id="25" name="Google Shape;100;p15">
                <a:extLst>
                  <a:ext uri="{FF2B5EF4-FFF2-40B4-BE49-F238E27FC236}">
                    <a16:creationId xmlns:a16="http://schemas.microsoft.com/office/drawing/2014/main" id="{5A027144-1494-7811-81A9-92099D7155D3}"/>
                  </a:ext>
                </a:extLst>
              </p:cNvPr>
              <p:cNvSpPr/>
              <p:nvPr/>
            </p:nvSpPr>
            <p:spPr>
              <a:xfrm>
                <a:off x="3188275" y="497475"/>
                <a:ext cx="900675" cy="739700"/>
              </a:xfrm>
              <a:custGeom>
                <a:avLst/>
                <a:gdLst/>
                <a:ahLst/>
                <a:cxnLst/>
                <a:rect l="l" t="t" r="r" b="b"/>
                <a:pathLst>
                  <a:path w="36027" h="29588" extrusionOk="0">
                    <a:moveTo>
                      <a:pt x="29055" y="0"/>
                    </a:moveTo>
                    <a:lnTo>
                      <a:pt x="1" y="10808"/>
                    </a:lnTo>
                    <a:lnTo>
                      <a:pt x="6972" y="29588"/>
                    </a:lnTo>
                    <a:lnTo>
                      <a:pt x="17780" y="25585"/>
                    </a:lnTo>
                    <a:lnTo>
                      <a:pt x="23484" y="28187"/>
                    </a:lnTo>
                    <a:lnTo>
                      <a:pt x="26119" y="22483"/>
                    </a:lnTo>
                    <a:lnTo>
                      <a:pt x="36026" y="18780"/>
                    </a:lnTo>
                    <a:lnTo>
                      <a:pt x="290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01;p15">
                <a:extLst>
                  <a:ext uri="{FF2B5EF4-FFF2-40B4-BE49-F238E27FC236}">
                    <a16:creationId xmlns:a16="http://schemas.microsoft.com/office/drawing/2014/main" id="{BD3B5CD2-B2CD-5114-8300-5B9068A201DA}"/>
                  </a:ext>
                </a:extLst>
              </p:cNvPr>
              <p:cNvSpPr/>
              <p:nvPr/>
            </p:nvSpPr>
            <p:spPr>
              <a:xfrm>
                <a:off x="3465150" y="900175"/>
                <a:ext cx="85925" cy="76375"/>
              </a:xfrm>
              <a:custGeom>
                <a:avLst/>
                <a:gdLst/>
                <a:ahLst/>
                <a:cxnLst/>
                <a:rect l="l" t="t" r="r" b="b"/>
                <a:pathLst>
                  <a:path w="3437" h="3055" extrusionOk="0">
                    <a:moveTo>
                      <a:pt x="1684" y="1"/>
                    </a:moveTo>
                    <a:cubicBezTo>
                      <a:pt x="1524" y="1"/>
                      <a:pt x="1361" y="24"/>
                      <a:pt x="1201" y="70"/>
                    </a:cubicBezTo>
                    <a:cubicBezTo>
                      <a:pt x="401" y="371"/>
                      <a:pt x="0" y="1238"/>
                      <a:pt x="267" y="2038"/>
                    </a:cubicBezTo>
                    <a:cubicBezTo>
                      <a:pt x="505" y="2672"/>
                      <a:pt x="1097" y="3055"/>
                      <a:pt x="1731" y="3055"/>
                    </a:cubicBezTo>
                    <a:cubicBezTo>
                      <a:pt x="1898" y="3055"/>
                      <a:pt x="2068" y="3028"/>
                      <a:pt x="2235" y="2972"/>
                    </a:cubicBezTo>
                    <a:cubicBezTo>
                      <a:pt x="3036" y="2672"/>
                      <a:pt x="3436" y="1805"/>
                      <a:pt x="3169" y="1004"/>
                    </a:cubicBezTo>
                    <a:cubicBezTo>
                      <a:pt x="2929" y="364"/>
                      <a:pt x="2326" y="1"/>
                      <a:pt x="16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2;p15">
                <a:extLst>
                  <a:ext uri="{FF2B5EF4-FFF2-40B4-BE49-F238E27FC236}">
                    <a16:creationId xmlns:a16="http://schemas.microsoft.com/office/drawing/2014/main" id="{9006E69F-0F53-4113-6C26-6488F0D61999}"/>
                  </a:ext>
                </a:extLst>
              </p:cNvPr>
              <p:cNvSpPr/>
              <p:nvPr/>
            </p:nvSpPr>
            <p:spPr>
              <a:xfrm>
                <a:off x="3603575" y="848675"/>
                <a:ext cx="86750" cy="76600"/>
              </a:xfrm>
              <a:custGeom>
                <a:avLst/>
                <a:gdLst/>
                <a:ahLst/>
                <a:cxnLst/>
                <a:rect l="l" t="t" r="r" b="b"/>
                <a:pathLst>
                  <a:path w="3470" h="3064" extrusionOk="0">
                    <a:moveTo>
                      <a:pt x="1720" y="0"/>
                    </a:moveTo>
                    <a:cubicBezTo>
                      <a:pt x="1549" y="0"/>
                      <a:pt x="1375" y="31"/>
                      <a:pt x="1201" y="96"/>
                    </a:cubicBezTo>
                    <a:cubicBezTo>
                      <a:pt x="401" y="396"/>
                      <a:pt x="1" y="1263"/>
                      <a:pt x="301" y="2064"/>
                    </a:cubicBezTo>
                    <a:cubicBezTo>
                      <a:pt x="508" y="2684"/>
                      <a:pt x="1095" y="3064"/>
                      <a:pt x="1706" y="3064"/>
                    </a:cubicBezTo>
                    <a:cubicBezTo>
                      <a:pt x="1883" y="3064"/>
                      <a:pt x="2063" y="3032"/>
                      <a:pt x="2236" y="2964"/>
                    </a:cubicBezTo>
                    <a:cubicBezTo>
                      <a:pt x="3036" y="2697"/>
                      <a:pt x="3470" y="1797"/>
                      <a:pt x="3170" y="1030"/>
                    </a:cubicBezTo>
                    <a:cubicBezTo>
                      <a:pt x="2908" y="402"/>
                      <a:pt x="2339" y="0"/>
                      <a:pt x="17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3;p15">
                <a:extLst>
                  <a:ext uri="{FF2B5EF4-FFF2-40B4-BE49-F238E27FC236}">
                    <a16:creationId xmlns:a16="http://schemas.microsoft.com/office/drawing/2014/main" id="{AAFF5144-0088-962B-818F-F2B6BA1D67DF}"/>
                  </a:ext>
                </a:extLst>
              </p:cNvPr>
              <p:cNvSpPr/>
              <p:nvPr/>
            </p:nvSpPr>
            <p:spPr>
              <a:xfrm>
                <a:off x="3741175" y="797775"/>
                <a:ext cx="86750" cy="76550"/>
              </a:xfrm>
              <a:custGeom>
                <a:avLst/>
                <a:gdLst/>
                <a:ahLst/>
                <a:cxnLst/>
                <a:rect l="l" t="t" r="r" b="b"/>
                <a:pathLst>
                  <a:path w="3470" h="3062" extrusionOk="0">
                    <a:moveTo>
                      <a:pt x="1727" y="1"/>
                    </a:moveTo>
                    <a:cubicBezTo>
                      <a:pt x="1553" y="1"/>
                      <a:pt x="1375" y="31"/>
                      <a:pt x="1201" y="97"/>
                    </a:cubicBezTo>
                    <a:cubicBezTo>
                      <a:pt x="401" y="397"/>
                      <a:pt x="1" y="1264"/>
                      <a:pt x="301" y="2065"/>
                    </a:cubicBezTo>
                    <a:cubicBezTo>
                      <a:pt x="510" y="2665"/>
                      <a:pt x="1107" y="3061"/>
                      <a:pt x="1724" y="3061"/>
                    </a:cubicBezTo>
                    <a:cubicBezTo>
                      <a:pt x="1896" y="3061"/>
                      <a:pt x="2069" y="3031"/>
                      <a:pt x="2235" y="2965"/>
                    </a:cubicBezTo>
                    <a:cubicBezTo>
                      <a:pt x="3036" y="2665"/>
                      <a:pt x="3470" y="1798"/>
                      <a:pt x="3169" y="997"/>
                    </a:cubicBezTo>
                    <a:cubicBezTo>
                      <a:pt x="2935" y="397"/>
                      <a:pt x="2352" y="1"/>
                      <a:pt x="17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121;p15">
            <a:extLst>
              <a:ext uri="{FF2B5EF4-FFF2-40B4-BE49-F238E27FC236}">
                <a16:creationId xmlns:a16="http://schemas.microsoft.com/office/drawing/2014/main" id="{AD46B451-FE01-54BC-8725-1BEA28DDA3A6}"/>
              </a:ext>
            </a:extLst>
          </p:cNvPr>
          <p:cNvGrpSpPr/>
          <p:nvPr/>
        </p:nvGrpSpPr>
        <p:grpSpPr>
          <a:xfrm>
            <a:off x="8285525" y="252843"/>
            <a:ext cx="750900" cy="750900"/>
            <a:chOff x="3821100" y="1415250"/>
            <a:chExt cx="750900" cy="750900"/>
          </a:xfrm>
        </p:grpSpPr>
        <p:sp>
          <p:nvSpPr>
            <p:cNvPr id="30" name="Google Shape;122;p15">
              <a:extLst>
                <a:ext uri="{FF2B5EF4-FFF2-40B4-BE49-F238E27FC236}">
                  <a16:creationId xmlns:a16="http://schemas.microsoft.com/office/drawing/2014/main" id="{74D7283F-EB9D-E1F7-27A9-74BA8F937C35}"/>
                </a:ext>
              </a:extLst>
            </p:cNvPr>
            <p:cNvSpPr/>
            <p:nvPr/>
          </p:nvSpPr>
          <p:spPr>
            <a:xfrm>
              <a:off x="3821100" y="1415250"/>
              <a:ext cx="750900" cy="750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123;p15">
              <a:extLst>
                <a:ext uri="{FF2B5EF4-FFF2-40B4-BE49-F238E27FC236}">
                  <a16:creationId xmlns:a16="http://schemas.microsoft.com/office/drawing/2014/main" id="{C907273E-DD5A-1753-B6CB-C8B43EE5BF55}"/>
                </a:ext>
              </a:extLst>
            </p:cNvPr>
            <p:cNvGrpSpPr/>
            <p:nvPr/>
          </p:nvGrpSpPr>
          <p:grpSpPr>
            <a:xfrm>
              <a:off x="4009422" y="1607598"/>
              <a:ext cx="456363" cy="476465"/>
              <a:chOff x="1828975" y="460775"/>
              <a:chExt cx="1185050" cy="1237250"/>
            </a:xfrm>
          </p:grpSpPr>
          <p:sp>
            <p:nvSpPr>
              <p:cNvPr id="32" name="Google Shape;124;p15">
                <a:extLst>
                  <a:ext uri="{FF2B5EF4-FFF2-40B4-BE49-F238E27FC236}">
                    <a16:creationId xmlns:a16="http://schemas.microsoft.com/office/drawing/2014/main" id="{2A15E90A-F9A4-B0CD-EA71-3489EB7EBE87}"/>
                  </a:ext>
                </a:extLst>
              </p:cNvPr>
              <p:cNvSpPr/>
              <p:nvPr/>
            </p:nvSpPr>
            <p:spPr>
              <a:xfrm>
                <a:off x="1828975" y="460875"/>
                <a:ext cx="924850" cy="859600"/>
              </a:xfrm>
              <a:custGeom>
                <a:avLst/>
                <a:gdLst/>
                <a:ahLst/>
                <a:cxnLst/>
                <a:rect l="l" t="t" r="r" b="b"/>
                <a:pathLst>
                  <a:path w="36994" h="34384" extrusionOk="0">
                    <a:moveTo>
                      <a:pt x="18479" y="1"/>
                    </a:moveTo>
                    <a:cubicBezTo>
                      <a:pt x="10211" y="1"/>
                      <a:pt x="2945" y="5976"/>
                      <a:pt x="1535" y="14407"/>
                    </a:cubicBezTo>
                    <a:cubicBezTo>
                      <a:pt x="1" y="23780"/>
                      <a:pt x="6338" y="32620"/>
                      <a:pt x="15712" y="34154"/>
                    </a:cubicBezTo>
                    <a:cubicBezTo>
                      <a:pt x="16654" y="34308"/>
                      <a:pt x="17591" y="34383"/>
                      <a:pt x="18516" y="34383"/>
                    </a:cubicBezTo>
                    <a:cubicBezTo>
                      <a:pt x="26783" y="34383"/>
                      <a:pt x="34049" y="28408"/>
                      <a:pt x="35459" y="19977"/>
                    </a:cubicBezTo>
                    <a:cubicBezTo>
                      <a:pt x="36994" y="10637"/>
                      <a:pt x="30656" y="1798"/>
                      <a:pt x="21282" y="230"/>
                    </a:cubicBezTo>
                    <a:cubicBezTo>
                      <a:pt x="20340" y="76"/>
                      <a:pt x="19403" y="1"/>
                      <a:pt x="184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25;p15">
                <a:extLst>
                  <a:ext uri="{FF2B5EF4-FFF2-40B4-BE49-F238E27FC236}">
                    <a16:creationId xmlns:a16="http://schemas.microsoft.com/office/drawing/2014/main" id="{53989437-F8D3-36E7-76C2-305FD9EE0393}"/>
                  </a:ext>
                </a:extLst>
              </p:cNvPr>
              <p:cNvSpPr/>
              <p:nvPr/>
            </p:nvSpPr>
            <p:spPr>
              <a:xfrm>
                <a:off x="2109175" y="460775"/>
                <a:ext cx="362775" cy="858975"/>
              </a:xfrm>
              <a:custGeom>
                <a:avLst/>
                <a:gdLst/>
                <a:ahLst/>
                <a:cxnLst/>
                <a:rect l="l" t="t" r="r" b="b"/>
                <a:pathLst>
                  <a:path w="14511" h="34359" fill="none" extrusionOk="0">
                    <a:moveTo>
                      <a:pt x="14511" y="17179"/>
                    </a:moveTo>
                    <a:cubicBezTo>
                      <a:pt x="14511" y="26686"/>
                      <a:pt x="11275" y="34358"/>
                      <a:pt x="7272" y="34358"/>
                    </a:cubicBezTo>
                    <a:cubicBezTo>
                      <a:pt x="3270" y="34358"/>
                      <a:pt x="1" y="26686"/>
                      <a:pt x="1" y="17179"/>
                    </a:cubicBezTo>
                    <a:cubicBezTo>
                      <a:pt x="1" y="7706"/>
                      <a:pt x="3270" y="0"/>
                      <a:pt x="7272" y="0"/>
                    </a:cubicBezTo>
                    <a:cubicBezTo>
                      <a:pt x="11275" y="0"/>
                      <a:pt x="14511" y="7706"/>
                      <a:pt x="14511" y="17179"/>
                    </a:cubicBezTo>
                    <a:close/>
                  </a:path>
                </a:pathLst>
              </a:custGeom>
              <a:noFill/>
              <a:ln w="5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26;p15">
                <a:extLst>
                  <a:ext uri="{FF2B5EF4-FFF2-40B4-BE49-F238E27FC236}">
                    <a16:creationId xmlns:a16="http://schemas.microsoft.com/office/drawing/2014/main" id="{B4BA300F-31D7-21FA-69EE-F2EA691AAD7A}"/>
                  </a:ext>
                </a:extLst>
              </p:cNvPr>
              <p:cNvSpPr/>
              <p:nvPr/>
            </p:nvSpPr>
            <p:spPr>
              <a:xfrm>
                <a:off x="2290975" y="460775"/>
                <a:ext cx="25" cy="859800"/>
              </a:xfrm>
              <a:custGeom>
                <a:avLst/>
                <a:gdLst/>
                <a:ahLst/>
                <a:cxnLst/>
                <a:rect l="l" t="t" r="r" b="b"/>
                <a:pathLst>
                  <a:path w="1" h="34392" fill="none" extrusionOk="0">
                    <a:moveTo>
                      <a:pt x="0" y="0"/>
                    </a:moveTo>
                    <a:lnTo>
                      <a:pt x="0" y="34392"/>
                    </a:lnTo>
                  </a:path>
                </a:pathLst>
              </a:custGeom>
              <a:noFill/>
              <a:ln w="500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27;p15">
                <a:extLst>
                  <a:ext uri="{FF2B5EF4-FFF2-40B4-BE49-F238E27FC236}">
                    <a16:creationId xmlns:a16="http://schemas.microsoft.com/office/drawing/2014/main" id="{0C979215-EA4F-CBFB-A6AE-DC99FD70BC7D}"/>
                  </a:ext>
                </a:extLst>
              </p:cNvPr>
              <p:cNvSpPr/>
              <p:nvPr/>
            </p:nvSpPr>
            <p:spPr>
              <a:xfrm>
                <a:off x="1861500" y="890250"/>
                <a:ext cx="858975" cy="25"/>
              </a:xfrm>
              <a:custGeom>
                <a:avLst/>
                <a:gdLst/>
                <a:ahLst/>
                <a:cxnLst/>
                <a:rect l="l" t="t" r="r" b="b"/>
                <a:pathLst>
                  <a:path w="34359" h="1" fill="none" extrusionOk="0">
                    <a:moveTo>
                      <a:pt x="34358" y="0"/>
                    </a:moveTo>
                    <a:lnTo>
                      <a:pt x="1" y="0"/>
                    </a:lnTo>
                  </a:path>
                </a:pathLst>
              </a:custGeom>
              <a:noFill/>
              <a:ln w="5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28;p15">
                <a:extLst>
                  <a:ext uri="{FF2B5EF4-FFF2-40B4-BE49-F238E27FC236}">
                    <a16:creationId xmlns:a16="http://schemas.microsoft.com/office/drawing/2014/main" id="{89E7C679-B193-0A07-61FF-40D88B10F090}"/>
                  </a:ext>
                </a:extLst>
              </p:cNvPr>
              <p:cNvSpPr/>
              <p:nvPr/>
            </p:nvSpPr>
            <p:spPr>
              <a:xfrm>
                <a:off x="1906525" y="700950"/>
                <a:ext cx="770575" cy="25"/>
              </a:xfrm>
              <a:custGeom>
                <a:avLst/>
                <a:gdLst/>
                <a:ahLst/>
                <a:cxnLst/>
                <a:rect l="l" t="t" r="r" b="b"/>
                <a:pathLst>
                  <a:path w="30823" h="1" fill="none" extrusionOk="0">
                    <a:moveTo>
                      <a:pt x="30823" y="0"/>
                    </a:moveTo>
                    <a:lnTo>
                      <a:pt x="1" y="0"/>
                    </a:lnTo>
                  </a:path>
                </a:pathLst>
              </a:custGeom>
              <a:noFill/>
              <a:ln w="5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29;p15">
                <a:extLst>
                  <a:ext uri="{FF2B5EF4-FFF2-40B4-BE49-F238E27FC236}">
                    <a16:creationId xmlns:a16="http://schemas.microsoft.com/office/drawing/2014/main" id="{AAAB002A-F48C-BA84-A1BA-3212AA7DD324}"/>
                  </a:ext>
                </a:extLst>
              </p:cNvPr>
              <p:cNvSpPr/>
              <p:nvPr/>
            </p:nvSpPr>
            <p:spPr>
              <a:xfrm>
                <a:off x="1906525" y="1087900"/>
                <a:ext cx="770575" cy="0"/>
              </a:xfrm>
              <a:custGeom>
                <a:avLst/>
                <a:gdLst/>
                <a:ahLst/>
                <a:cxnLst/>
                <a:rect l="l" t="t" r="r" b="b"/>
                <a:pathLst>
                  <a:path w="30823" fill="none" extrusionOk="0">
                    <a:moveTo>
                      <a:pt x="30823" y="0"/>
                    </a:moveTo>
                    <a:lnTo>
                      <a:pt x="1" y="0"/>
                    </a:lnTo>
                  </a:path>
                </a:pathLst>
              </a:custGeom>
              <a:noFill/>
              <a:ln w="5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30;p15">
                <a:extLst>
                  <a:ext uri="{FF2B5EF4-FFF2-40B4-BE49-F238E27FC236}">
                    <a16:creationId xmlns:a16="http://schemas.microsoft.com/office/drawing/2014/main" id="{B68A4B46-FFD5-A31F-4BE7-BD6328436A34}"/>
                  </a:ext>
                </a:extLst>
              </p:cNvPr>
              <p:cNvSpPr/>
              <p:nvPr/>
            </p:nvSpPr>
            <p:spPr>
              <a:xfrm>
                <a:off x="2300575" y="1001450"/>
                <a:ext cx="713450" cy="696575"/>
              </a:xfrm>
              <a:custGeom>
                <a:avLst/>
                <a:gdLst/>
                <a:ahLst/>
                <a:cxnLst/>
                <a:rect l="l" t="t" r="r" b="b"/>
                <a:pathLst>
                  <a:path w="28538" h="27863" extrusionOk="0">
                    <a:moveTo>
                      <a:pt x="1572" y="0"/>
                    </a:moveTo>
                    <a:cubicBezTo>
                      <a:pt x="693" y="0"/>
                      <a:pt x="1" y="935"/>
                      <a:pt x="417" y="1823"/>
                    </a:cubicBezTo>
                    <a:lnTo>
                      <a:pt x="11592" y="27142"/>
                    </a:lnTo>
                    <a:cubicBezTo>
                      <a:pt x="11809" y="27634"/>
                      <a:pt x="12252" y="27862"/>
                      <a:pt x="12695" y="27862"/>
                    </a:cubicBezTo>
                    <a:cubicBezTo>
                      <a:pt x="13273" y="27862"/>
                      <a:pt x="13851" y="27473"/>
                      <a:pt x="13927" y="26775"/>
                    </a:cubicBezTo>
                    <a:lnTo>
                      <a:pt x="15294" y="15000"/>
                    </a:lnTo>
                    <a:lnTo>
                      <a:pt x="27036" y="13632"/>
                    </a:lnTo>
                    <a:cubicBezTo>
                      <a:pt x="28304" y="13499"/>
                      <a:pt x="28537" y="11797"/>
                      <a:pt x="27436" y="11297"/>
                    </a:cubicBezTo>
                    <a:lnTo>
                      <a:pt x="2118" y="122"/>
                    </a:lnTo>
                    <a:cubicBezTo>
                      <a:pt x="1934" y="38"/>
                      <a:pt x="1749" y="0"/>
                      <a:pt x="15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02337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2772"/>
                                        </p:tgtEl>
                                        <p:attrNameLst>
                                          <p:attrName>r</p:attrName>
                                        </p:attrNameLst>
                                      </p:cBhvr>
                                    </p:animRot>
                                  </p:childTnLst>
                                </p:cTn>
                              </p:par>
                              <p:par>
                                <p:cTn id="7" presetID="2" presetClass="entr" presetSubtype="8" fill="hold" nodeType="withEffect">
                                  <p:stCondLst>
                                    <p:cond delay="0"/>
                                  </p:stCondLst>
                                  <p:childTnLst>
                                    <p:set>
                                      <p:cBhvr>
                                        <p:cTn id="8" dur="1" fill="hold">
                                          <p:stCondLst>
                                            <p:cond delay="0"/>
                                          </p:stCondLst>
                                        </p:cTn>
                                        <p:tgtEl>
                                          <p:spTgt spid="2767"/>
                                        </p:tgtEl>
                                        <p:attrNameLst>
                                          <p:attrName>style.visibility</p:attrName>
                                        </p:attrNameLst>
                                      </p:cBhvr>
                                      <p:to>
                                        <p:strVal val="visible"/>
                                      </p:to>
                                    </p:set>
                                    <p:anim calcmode="lin" valueType="num">
                                      <p:cBhvr additive="base">
                                        <p:cTn id="9" dur="1000"/>
                                        <p:tgtEl>
                                          <p:spTgt spid="2767"/>
                                        </p:tgtEl>
                                        <p:attrNameLst>
                                          <p:attrName>ppt_x</p:attrName>
                                        </p:attrNameLst>
                                      </p:cBhvr>
                                      <p:tavLst>
                                        <p:tav tm="0">
                                          <p:val>
                                            <p:strVal val="#ppt_x-1"/>
                                          </p:val>
                                        </p:tav>
                                        <p:tav tm="100000">
                                          <p:val>
                                            <p:strVal val="#ppt_x"/>
                                          </p:val>
                                        </p:tav>
                                      </p:tavLst>
                                    </p:anim>
                                  </p:childTnLst>
                                </p:cTn>
                              </p:par>
                              <p:par>
                                <p:cTn id="10" presetID="2" presetClass="entr" presetSubtype="1" fill="hold" nodeType="withEffect">
                                  <p:stCondLst>
                                    <p:cond delay="0"/>
                                  </p:stCondLst>
                                  <p:childTnLst>
                                    <p:set>
                                      <p:cBhvr>
                                        <p:cTn id="11" dur="1" fill="hold">
                                          <p:stCondLst>
                                            <p:cond delay="0"/>
                                          </p:stCondLst>
                                        </p:cTn>
                                        <p:tgtEl>
                                          <p:spTgt spid="2765"/>
                                        </p:tgtEl>
                                        <p:attrNameLst>
                                          <p:attrName>style.visibility</p:attrName>
                                        </p:attrNameLst>
                                      </p:cBhvr>
                                      <p:to>
                                        <p:strVal val="visible"/>
                                      </p:to>
                                    </p:set>
                                    <p:anim calcmode="lin" valueType="num">
                                      <p:cBhvr additive="base">
                                        <p:cTn id="12" dur="1000"/>
                                        <p:tgtEl>
                                          <p:spTgt spid="2765"/>
                                        </p:tgtEl>
                                        <p:attrNameLst>
                                          <p:attrName>ppt_y</p:attrName>
                                        </p:attrNameLst>
                                      </p:cBhvr>
                                      <p:tavLst>
                                        <p:tav tm="0">
                                          <p:val>
                                            <p:strVal val="#ppt_y-1"/>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2764"/>
                                        </p:tgtEl>
                                        <p:attrNameLst>
                                          <p:attrName>style.visibility</p:attrName>
                                        </p:attrNameLst>
                                      </p:cBhvr>
                                      <p:to>
                                        <p:strVal val="visible"/>
                                      </p:to>
                                    </p:set>
                                    <p:anim calcmode="lin" valueType="num">
                                      <p:cBhvr additive="base">
                                        <p:cTn id="15" dur="1000"/>
                                        <p:tgtEl>
                                          <p:spTgt spid="2764"/>
                                        </p:tgtEl>
                                        <p:attrNameLst>
                                          <p:attrName>ppt_x</p:attrName>
                                        </p:attrNameLst>
                                      </p:cBhvr>
                                      <p:tavLst>
                                        <p:tav tm="0">
                                          <p:val>
                                            <p:strVal val="#ppt_x+1"/>
                                          </p:val>
                                        </p:tav>
                                        <p:tav tm="100000">
                                          <p:val>
                                            <p:strVal val="#ppt_x"/>
                                          </p:val>
                                        </p:tav>
                                      </p:tavLst>
                                    </p:anim>
                                  </p:childTnLst>
                                </p:cTn>
                              </p:par>
                              <p:par>
                                <p:cTn id="16" presetID="2" presetClass="entr" presetSubtype="8" fill="hold" nodeType="withEffect">
                                  <p:stCondLst>
                                    <p:cond delay="0"/>
                                  </p:stCondLst>
                                  <p:childTnLst>
                                    <p:set>
                                      <p:cBhvr>
                                        <p:cTn id="17" dur="1" fill="hold">
                                          <p:stCondLst>
                                            <p:cond delay="0"/>
                                          </p:stCondLst>
                                        </p:cTn>
                                        <p:tgtEl>
                                          <p:spTgt spid="2774"/>
                                        </p:tgtEl>
                                        <p:attrNameLst>
                                          <p:attrName>style.visibility</p:attrName>
                                        </p:attrNameLst>
                                      </p:cBhvr>
                                      <p:to>
                                        <p:strVal val="visible"/>
                                      </p:to>
                                    </p:set>
                                    <p:anim calcmode="lin" valueType="num">
                                      <p:cBhvr additive="base">
                                        <p:cTn id="18" dur="1000"/>
                                        <p:tgtEl>
                                          <p:spTgt spid="2774"/>
                                        </p:tgtEl>
                                        <p:attrNameLst>
                                          <p:attrName>ppt_x</p:attrName>
                                        </p:attrNameLst>
                                      </p:cBhvr>
                                      <p:tavLst>
                                        <p:tav tm="0">
                                          <p:val>
                                            <p:strVal val="#ppt_x-1"/>
                                          </p:val>
                                        </p:tav>
                                        <p:tav tm="100000">
                                          <p:val>
                                            <p:strVal val="#ppt_x"/>
                                          </p:val>
                                        </p:tav>
                                      </p:tavLst>
                                    </p:anim>
                                  </p:childTnLst>
                                </p:cTn>
                              </p:par>
                              <p:par>
                                <p:cTn id="19" presetID="10" presetClass="entr" presetSubtype="0" fill="hold" nodeType="withEffect">
                                  <p:stCondLst>
                                    <p:cond delay="0"/>
                                  </p:stCondLst>
                                  <p:childTnLst>
                                    <p:set>
                                      <p:cBhvr>
                                        <p:cTn id="20" dur="1" fill="hold">
                                          <p:stCondLst>
                                            <p:cond delay="0"/>
                                          </p:stCondLst>
                                        </p:cTn>
                                        <p:tgtEl>
                                          <p:spTgt spid="2766"/>
                                        </p:tgtEl>
                                        <p:attrNameLst>
                                          <p:attrName>style.visibility</p:attrName>
                                        </p:attrNameLst>
                                      </p:cBhvr>
                                      <p:to>
                                        <p:strVal val="visible"/>
                                      </p:to>
                                    </p:set>
                                    <p:animEffect transition="in" filter="fade">
                                      <p:cBhvr>
                                        <p:cTn id="21" dur="1000"/>
                                        <p:tgtEl>
                                          <p:spTgt spid="27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F530F-D98B-474C-9951-84BAD0576179}"/>
              </a:ext>
            </a:extLst>
          </p:cNvPr>
          <p:cNvSpPr>
            <a:spLocks noGrp="1"/>
          </p:cNvSpPr>
          <p:nvPr>
            <p:ph type="title"/>
          </p:nvPr>
        </p:nvSpPr>
        <p:spPr>
          <a:xfrm>
            <a:off x="720000" y="262152"/>
            <a:ext cx="7704000" cy="574800"/>
          </a:xfrm>
        </p:spPr>
        <p:txBody>
          <a:bodyPr/>
          <a:lstStyle/>
          <a:p>
            <a:r>
              <a:rPr lang="en-US" dirty="0"/>
              <a:t>Preprocessing</a:t>
            </a:r>
          </a:p>
        </p:txBody>
      </p:sp>
      <p:sp>
        <p:nvSpPr>
          <p:cNvPr id="3" name="Text Placeholder 2">
            <a:extLst>
              <a:ext uri="{FF2B5EF4-FFF2-40B4-BE49-F238E27FC236}">
                <a16:creationId xmlns:a16="http://schemas.microsoft.com/office/drawing/2014/main" id="{4C3A8C3D-120D-366D-FA51-65713B9C1371}"/>
              </a:ext>
            </a:extLst>
          </p:cNvPr>
          <p:cNvSpPr>
            <a:spLocks noGrp="1"/>
          </p:cNvSpPr>
          <p:nvPr>
            <p:ph type="body" idx="1"/>
          </p:nvPr>
        </p:nvSpPr>
        <p:spPr>
          <a:xfrm>
            <a:off x="720000" y="1065488"/>
            <a:ext cx="7704000" cy="3570122"/>
          </a:xfrm>
        </p:spPr>
        <p:txBody>
          <a:bodyPr/>
          <a:lstStyle/>
          <a:p>
            <a:pPr marL="139700" indent="0" algn="l">
              <a:lnSpc>
                <a:spcPct val="150000"/>
              </a:lnSpc>
              <a:buNone/>
            </a:pPr>
            <a:r>
              <a:rPr lang="en-US" b="0" i="0" dirty="0">
                <a:solidFill>
                  <a:schemeClr val="tx1"/>
                </a:solidFill>
                <a:effectLst/>
                <a:latin typeface="Times New Roman" panose="02020603050405020304" pitchFamily="18" charset="0"/>
                <a:cs typeface="Times New Roman" panose="02020603050405020304" pitchFamily="18" charset="0"/>
              </a:rPr>
              <a:t>	The first step was loading the csv dataset into a pandas data frame (</a:t>
            </a:r>
            <a:r>
              <a:rPr lang="en-US" b="0" i="0" dirty="0" err="1">
                <a:solidFill>
                  <a:schemeClr val="tx1"/>
                </a:solidFill>
                <a:effectLst/>
                <a:latin typeface="Times New Roman" panose="02020603050405020304" pitchFamily="18" charset="0"/>
                <a:cs typeface="Times New Roman" panose="02020603050405020304" pitchFamily="18" charset="0"/>
              </a:rPr>
              <a:t>df</a:t>
            </a:r>
            <a:r>
              <a:rPr lang="en-US" b="0" i="0" dirty="0">
                <a:solidFill>
                  <a:schemeClr val="tx1"/>
                </a:solidFill>
                <a:effectLst/>
                <a:latin typeface="Times New Roman" panose="02020603050405020304" pitchFamily="18" charset="0"/>
                <a:cs typeface="Times New Roman" panose="02020603050405020304" pitchFamily="18" charset="0"/>
              </a:rPr>
              <a:t>) for analysis. An initial check of missing values was done to identify columns with excessive missing data. Columns with missing values were dropped.</a:t>
            </a:r>
          </a:p>
          <a:p>
            <a:pPr marL="139700" indent="0" algn="l">
              <a:lnSpc>
                <a:spcPct val="150000"/>
              </a:lnSpc>
              <a:buNone/>
            </a:pPr>
            <a:endParaRPr lang="en-US" b="0" i="0" dirty="0">
              <a:solidFill>
                <a:schemeClr val="tx1"/>
              </a:solidFill>
              <a:effectLst/>
              <a:latin typeface="Times New Roman" panose="02020603050405020304" pitchFamily="18" charset="0"/>
              <a:cs typeface="Times New Roman" panose="02020603050405020304" pitchFamily="18" charset="0"/>
            </a:endParaRPr>
          </a:p>
          <a:p>
            <a:pPr marL="139700" indent="0" algn="l">
              <a:lnSpc>
                <a:spcPct val="150000"/>
              </a:lnSpc>
              <a:buNone/>
            </a:pPr>
            <a:r>
              <a:rPr lang="en-US" dirty="0">
                <a:solidFill>
                  <a:schemeClr val="tx1"/>
                </a:solidFill>
                <a:latin typeface="Times New Roman" panose="02020603050405020304" pitchFamily="18" charset="0"/>
                <a:cs typeface="Times New Roman" panose="02020603050405020304" pitchFamily="18" charset="0"/>
              </a:rPr>
              <a:t>	</a:t>
            </a:r>
            <a:r>
              <a:rPr lang="en-US" b="0" i="0" dirty="0">
                <a:solidFill>
                  <a:schemeClr val="tx1"/>
                </a:solidFill>
                <a:effectLst/>
                <a:latin typeface="Times New Roman" panose="02020603050405020304" pitchFamily="18" charset="0"/>
                <a:cs typeface="Times New Roman" panose="02020603050405020304" pitchFamily="18" charset="0"/>
              </a:rPr>
              <a:t>Next, the data frame was checked for duplicate rows. No duplicate rows were found, but as a precaution, duplicate rows were dropped.</a:t>
            </a:r>
          </a:p>
          <a:p>
            <a:pPr marL="139700" indent="0" algn="l">
              <a:lnSpc>
                <a:spcPct val="150000"/>
              </a:lnSpc>
              <a:buNone/>
            </a:pPr>
            <a:endParaRPr lang="en-US" b="0" i="0" dirty="0">
              <a:solidFill>
                <a:schemeClr val="tx1"/>
              </a:solidFill>
              <a:effectLst/>
              <a:latin typeface="Times New Roman" panose="02020603050405020304" pitchFamily="18" charset="0"/>
              <a:cs typeface="Times New Roman" panose="02020603050405020304" pitchFamily="18" charset="0"/>
            </a:endParaRPr>
          </a:p>
          <a:p>
            <a:pPr marL="139700" indent="0" algn="l">
              <a:lnSpc>
                <a:spcPct val="150000"/>
              </a:lnSpc>
              <a:buNone/>
            </a:pPr>
            <a:r>
              <a:rPr lang="en-US" b="0" i="0" dirty="0">
                <a:solidFill>
                  <a:schemeClr val="tx1"/>
                </a:solidFill>
                <a:effectLst/>
                <a:latin typeface="Times New Roman" panose="02020603050405020304" pitchFamily="18" charset="0"/>
                <a:cs typeface="Times New Roman" panose="02020603050405020304" pitchFamily="18" charset="0"/>
              </a:rPr>
              <a:t>	An additional check was done to ensure there were no missing target values in the “</a:t>
            </a:r>
            <a:r>
              <a:rPr lang="en-US" b="0" i="0" dirty="0" err="1">
                <a:solidFill>
                  <a:schemeClr val="tx1"/>
                </a:solidFill>
                <a:effectLst/>
                <a:latin typeface="Times New Roman" panose="02020603050405020304" pitchFamily="18" charset="0"/>
                <a:cs typeface="Times New Roman" panose="02020603050405020304" pitchFamily="18" charset="0"/>
              </a:rPr>
              <a:t>nkill</a:t>
            </a:r>
            <a:r>
              <a:rPr lang="en-US" b="0" i="0" dirty="0">
                <a:solidFill>
                  <a:schemeClr val="tx1"/>
                </a:solidFill>
                <a:effectLst/>
                <a:latin typeface="Times New Roman" panose="02020603050405020304" pitchFamily="18" charset="0"/>
                <a:cs typeface="Times New Roman" panose="02020603050405020304" pitchFamily="18" charset="0"/>
              </a:rPr>
              <a:t>” column, which indicates number of fatalities per incident. Rows without this critical attack information were dropped.</a:t>
            </a:r>
          </a:p>
          <a:p>
            <a:pPr marL="139700" indent="0">
              <a:lnSpc>
                <a:spcPct val="150000"/>
              </a:lnSpc>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4372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13C5C-76A2-6FE9-FE08-5A9ED80BF724}"/>
              </a:ext>
            </a:extLst>
          </p:cNvPr>
          <p:cNvSpPr>
            <a:spLocks noGrp="1"/>
          </p:cNvSpPr>
          <p:nvPr>
            <p:ph type="title"/>
          </p:nvPr>
        </p:nvSpPr>
        <p:spPr/>
        <p:txBody>
          <a:bodyPr/>
          <a:lstStyle/>
          <a:p>
            <a:r>
              <a:rPr lang="en-US" dirty="0"/>
              <a:t>Some Basic Analysis</a:t>
            </a:r>
          </a:p>
        </p:txBody>
      </p:sp>
      <p:sp>
        <p:nvSpPr>
          <p:cNvPr id="3" name="Text Placeholder 2">
            <a:extLst>
              <a:ext uri="{FF2B5EF4-FFF2-40B4-BE49-F238E27FC236}">
                <a16:creationId xmlns:a16="http://schemas.microsoft.com/office/drawing/2014/main" id="{D0699AB5-1DC8-4B70-2F3D-C5AE6EFB51D8}"/>
              </a:ext>
            </a:extLst>
          </p:cNvPr>
          <p:cNvSpPr>
            <a:spLocks noGrp="1"/>
          </p:cNvSpPr>
          <p:nvPr>
            <p:ph type="body" idx="1"/>
          </p:nvPr>
        </p:nvSpPr>
        <p:spPr/>
        <p:txBody>
          <a:bodyPr/>
          <a:lstStyle/>
          <a:p>
            <a:pPr>
              <a:lnSpc>
                <a:spcPct val="150000"/>
              </a:lnSpc>
            </a:pPr>
            <a:r>
              <a:rPr lang="en-US" dirty="0">
                <a:solidFill>
                  <a:schemeClr val="tx1"/>
                </a:solidFill>
                <a:latin typeface="Times New Roman" panose="02020603050405020304" pitchFamily="18" charset="0"/>
                <a:cs typeface="Times New Roman" panose="02020603050405020304" pitchFamily="18" charset="0"/>
              </a:rPr>
              <a:t>Country with Highest Terrorist Attacks: Iraq</a:t>
            </a:r>
          </a:p>
          <a:p>
            <a:pPr>
              <a:lnSpc>
                <a:spcPct val="150000"/>
              </a:lnSpc>
            </a:pPr>
            <a:r>
              <a:rPr lang="en-US" dirty="0">
                <a:solidFill>
                  <a:schemeClr val="tx1"/>
                </a:solidFill>
                <a:latin typeface="Times New Roman" panose="02020603050405020304" pitchFamily="18" charset="0"/>
                <a:cs typeface="Times New Roman" panose="02020603050405020304" pitchFamily="18" charset="0"/>
              </a:rPr>
              <a:t>Regions with Highest Terrorist Attacks: Middle East &amp; North Africa</a:t>
            </a:r>
          </a:p>
          <a:p>
            <a:pPr>
              <a:lnSpc>
                <a:spcPct val="150000"/>
              </a:lnSpc>
            </a:pPr>
            <a:r>
              <a:rPr lang="en-US" dirty="0">
                <a:solidFill>
                  <a:schemeClr val="tx1"/>
                </a:solidFill>
                <a:latin typeface="Times New Roman" panose="02020603050405020304" pitchFamily="18" charset="0"/>
                <a:cs typeface="Times New Roman" panose="02020603050405020304" pitchFamily="18" charset="0"/>
              </a:rPr>
              <a:t>Maximum people killed in an attack are: 1570.0 that took place in Iraq</a:t>
            </a:r>
          </a:p>
          <a:p>
            <a:pPr>
              <a:lnSpc>
                <a:spcPct val="150000"/>
              </a:lnSpc>
            </a:pPr>
            <a:r>
              <a:rPr lang="en-US" dirty="0">
                <a:solidFill>
                  <a:schemeClr val="tx1"/>
                </a:solidFill>
                <a:latin typeface="Times New Roman" panose="02020603050405020304" pitchFamily="18" charset="0"/>
                <a:cs typeface="Times New Roman" panose="02020603050405020304" pitchFamily="18" charset="0"/>
              </a:rPr>
              <a:t>Year with the most attacks: 2014</a:t>
            </a:r>
          </a:p>
          <a:p>
            <a:pPr>
              <a:lnSpc>
                <a:spcPct val="150000"/>
              </a:lnSpc>
            </a:pPr>
            <a:r>
              <a:rPr lang="en-US" dirty="0">
                <a:solidFill>
                  <a:schemeClr val="tx1"/>
                </a:solidFill>
                <a:latin typeface="Times New Roman" panose="02020603050405020304" pitchFamily="18" charset="0"/>
                <a:cs typeface="Times New Roman" panose="02020603050405020304" pitchFamily="18" charset="0"/>
              </a:rPr>
              <a:t>Month with the most attacks: 5</a:t>
            </a:r>
          </a:p>
          <a:p>
            <a:pPr>
              <a:lnSpc>
                <a:spcPct val="150000"/>
              </a:lnSpc>
            </a:pPr>
            <a:r>
              <a:rPr lang="en-US" dirty="0">
                <a:solidFill>
                  <a:schemeClr val="tx1"/>
                </a:solidFill>
                <a:latin typeface="Times New Roman" panose="02020603050405020304" pitchFamily="18" charset="0"/>
                <a:cs typeface="Times New Roman" panose="02020603050405020304" pitchFamily="18" charset="0"/>
              </a:rPr>
              <a:t>Most Attack Types: Bombing/Explosion</a:t>
            </a:r>
          </a:p>
          <a:p>
            <a:endParaRPr lang="en-US" dirty="0"/>
          </a:p>
        </p:txBody>
      </p:sp>
    </p:spTree>
    <p:extLst>
      <p:ext uri="{BB962C8B-B14F-4D97-AF65-F5344CB8AC3E}">
        <p14:creationId xmlns:p14="http://schemas.microsoft.com/office/powerpoint/2010/main" val="668365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D140F-F243-D60D-71F2-0E8D9455A3DB}"/>
              </a:ext>
            </a:extLst>
          </p:cNvPr>
          <p:cNvSpPr>
            <a:spLocks noGrp="1"/>
          </p:cNvSpPr>
          <p:nvPr>
            <p:ph type="title"/>
          </p:nvPr>
        </p:nvSpPr>
        <p:spPr>
          <a:xfrm>
            <a:off x="720000" y="445025"/>
            <a:ext cx="3486240" cy="342154"/>
          </a:xfrm>
        </p:spPr>
        <p:txBody>
          <a:bodyPr/>
          <a:lstStyle/>
          <a:p>
            <a:pPr algn="l"/>
            <a:r>
              <a:rPr lang="en-US" sz="1600" dirty="0"/>
              <a:t>Terrorist Groups With Most Attacks</a:t>
            </a:r>
          </a:p>
        </p:txBody>
      </p:sp>
      <p:pic>
        <p:nvPicPr>
          <p:cNvPr id="5" name="Picture 4">
            <a:extLst>
              <a:ext uri="{FF2B5EF4-FFF2-40B4-BE49-F238E27FC236}">
                <a16:creationId xmlns:a16="http://schemas.microsoft.com/office/drawing/2014/main" id="{3DB4E789-F34D-AE54-F5A9-264C732904F4}"/>
              </a:ext>
            </a:extLst>
          </p:cNvPr>
          <p:cNvPicPr>
            <a:picLocks noChangeAspect="1"/>
          </p:cNvPicPr>
          <p:nvPr/>
        </p:nvPicPr>
        <p:blipFill rotWithShape="1">
          <a:blip r:embed="rId2"/>
          <a:srcRect l="10980" t="5250" r="4170" b="13552"/>
          <a:stretch/>
        </p:blipFill>
        <p:spPr>
          <a:xfrm>
            <a:off x="540688" y="1009815"/>
            <a:ext cx="5781718" cy="3688660"/>
          </a:xfrm>
          <a:prstGeom prst="rect">
            <a:avLst/>
          </a:prstGeom>
        </p:spPr>
      </p:pic>
      <p:sp>
        <p:nvSpPr>
          <p:cNvPr id="6" name="TextBox 5">
            <a:extLst>
              <a:ext uri="{FF2B5EF4-FFF2-40B4-BE49-F238E27FC236}">
                <a16:creationId xmlns:a16="http://schemas.microsoft.com/office/drawing/2014/main" id="{AA35C435-7DC7-58E9-00EC-804DFB8190B5}"/>
              </a:ext>
            </a:extLst>
          </p:cNvPr>
          <p:cNvSpPr txBox="1"/>
          <p:nvPr/>
        </p:nvSpPr>
        <p:spPr>
          <a:xfrm>
            <a:off x="6528021" y="1431327"/>
            <a:ext cx="2178657" cy="2315762"/>
          </a:xfrm>
          <a:prstGeom prst="rect">
            <a:avLst/>
          </a:prstGeom>
          <a:noFill/>
        </p:spPr>
        <p:txBody>
          <a:bodyPr wrap="square" rtlCol="0">
            <a:spAutoFit/>
          </a:bodyPr>
          <a:lstStyle/>
          <a:p>
            <a:pPr marL="285750" indent="-285750" algn="l">
              <a:lnSpc>
                <a:spcPct val="150000"/>
              </a:lnSpc>
              <a:buFont typeface="Arial" panose="020B0604020202020204" pitchFamily="34" charset="0"/>
              <a:buChar char="•"/>
            </a:pPr>
            <a:r>
              <a:rPr lang="en-US" dirty="0">
                <a:solidFill>
                  <a:srgbClr val="3C4043"/>
                </a:solidFill>
                <a:effectLst/>
                <a:latin typeface="Times New Roman" panose="02020603050405020304" pitchFamily="18" charset="0"/>
                <a:cs typeface="Times New Roman" panose="02020603050405020304" pitchFamily="18" charset="0"/>
              </a:rPr>
              <a:t>The total percentage killings by Unknown groups were highest, 44.3%. Followed by, ISIL at 15.3% and Taliban at 11.6%.</a:t>
            </a:r>
          </a:p>
          <a:p>
            <a:pPr>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6742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grpSp>
        <p:nvGrpSpPr>
          <p:cNvPr id="104" name="Google Shape;104;p15"/>
          <p:cNvGrpSpPr/>
          <p:nvPr/>
        </p:nvGrpSpPr>
        <p:grpSpPr>
          <a:xfrm>
            <a:off x="7879625" y="2169388"/>
            <a:ext cx="750900" cy="750900"/>
            <a:chOff x="305025" y="1253463"/>
            <a:chExt cx="750900" cy="750900"/>
          </a:xfrm>
        </p:grpSpPr>
        <p:sp>
          <p:nvSpPr>
            <p:cNvPr id="105" name="Google Shape;105;p15"/>
            <p:cNvSpPr/>
            <p:nvPr/>
          </p:nvSpPr>
          <p:spPr>
            <a:xfrm>
              <a:off x="305025" y="1253463"/>
              <a:ext cx="750900" cy="750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 name="Google Shape;106;p15"/>
            <p:cNvGrpSpPr/>
            <p:nvPr/>
          </p:nvGrpSpPr>
          <p:grpSpPr>
            <a:xfrm>
              <a:off x="511965" y="1475499"/>
              <a:ext cx="337024" cy="306780"/>
              <a:chOff x="4917025" y="635075"/>
              <a:chExt cx="521225" cy="474525"/>
            </a:xfrm>
          </p:grpSpPr>
          <p:sp>
            <p:nvSpPr>
              <p:cNvPr id="107" name="Google Shape;107;p15"/>
              <p:cNvSpPr/>
              <p:nvPr/>
            </p:nvSpPr>
            <p:spPr>
              <a:xfrm>
                <a:off x="4917850" y="635075"/>
                <a:ext cx="411150" cy="130950"/>
              </a:xfrm>
              <a:custGeom>
                <a:avLst/>
                <a:gdLst/>
                <a:ahLst/>
                <a:cxnLst/>
                <a:rect l="l" t="t" r="r" b="b"/>
                <a:pathLst>
                  <a:path w="16446" h="5238" extrusionOk="0">
                    <a:moveTo>
                      <a:pt x="0" y="0"/>
                    </a:moveTo>
                    <a:lnTo>
                      <a:pt x="0" y="5237"/>
                    </a:lnTo>
                    <a:lnTo>
                      <a:pt x="16446" y="5237"/>
                    </a:lnTo>
                    <a:lnTo>
                      <a:pt x="1644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4917025" y="977800"/>
                <a:ext cx="521225" cy="131800"/>
              </a:xfrm>
              <a:custGeom>
                <a:avLst/>
                <a:gdLst/>
                <a:ahLst/>
                <a:cxnLst/>
                <a:rect l="l" t="t" r="r" b="b"/>
                <a:pathLst>
                  <a:path w="20849" h="5272" extrusionOk="0">
                    <a:moveTo>
                      <a:pt x="0" y="1"/>
                    </a:moveTo>
                    <a:lnTo>
                      <a:pt x="0" y="5271"/>
                    </a:lnTo>
                    <a:lnTo>
                      <a:pt x="20848" y="5271"/>
                    </a:lnTo>
                    <a:lnTo>
                      <a:pt x="208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4917850" y="807675"/>
                <a:ext cx="205175" cy="130975"/>
              </a:xfrm>
              <a:custGeom>
                <a:avLst/>
                <a:gdLst/>
                <a:ahLst/>
                <a:cxnLst/>
                <a:rect l="l" t="t" r="r" b="b"/>
                <a:pathLst>
                  <a:path w="8207" h="5239" extrusionOk="0">
                    <a:moveTo>
                      <a:pt x="0" y="1"/>
                    </a:moveTo>
                    <a:lnTo>
                      <a:pt x="0" y="5238"/>
                    </a:lnTo>
                    <a:lnTo>
                      <a:pt x="8206" y="5238"/>
                    </a:lnTo>
                    <a:lnTo>
                      <a:pt x="82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0" name="Google Shape;110;p15"/>
          <p:cNvGrpSpPr/>
          <p:nvPr/>
        </p:nvGrpSpPr>
        <p:grpSpPr>
          <a:xfrm>
            <a:off x="7367325" y="1259788"/>
            <a:ext cx="750900" cy="750900"/>
            <a:chOff x="942800" y="134363"/>
            <a:chExt cx="750900" cy="750900"/>
          </a:xfrm>
        </p:grpSpPr>
        <p:sp>
          <p:nvSpPr>
            <p:cNvPr id="111" name="Google Shape;111;p15"/>
            <p:cNvSpPr/>
            <p:nvPr/>
          </p:nvSpPr>
          <p:spPr>
            <a:xfrm>
              <a:off x="942800" y="134363"/>
              <a:ext cx="750900" cy="750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112;p15"/>
            <p:cNvGrpSpPr/>
            <p:nvPr/>
          </p:nvGrpSpPr>
          <p:grpSpPr>
            <a:xfrm>
              <a:off x="1090062" y="315263"/>
              <a:ext cx="456379" cy="389130"/>
              <a:chOff x="3329225" y="587300"/>
              <a:chExt cx="649650" cy="554000"/>
            </a:xfrm>
          </p:grpSpPr>
          <p:sp>
            <p:nvSpPr>
              <p:cNvPr id="113" name="Google Shape;113;p15"/>
              <p:cNvSpPr/>
              <p:nvPr/>
            </p:nvSpPr>
            <p:spPr>
              <a:xfrm>
                <a:off x="3329225" y="587300"/>
                <a:ext cx="543725" cy="554000"/>
              </a:xfrm>
              <a:custGeom>
                <a:avLst/>
                <a:gdLst/>
                <a:ahLst/>
                <a:cxnLst/>
                <a:rect l="l" t="t" r="r" b="b"/>
                <a:pathLst>
                  <a:path w="21749" h="22160" extrusionOk="0">
                    <a:moveTo>
                      <a:pt x="12238" y="1"/>
                    </a:moveTo>
                    <a:cubicBezTo>
                      <a:pt x="7284" y="1"/>
                      <a:pt x="2771" y="3328"/>
                      <a:pt x="1501" y="8349"/>
                    </a:cubicBezTo>
                    <a:cubicBezTo>
                      <a:pt x="0" y="14253"/>
                      <a:pt x="3569" y="20324"/>
                      <a:pt x="9507" y="21825"/>
                    </a:cubicBezTo>
                    <a:cubicBezTo>
                      <a:pt x="10420" y="22051"/>
                      <a:pt x="11336" y="22160"/>
                      <a:pt x="12237" y="22160"/>
                    </a:cubicBezTo>
                    <a:cubicBezTo>
                      <a:pt x="14265" y="22160"/>
                      <a:pt x="16216" y="21607"/>
                      <a:pt x="17880" y="20591"/>
                    </a:cubicBezTo>
                    <a:lnTo>
                      <a:pt x="12276" y="11051"/>
                    </a:lnTo>
                    <a:lnTo>
                      <a:pt x="21749" y="5414"/>
                    </a:lnTo>
                    <a:cubicBezTo>
                      <a:pt x="20315" y="3012"/>
                      <a:pt x="17946" y="1077"/>
                      <a:pt x="14977" y="343"/>
                    </a:cubicBezTo>
                    <a:cubicBezTo>
                      <a:pt x="14061" y="112"/>
                      <a:pt x="13142" y="1"/>
                      <a:pt x="122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3691975" y="736800"/>
                <a:ext cx="286900" cy="379475"/>
              </a:xfrm>
              <a:custGeom>
                <a:avLst/>
                <a:gdLst/>
                <a:ahLst/>
                <a:cxnLst/>
                <a:rect l="l" t="t" r="r" b="b"/>
                <a:pathLst>
                  <a:path w="11476" h="15179" fill="none" extrusionOk="0">
                    <a:moveTo>
                      <a:pt x="10708" y="8373"/>
                    </a:moveTo>
                    <a:cubicBezTo>
                      <a:pt x="11475" y="5404"/>
                      <a:pt x="10975" y="2402"/>
                      <a:pt x="9507" y="1"/>
                    </a:cubicBezTo>
                    <a:lnTo>
                      <a:pt x="0" y="5671"/>
                    </a:lnTo>
                    <a:lnTo>
                      <a:pt x="5671" y="15178"/>
                    </a:lnTo>
                    <a:cubicBezTo>
                      <a:pt x="8073" y="13710"/>
                      <a:pt x="9974" y="11342"/>
                      <a:pt x="10708" y="8373"/>
                    </a:cubicBezTo>
                    <a:close/>
                  </a:path>
                </a:pathLst>
              </a:custGeom>
              <a:noFill/>
              <a:ln w="108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5" name="Google Shape;115;p15"/>
          <p:cNvGrpSpPr/>
          <p:nvPr/>
        </p:nvGrpSpPr>
        <p:grpSpPr>
          <a:xfrm>
            <a:off x="7940725" y="350163"/>
            <a:ext cx="750900" cy="750900"/>
            <a:chOff x="2332975" y="586838"/>
            <a:chExt cx="750900" cy="750900"/>
          </a:xfrm>
        </p:grpSpPr>
        <p:sp>
          <p:nvSpPr>
            <p:cNvPr id="116" name="Google Shape;116;p15"/>
            <p:cNvSpPr/>
            <p:nvPr/>
          </p:nvSpPr>
          <p:spPr>
            <a:xfrm>
              <a:off x="2332975" y="586838"/>
              <a:ext cx="750900" cy="750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 name="Google Shape;117;p15"/>
            <p:cNvGrpSpPr/>
            <p:nvPr/>
          </p:nvGrpSpPr>
          <p:grpSpPr>
            <a:xfrm>
              <a:off x="2448791" y="705258"/>
              <a:ext cx="456431" cy="455543"/>
              <a:chOff x="4918675" y="349025"/>
              <a:chExt cx="1284275" cy="1281775"/>
            </a:xfrm>
          </p:grpSpPr>
          <p:sp>
            <p:nvSpPr>
              <p:cNvPr id="118" name="Google Shape;118;p15"/>
              <p:cNvSpPr/>
              <p:nvPr/>
            </p:nvSpPr>
            <p:spPr>
              <a:xfrm>
                <a:off x="5100475" y="527475"/>
                <a:ext cx="1102475" cy="1103325"/>
              </a:xfrm>
              <a:custGeom>
                <a:avLst/>
                <a:gdLst/>
                <a:ahLst/>
                <a:cxnLst/>
                <a:rect l="l" t="t" r="r" b="b"/>
                <a:pathLst>
                  <a:path w="44099" h="44133" extrusionOk="0">
                    <a:moveTo>
                      <a:pt x="22050" y="1"/>
                    </a:moveTo>
                    <a:cubicBezTo>
                      <a:pt x="9874" y="1"/>
                      <a:pt x="1" y="9908"/>
                      <a:pt x="1" y="22083"/>
                    </a:cubicBezTo>
                    <a:cubicBezTo>
                      <a:pt x="1" y="34259"/>
                      <a:pt x="9874" y="44133"/>
                      <a:pt x="22050" y="44133"/>
                    </a:cubicBezTo>
                    <a:cubicBezTo>
                      <a:pt x="34225" y="44133"/>
                      <a:pt x="44099" y="34259"/>
                      <a:pt x="44099" y="22083"/>
                    </a:cubicBezTo>
                    <a:cubicBezTo>
                      <a:pt x="44099" y="9908"/>
                      <a:pt x="34225" y="1"/>
                      <a:pt x="220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5377350" y="805175"/>
                <a:ext cx="548750" cy="547925"/>
              </a:xfrm>
              <a:custGeom>
                <a:avLst/>
                <a:gdLst/>
                <a:ahLst/>
                <a:cxnLst/>
                <a:rect l="l" t="t" r="r" b="b"/>
                <a:pathLst>
                  <a:path w="21950" h="21917" extrusionOk="0">
                    <a:moveTo>
                      <a:pt x="10975" y="1"/>
                    </a:moveTo>
                    <a:cubicBezTo>
                      <a:pt x="4904" y="1"/>
                      <a:pt x="0" y="4904"/>
                      <a:pt x="0" y="10975"/>
                    </a:cubicBezTo>
                    <a:cubicBezTo>
                      <a:pt x="0" y="17013"/>
                      <a:pt x="4904" y="21917"/>
                      <a:pt x="10975" y="21917"/>
                    </a:cubicBezTo>
                    <a:cubicBezTo>
                      <a:pt x="17046" y="21917"/>
                      <a:pt x="21949" y="17013"/>
                      <a:pt x="21949" y="10975"/>
                    </a:cubicBezTo>
                    <a:cubicBezTo>
                      <a:pt x="21949" y="4904"/>
                      <a:pt x="17046" y="1"/>
                      <a:pt x="109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4918675" y="349025"/>
                <a:ext cx="818950" cy="808100"/>
              </a:xfrm>
              <a:custGeom>
                <a:avLst/>
                <a:gdLst/>
                <a:ahLst/>
                <a:cxnLst/>
                <a:rect l="l" t="t" r="r" b="b"/>
                <a:pathLst>
                  <a:path w="32758" h="32324" extrusionOk="0">
                    <a:moveTo>
                      <a:pt x="12777" y="1"/>
                    </a:moveTo>
                    <a:lnTo>
                      <a:pt x="10975" y="10875"/>
                    </a:lnTo>
                    <a:lnTo>
                      <a:pt x="10909" y="10775"/>
                    </a:lnTo>
                    <a:lnTo>
                      <a:pt x="1" y="12576"/>
                    </a:lnTo>
                    <a:lnTo>
                      <a:pt x="9641" y="22216"/>
                    </a:lnTo>
                    <a:lnTo>
                      <a:pt x="19782" y="20549"/>
                    </a:lnTo>
                    <a:lnTo>
                      <a:pt x="26787" y="27554"/>
                    </a:lnTo>
                    <a:cubicBezTo>
                      <a:pt x="25986" y="28754"/>
                      <a:pt x="26119" y="30389"/>
                      <a:pt x="27154" y="31423"/>
                    </a:cubicBezTo>
                    <a:cubicBezTo>
                      <a:pt x="27754" y="32023"/>
                      <a:pt x="28546" y="32324"/>
                      <a:pt x="29338" y="32324"/>
                    </a:cubicBezTo>
                    <a:cubicBezTo>
                      <a:pt x="30131" y="32324"/>
                      <a:pt x="30923" y="32023"/>
                      <a:pt x="31523" y="31423"/>
                    </a:cubicBezTo>
                    <a:cubicBezTo>
                      <a:pt x="32758" y="30222"/>
                      <a:pt x="32758" y="28254"/>
                      <a:pt x="31523" y="27087"/>
                    </a:cubicBezTo>
                    <a:cubicBezTo>
                      <a:pt x="30936" y="26499"/>
                      <a:pt x="30144" y="26202"/>
                      <a:pt x="29355" y="26202"/>
                    </a:cubicBezTo>
                    <a:cubicBezTo>
                      <a:pt x="28756" y="26202"/>
                      <a:pt x="28158" y="26374"/>
                      <a:pt x="27654" y="26720"/>
                    </a:cubicBezTo>
                    <a:lnTo>
                      <a:pt x="20749" y="19748"/>
                    </a:lnTo>
                    <a:lnTo>
                      <a:pt x="22417" y="9607"/>
                    </a:lnTo>
                    <a:lnTo>
                      <a:pt x="127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 name="Title 8">
            <a:extLst>
              <a:ext uri="{FF2B5EF4-FFF2-40B4-BE49-F238E27FC236}">
                <a16:creationId xmlns:a16="http://schemas.microsoft.com/office/drawing/2014/main" id="{FECAC1F6-FBEE-CA25-08E0-0AC6547016AB}"/>
              </a:ext>
            </a:extLst>
          </p:cNvPr>
          <p:cNvSpPr>
            <a:spLocks noGrp="1"/>
          </p:cNvSpPr>
          <p:nvPr>
            <p:ph type="title"/>
          </p:nvPr>
        </p:nvSpPr>
        <p:spPr/>
        <p:txBody>
          <a:bodyPr/>
          <a:lstStyle/>
          <a:p>
            <a:r>
              <a:rPr lang="en-US" dirty="0"/>
              <a:t>Table of Contents</a:t>
            </a:r>
          </a:p>
        </p:txBody>
      </p:sp>
      <p:grpSp>
        <p:nvGrpSpPr>
          <p:cNvPr id="12" name="Google Shape;2668;p61">
            <a:extLst>
              <a:ext uri="{FF2B5EF4-FFF2-40B4-BE49-F238E27FC236}">
                <a16:creationId xmlns:a16="http://schemas.microsoft.com/office/drawing/2014/main" id="{17B9B650-7314-4334-3F1E-1A2EEB6D726F}"/>
              </a:ext>
            </a:extLst>
          </p:cNvPr>
          <p:cNvGrpSpPr/>
          <p:nvPr/>
        </p:nvGrpSpPr>
        <p:grpSpPr>
          <a:xfrm rot="10800000">
            <a:off x="8287054" y="4845577"/>
            <a:ext cx="793256" cy="182899"/>
            <a:chOff x="2685575" y="2835950"/>
            <a:chExt cx="433000" cy="99825"/>
          </a:xfrm>
        </p:grpSpPr>
        <p:sp>
          <p:nvSpPr>
            <p:cNvPr id="13" name="Google Shape;2669;p61">
              <a:extLst>
                <a:ext uri="{FF2B5EF4-FFF2-40B4-BE49-F238E27FC236}">
                  <a16:creationId xmlns:a16="http://schemas.microsoft.com/office/drawing/2014/main" id="{1989C11F-592F-B899-F427-1BF76EF260A6}"/>
                </a:ext>
              </a:extLst>
            </p:cNvPr>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670;p61">
              <a:extLst>
                <a:ext uri="{FF2B5EF4-FFF2-40B4-BE49-F238E27FC236}">
                  <a16:creationId xmlns:a16="http://schemas.microsoft.com/office/drawing/2014/main" id="{5066CB0B-7DB4-85D0-8391-6CBE53169029}"/>
                </a:ext>
              </a:extLst>
            </p:cNvPr>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671;p61">
              <a:extLst>
                <a:ext uri="{FF2B5EF4-FFF2-40B4-BE49-F238E27FC236}">
                  <a16:creationId xmlns:a16="http://schemas.microsoft.com/office/drawing/2014/main" id="{BFC825E9-0764-62B2-EBDC-B71F1E7E9C73}"/>
                </a:ext>
              </a:extLst>
            </p:cNvPr>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672;p61">
              <a:extLst>
                <a:ext uri="{FF2B5EF4-FFF2-40B4-BE49-F238E27FC236}">
                  <a16:creationId xmlns:a16="http://schemas.microsoft.com/office/drawing/2014/main" id="{9CF99AA5-3C8C-85B3-BB56-17E0BD5AECE2}"/>
                </a:ext>
              </a:extLst>
            </p:cNvPr>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2673;p61">
            <a:extLst>
              <a:ext uri="{FF2B5EF4-FFF2-40B4-BE49-F238E27FC236}">
                <a16:creationId xmlns:a16="http://schemas.microsoft.com/office/drawing/2014/main" id="{145A96D8-32F6-94F8-ABF1-398B20C0C1BD}"/>
              </a:ext>
            </a:extLst>
          </p:cNvPr>
          <p:cNvSpPr/>
          <p:nvPr/>
        </p:nvSpPr>
        <p:spPr>
          <a:xfrm rot="10800000">
            <a:off x="16160" y="323257"/>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651;p61">
            <a:extLst>
              <a:ext uri="{FF2B5EF4-FFF2-40B4-BE49-F238E27FC236}">
                <a16:creationId xmlns:a16="http://schemas.microsoft.com/office/drawing/2014/main" id="{3E077C61-95BC-8056-C966-782D3BB8EEF7}"/>
              </a:ext>
            </a:extLst>
          </p:cNvPr>
          <p:cNvSpPr/>
          <p:nvPr/>
        </p:nvSpPr>
        <p:spPr>
          <a:xfrm>
            <a:off x="1369972" y="3118481"/>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652;p61">
            <a:extLst>
              <a:ext uri="{FF2B5EF4-FFF2-40B4-BE49-F238E27FC236}">
                <a16:creationId xmlns:a16="http://schemas.microsoft.com/office/drawing/2014/main" id="{7C8F9F12-DA16-70AA-9770-03790C345933}"/>
              </a:ext>
            </a:extLst>
          </p:cNvPr>
          <p:cNvSpPr/>
          <p:nvPr/>
        </p:nvSpPr>
        <p:spPr>
          <a:xfrm>
            <a:off x="1369972" y="2366791"/>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654;p61">
            <a:extLst>
              <a:ext uri="{FF2B5EF4-FFF2-40B4-BE49-F238E27FC236}">
                <a16:creationId xmlns:a16="http://schemas.microsoft.com/office/drawing/2014/main" id="{FF63DD3F-D207-8239-EB77-0AF0ECE7561C}"/>
              </a:ext>
            </a:extLst>
          </p:cNvPr>
          <p:cNvSpPr/>
          <p:nvPr/>
        </p:nvSpPr>
        <p:spPr>
          <a:xfrm>
            <a:off x="1362021" y="1623053"/>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loo Bhaijaan" panose="03080902040302020200" pitchFamily="66" charset="-78"/>
              <a:cs typeface="Baloo Bhaijaan" panose="03080902040302020200" pitchFamily="66" charset="-78"/>
            </a:endParaRPr>
          </a:p>
        </p:txBody>
      </p:sp>
      <p:sp>
        <p:nvSpPr>
          <p:cNvPr id="21" name="Google Shape;2656;p61">
            <a:extLst>
              <a:ext uri="{FF2B5EF4-FFF2-40B4-BE49-F238E27FC236}">
                <a16:creationId xmlns:a16="http://schemas.microsoft.com/office/drawing/2014/main" id="{13886416-73FE-99A2-7EE8-8CA894689DBC}"/>
              </a:ext>
            </a:extLst>
          </p:cNvPr>
          <p:cNvSpPr txBox="1">
            <a:spLocks/>
          </p:cNvSpPr>
          <p:nvPr/>
        </p:nvSpPr>
        <p:spPr>
          <a:xfrm>
            <a:off x="1228929" y="1544846"/>
            <a:ext cx="821700" cy="554400"/>
          </a:xfrm>
          <a:prstGeom prst="rect">
            <a:avLst/>
          </a:prstGeom>
          <a:noFill/>
          <a:ln>
            <a:noFill/>
          </a:ln>
        </p:spPr>
        <p:txBody>
          <a:bodyPr spcFirstLastPara="1" wrap="square" lIns="91425" tIns="18287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Anek Devanagari"/>
              <a:buNone/>
              <a:defRPr sz="2800" b="1" i="0" u="none" strike="noStrike" cap="none">
                <a:solidFill>
                  <a:schemeClr val="dk1"/>
                </a:solidFill>
                <a:latin typeface="Anek Devanagari"/>
                <a:ea typeface="Anek Devanagari"/>
                <a:cs typeface="Anek Devanagari"/>
                <a:sym typeface="Anek Devanagari"/>
              </a:defRPr>
            </a:lvl1pPr>
            <a:lvl2pPr marR="0" lvl="1"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2pPr>
            <a:lvl3pPr marR="0" lvl="2"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3pPr>
            <a:lvl4pPr marR="0" lvl="3"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4pPr>
            <a:lvl5pPr marR="0" lvl="4"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5pPr>
            <a:lvl6pPr marR="0" lvl="5"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6pPr>
            <a:lvl7pPr marR="0" lvl="6"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7pPr>
            <a:lvl8pPr marR="0" lvl="7"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8pPr>
            <a:lvl9pPr marR="0" lvl="8"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9pPr>
          </a:lstStyle>
          <a:p>
            <a:r>
              <a:rPr lang="en" dirty="0">
                <a:latin typeface="Baloo Bhaijaan" panose="03080902040302020200" pitchFamily="66" charset="-78"/>
                <a:cs typeface="Baloo Bhaijaan" panose="03080902040302020200" pitchFamily="66" charset="-78"/>
              </a:rPr>
              <a:t>01</a:t>
            </a:r>
          </a:p>
        </p:txBody>
      </p:sp>
      <p:sp>
        <p:nvSpPr>
          <p:cNvPr id="22" name="Google Shape;2659;p61">
            <a:extLst>
              <a:ext uri="{FF2B5EF4-FFF2-40B4-BE49-F238E27FC236}">
                <a16:creationId xmlns:a16="http://schemas.microsoft.com/office/drawing/2014/main" id="{F99283B9-315E-A83E-37F9-8575F396B222}"/>
              </a:ext>
            </a:extLst>
          </p:cNvPr>
          <p:cNvSpPr txBox="1">
            <a:spLocks/>
          </p:cNvSpPr>
          <p:nvPr/>
        </p:nvSpPr>
        <p:spPr>
          <a:xfrm>
            <a:off x="1236880" y="2288585"/>
            <a:ext cx="821700" cy="554400"/>
          </a:xfrm>
          <a:prstGeom prst="rect">
            <a:avLst/>
          </a:prstGeom>
        </p:spPr>
        <p:txBody>
          <a:bodyPr spcFirstLastPara="1" wrap="square" lIns="91425" tIns="18287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800" dirty="0">
                <a:solidFill>
                  <a:schemeClr val="dk1"/>
                </a:solidFill>
                <a:latin typeface="Baloo Bhaijaan" panose="03080902040302020200" pitchFamily="66" charset="-78"/>
                <a:cs typeface="Baloo Bhaijaan" panose="03080902040302020200" pitchFamily="66" charset="-78"/>
              </a:rPr>
              <a:t>02</a:t>
            </a:r>
          </a:p>
        </p:txBody>
      </p:sp>
      <p:sp>
        <p:nvSpPr>
          <p:cNvPr id="23" name="Google Shape;2662;p61">
            <a:extLst>
              <a:ext uri="{FF2B5EF4-FFF2-40B4-BE49-F238E27FC236}">
                <a16:creationId xmlns:a16="http://schemas.microsoft.com/office/drawing/2014/main" id="{4A32707B-AA8E-E9CF-175D-1DD7794EAA39}"/>
              </a:ext>
            </a:extLst>
          </p:cNvPr>
          <p:cNvSpPr txBox="1">
            <a:spLocks/>
          </p:cNvSpPr>
          <p:nvPr/>
        </p:nvSpPr>
        <p:spPr>
          <a:xfrm>
            <a:off x="1236880" y="3040274"/>
            <a:ext cx="821700" cy="554400"/>
          </a:xfrm>
          <a:prstGeom prst="rect">
            <a:avLst/>
          </a:prstGeom>
        </p:spPr>
        <p:txBody>
          <a:bodyPr spcFirstLastPara="1" wrap="square" lIns="91425" tIns="18287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800" dirty="0">
                <a:solidFill>
                  <a:schemeClr val="dk1"/>
                </a:solidFill>
                <a:latin typeface="Baloo Bhaijaan" panose="03080902040302020200" pitchFamily="66" charset="-78"/>
                <a:cs typeface="Baloo Bhaijaan" panose="03080902040302020200" pitchFamily="66" charset="-78"/>
              </a:rPr>
              <a:t>03</a:t>
            </a:r>
          </a:p>
        </p:txBody>
      </p:sp>
      <p:sp>
        <p:nvSpPr>
          <p:cNvPr id="24" name="Google Shape;2651;p61">
            <a:extLst>
              <a:ext uri="{FF2B5EF4-FFF2-40B4-BE49-F238E27FC236}">
                <a16:creationId xmlns:a16="http://schemas.microsoft.com/office/drawing/2014/main" id="{F9058552-F752-3049-C957-22470E591FEB}"/>
              </a:ext>
            </a:extLst>
          </p:cNvPr>
          <p:cNvSpPr/>
          <p:nvPr/>
        </p:nvSpPr>
        <p:spPr>
          <a:xfrm>
            <a:off x="1387204" y="3883138"/>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662;p61">
            <a:extLst>
              <a:ext uri="{FF2B5EF4-FFF2-40B4-BE49-F238E27FC236}">
                <a16:creationId xmlns:a16="http://schemas.microsoft.com/office/drawing/2014/main" id="{1D0E8B3C-DFB8-F88E-BFE1-7EFC7362A9AE}"/>
              </a:ext>
            </a:extLst>
          </p:cNvPr>
          <p:cNvSpPr txBox="1">
            <a:spLocks/>
          </p:cNvSpPr>
          <p:nvPr/>
        </p:nvSpPr>
        <p:spPr>
          <a:xfrm>
            <a:off x="1254112" y="3804931"/>
            <a:ext cx="821700" cy="554400"/>
          </a:xfrm>
          <a:prstGeom prst="rect">
            <a:avLst/>
          </a:prstGeom>
        </p:spPr>
        <p:txBody>
          <a:bodyPr spcFirstLastPara="1" wrap="square" lIns="91425" tIns="18287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800" dirty="0">
                <a:solidFill>
                  <a:schemeClr val="dk1"/>
                </a:solidFill>
                <a:latin typeface="Baloo Bhaijaan" panose="03080902040302020200" pitchFamily="66" charset="-78"/>
                <a:cs typeface="Baloo Bhaijaan" panose="03080902040302020200" pitchFamily="66" charset="-78"/>
              </a:rPr>
              <a:t>04</a:t>
            </a:r>
          </a:p>
        </p:txBody>
      </p:sp>
      <p:sp>
        <p:nvSpPr>
          <p:cNvPr id="33" name="Google Shape;181;p16">
            <a:extLst>
              <a:ext uri="{FF2B5EF4-FFF2-40B4-BE49-F238E27FC236}">
                <a16:creationId xmlns:a16="http://schemas.microsoft.com/office/drawing/2014/main" id="{ED952F17-C9FE-D41A-30A4-1A77993E2582}"/>
              </a:ext>
            </a:extLst>
          </p:cNvPr>
          <p:cNvSpPr txBox="1">
            <a:spLocks/>
          </p:cNvSpPr>
          <p:nvPr/>
        </p:nvSpPr>
        <p:spPr>
          <a:xfrm rot="10800000" flipV="1">
            <a:off x="1917538" y="1741509"/>
            <a:ext cx="2030202" cy="3396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Anek Devanagari"/>
              <a:buNone/>
              <a:defRPr sz="2800" b="1" i="0" u="none" strike="noStrike" cap="none">
                <a:solidFill>
                  <a:schemeClr val="dk1"/>
                </a:solidFill>
                <a:latin typeface="Anek Devanagari"/>
                <a:ea typeface="Anek Devanagari"/>
                <a:cs typeface="Anek Devanagari"/>
                <a:sym typeface="Anek Devanagari"/>
              </a:defRPr>
            </a:lvl1pPr>
            <a:lvl2pPr marR="0" lvl="1"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2pPr>
            <a:lvl3pPr marR="0" lvl="2"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3pPr>
            <a:lvl4pPr marR="0" lvl="3"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4pPr>
            <a:lvl5pPr marR="0" lvl="4"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5pPr>
            <a:lvl6pPr marR="0" lvl="5"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6pPr>
            <a:lvl7pPr marR="0" lvl="6"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7pPr>
            <a:lvl8pPr marR="0" lvl="7"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8pPr>
            <a:lvl9pPr marR="0" lvl="8"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9pPr>
          </a:lstStyle>
          <a:p>
            <a:r>
              <a:rPr lang="en-US" sz="1600" dirty="0"/>
              <a:t>Problem Statement</a:t>
            </a:r>
          </a:p>
        </p:txBody>
      </p:sp>
      <p:sp>
        <p:nvSpPr>
          <p:cNvPr id="34" name="Google Shape;181;p16">
            <a:extLst>
              <a:ext uri="{FF2B5EF4-FFF2-40B4-BE49-F238E27FC236}">
                <a16:creationId xmlns:a16="http://schemas.microsoft.com/office/drawing/2014/main" id="{B0CF81C8-2C0B-30CA-E63E-049899E028DB}"/>
              </a:ext>
            </a:extLst>
          </p:cNvPr>
          <p:cNvSpPr txBox="1">
            <a:spLocks/>
          </p:cNvSpPr>
          <p:nvPr/>
        </p:nvSpPr>
        <p:spPr>
          <a:xfrm>
            <a:off x="1950673" y="2475225"/>
            <a:ext cx="1285813" cy="33962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Anek Devanagari"/>
              <a:buNone/>
              <a:defRPr sz="2800" b="1" i="0" u="none" strike="noStrike" cap="none">
                <a:solidFill>
                  <a:schemeClr val="dk1"/>
                </a:solidFill>
                <a:latin typeface="Anek Devanagari"/>
                <a:ea typeface="Anek Devanagari"/>
                <a:cs typeface="Anek Devanagari"/>
                <a:sym typeface="Anek Devanagari"/>
              </a:defRPr>
            </a:lvl1pPr>
            <a:lvl2pPr marR="0" lvl="1"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2pPr>
            <a:lvl3pPr marR="0" lvl="2"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3pPr>
            <a:lvl4pPr marR="0" lvl="3"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4pPr>
            <a:lvl5pPr marR="0" lvl="4"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5pPr>
            <a:lvl6pPr marR="0" lvl="5"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6pPr>
            <a:lvl7pPr marR="0" lvl="6"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7pPr>
            <a:lvl8pPr marR="0" lvl="7"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8pPr>
            <a:lvl9pPr marR="0" lvl="8"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9pPr>
          </a:lstStyle>
          <a:p>
            <a:r>
              <a:rPr lang="en-US" sz="1600" dirty="0"/>
              <a:t>Background</a:t>
            </a:r>
          </a:p>
        </p:txBody>
      </p:sp>
      <p:sp>
        <p:nvSpPr>
          <p:cNvPr id="35" name="Google Shape;181;p16">
            <a:extLst>
              <a:ext uri="{FF2B5EF4-FFF2-40B4-BE49-F238E27FC236}">
                <a16:creationId xmlns:a16="http://schemas.microsoft.com/office/drawing/2014/main" id="{95AE0EFD-481A-7999-16E7-0D2DD20C789C}"/>
              </a:ext>
            </a:extLst>
          </p:cNvPr>
          <p:cNvSpPr txBox="1">
            <a:spLocks/>
          </p:cNvSpPr>
          <p:nvPr/>
        </p:nvSpPr>
        <p:spPr>
          <a:xfrm>
            <a:off x="1950673" y="3255317"/>
            <a:ext cx="906449" cy="3026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Anek Devanagari"/>
              <a:buNone/>
              <a:defRPr sz="2800" b="1" i="0" u="none" strike="noStrike" cap="none">
                <a:solidFill>
                  <a:schemeClr val="dk1"/>
                </a:solidFill>
                <a:latin typeface="Anek Devanagari"/>
                <a:ea typeface="Anek Devanagari"/>
                <a:cs typeface="Anek Devanagari"/>
                <a:sym typeface="Anek Devanagari"/>
              </a:defRPr>
            </a:lvl1pPr>
            <a:lvl2pPr marR="0" lvl="1"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2pPr>
            <a:lvl3pPr marR="0" lvl="2"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3pPr>
            <a:lvl4pPr marR="0" lvl="3"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4pPr>
            <a:lvl5pPr marR="0" lvl="4"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5pPr>
            <a:lvl6pPr marR="0" lvl="5"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6pPr>
            <a:lvl7pPr marR="0" lvl="6"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7pPr>
            <a:lvl8pPr marR="0" lvl="7"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8pPr>
            <a:lvl9pPr marR="0" lvl="8"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9pPr>
          </a:lstStyle>
          <a:p>
            <a:r>
              <a:rPr lang="en-US" sz="1600" dirty="0"/>
              <a:t>Dataset</a:t>
            </a:r>
          </a:p>
        </p:txBody>
      </p:sp>
      <p:sp>
        <p:nvSpPr>
          <p:cNvPr id="36" name="Google Shape;181;p16">
            <a:extLst>
              <a:ext uri="{FF2B5EF4-FFF2-40B4-BE49-F238E27FC236}">
                <a16:creationId xmlns:a16="http://schemas.microsoft.com/office/drawing/2014/main" id="{5BBA2960-CE0F-14CF-4EA7-0D298100564A}"/>
              </a:ext>
            </a:extLst>
          </p:cNvPr>
          <p:cNvSpPr txBox="1">
            <a:spLocks/>
          </p:cNvSpPr>
          <p:nvPr/>
        </p:nvSpPr>
        <p:spPr>
          <a:xfrm>
            <a:off x="1966645" y="4012598"/>
            <a:ext cx="1367625" cy="3215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Anek Devanagari"/>
              <a:buNone/>
              <a:defRPr sz="2800" b="1" i="0" u="none" strike="noStrike" cap="none">
                <a:solidFill>
                  <a:schemeClr val="dk1"/>
                </a:solidFill>
                <a:latin typeface="Anek Devanagari"/>
                <a:ea typeface="Anek Devanagari"/>
                <a:cs typeface="Anek Devanagari"/>
                <a:sym typeface="Anek Devanagari"/>
              </a:defRPr>
            </a:lvl1pPr>
            <a:lvl2pPr marR="0" lvl="1"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2pPr>
            <a:lvl3pPr marR="0" lvl="2"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3pPr>
            <a:lvl4pPr marR="0" lvl="3"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4pPr>
            <a:lvl5pPr marR="0" lvl="4"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5pPr>
            <a:lvl6pPr marR="0" lvl="5"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6pPr>
            <a:lvl7pPr marR="0" lvl="6"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7pPr>
            <a:lvl8pPr marR="0" lvl="7"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8pPr>
            <a:lvl9pPr marR="0" lvl="8"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9pPr>
          </a:lstStyle>
          <a:p>
            <a:r>
              <a:rPr lang="en-US" sz="1600" dirty="0"/>
              <a:t>Methodology</a:t>
            </a:r>
          </a:p>
        </p:txBody>
      </p:sp>
      <p:sp>
        <p:nvSpPr>
          <p:cNvPr id="2" name="Google Shape;2651;p61">
            <a:extLst>
              <a:ext uri="{FF2B5EF4-FFF2-40B4-BE49-F238E27FC236}">
                <a16:creationId xmlns:a16="http://schemas.microsoft.com/office/drawing/2014/main" id="{78D6E11A-C153-0E0F-775C-6EB3AB4B9807}"/>
              </a:ext>
            </a:extLst>
          </p:cNvPr>
          <p:cNvSpPr/>
          <p:nvPr/>
        </p:nvSpPr>
        <p:spPr>
          <a:xfrm>
            <a:off x="4289423" y="361279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2652;p61">
            <a:extLst>
              <a:ext uri="{FF2B5EF4-FFF2-40B4-BE49-F238E27FC236}">
                <a16:creationId xmlns:a16="http://schemas.microsoft.com/office/drawing/2014/main" id="{9A5213FD-378E-6444-2621-40824D116AAB}"/>
              </a:ext>
            </a:extLst>
          </p:cNvPr>
          <p:cNvSpPr/>
          <p:nvPr/>
        </p:nvSpPr>
        <p:spPr>
          <a:xfrm>
            <a:off x="4289423" y="286110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654;p61">
            <a:extLst>
              <a:ext uri="{FF2B5EF4-FFF2-40B4-BE49-F238E27FC236}">
                <a16:creationId xmlns:a16="http://schemas.microsoft.com/office/drawing/2014/main" id="{C9DE04F4-511C-1047-3AF3-5B10A9A9CBE8}"/>
              </a:ext>
            </a:extLst>
          </p:cNvPr>
          <p:cNvSpPr/>
          <p:nvPr/>
        </p:nvSpPr>
        <p:spPr>
          <a:xfrm>
            <a:off x="4281472" y="2117367"/>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loo Bhaijaan" panose="03080902040302020200" pitchFamily="66" charset="-78"/>
              <a:cs typeface="Baloo Bhaijaan" panose="03080902040302020200" pitchFamily="66" charset="-78"/>
            </a:endParaRPr>
          </a:p>
        </p:txBody>
      </p:sp>
      <p:sp>
        <p:nvSpPr>
          <p:cNvPr id="5" name="Google Shape;2656;p61">
            <a:extLst>
              <a:ext uri="{FF2B5EF4-FFF2-40B4-BE49-F238E27FC236}">
                <a16:creationId xmlns:a16="http://schemas.microsoft.com/office/drawing/2014/main" id="{7B6AF22F-9D73-B8AC-7979-4171BE5BB4CA}"/>
              </a:ext>
            </a:extLst>
          </p:cNvPr>
          <p:cNvSpPr txBox="1">
            <a:spLocks/>
          </p:cNvSpPr>
          <p:nvPr/>
        </p:nvSpPr>
        <p:spPr>
          <a:xfrm>
            <a:off x="4148380" y="2039160"/>
            <a:ext cx="821700" cy="554400"/>
          </a:xfrm>
          <a:prstGeom prst="rect">
            <a:avLst/>
          </a:prstGeom>
          <a:noFill/>
          <a:ln>
            <a:noFill/>
          </a:ln>
        </p:spPr>
        <p:txBody>
          <a:bodyPr spcFirstLastPara="1" wrap="square" lIns="91425" tIns="18287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Anek Devanagari"/>
              <a:buNone/>
              <a:defRPr sz="2800" b="1" i="0" u="none" strike="noStrike" cap="none">
                <a:solidFill>
                  <a:schemeClr val="dk1"/>
                </a:solidFill>
                <a:latin typeface="Anek Devanagari"/>
                <a:ea typeface="Anek Devanagari"/>
                <a:cs typeface="Anek Devanagari"/>
                <a:sym typeface="Anek Devanagari"/>
              </a:defRPr>
            </a:lvl1pPr>
            <a:lvl2pPr marR="0" lvl="1"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2pPr>
            <a:lvl3pPr marR="0" lvl="2"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3pPr>
            <a:lvl4pPr marR="0" lvl="3"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4pPr>
            <a:lvl5pPr marR="0" lvl="4"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5pPr>
            <a:lvl6pPr marR="0" lvl="5"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6pPr>
            <a:lvl7pPr marR="0" lvl="6"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7pPr>
            <a:lvl8pPr marR="0" lvl="7"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8pPr>
            <a:lvl9pPr marR="0" lvl="8"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9pPr>
          </a:lstStyle>
          <a:p>
            <a:r>
              <a:rPr lang="en" dirty="0">
                <a:latin typeface="Baloo Bhaijaan" panose="03080902040302020200" pitchFamily="66" charset="-78"/>
                <a:cs typeface="Baloo Bhaijaan" panose="03080902040302020200" pitchFamily="66" charset="-78"/>
              </a:rPr>
              <a:t>05</a:t>
            </a:r>
          </a:p>
        </p:txBody>
      </p:sp>
      <p:sp>
        <p:nvSpPr>
          <p:cNvPr id="6" name="Google Shape;2659;p61">
            <a:extLst>
              <a:ext uri="{FF2B5EF4-FFF2-40B4-BE49-F238E27FC236}">
                <a16:creationId xmlns:a16="http://schemas.microsoft.com/office/drawing/2014/main" id="{06230A3F-83C8-A310-4624-8280C66C913C}"/>
              </a:ext>
            </a:extLst>
          </p:cNvPr>
          <p:cNvSpPr txBox="1">
            <a:spLocks/>
          </p:cNvSpPr>
          <p:nvPr/>
        </p:nvSpPr>
        <p:spPr>
          <a:xfrm>
            <a:off x="4156331" y="2782899"/>
            <a:ext cx="821700" cy="554400"/>
          </a:xfrm>
          <a:prstGeom prst="rect">
            <a:avLst/>
          </a:prstGeom>
        </p:spPr>
        <p:txBody>
          <a:bodyPr spcFirstLastPara="1" wrap="square" lIns="91425" tIns="18287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800" dirty="0">
                <a:solidFill>
                  <a:schemeClr val="dk1"/>
                </a:solidFill>
                <a:latin typeface="Baloo Bhaijaan" panose="03080902040302020200" pitchFamily="66" charset="-78"/>
                <a:cs typeface="Baloo Bhaijaan" panose="03080902040302020200" pitchFamily="66" charset="-78"/>
              </a:rPr>
              <a:t>06</a:t>
            </a:r>
          </a:p>
        </p:txBody>
      </p:sp>
      <p:sp>
        <p:nvSpPr>
          <p:cNvPr id="7" name="Google Shape;2662;p61">
            <a:extLst>
              <a:ext uri="{FF2B5EF4-FFF2-40B4-BE49-F238E27FC236}">
                <a16:creationId xmlns:a16="http://schemas.microsoft.com/office/drawing/2014/main" id="{75C26760-6758-9BD0-E696-ACE83C3F2138}"/>
              </a:ext>
            </a:extLst>
          </p:cNvPr>
          <p:cNvSpPr txBox="1">
            <a:spLocks/>
          </p:cNvSpPr>
          <p:nvPr/>
        </p:nvSpPr>
        <p:spPr>
          <a:xfrm>
            <a:off x="4156331" y="3534588"/>
            <a:ext cx="821700" cy="554400"/>
          </a:xfrm>
          <a:prstGeom prst="rect">
            <a:avLst/>
          </a:prstGeom>
        </p:spPr>
        <p:txBody>
          <a:bodyPr spcFirstLastPara="1" wrap="square" lIns="91425" tIns="18287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800" dirty="0">
                <a:solidFill>
                  <a:schemeClr val="dk1"/>
                </a:solidFill>
                <a:latin typeface="Baloo Bhaijaan" panose="03080902040302020200" pitchFamily="66" charset="-78"/>
                <a:cs typeface="Baloo Bhaijaan" panose="03080902040302020200" pitchFamily="66" charset="-78"/>
              </a:rPr>
              <a:t>07</a:t>
            </a:r>
          </a:p>
        </p:txBody>
      </p:sp>
      <p:sp>
        <p:nvSpPr>
          <p:cNvPr id="11" name="Google Shape;181;p16">
            <a:extLst>
              <a:ext uri="{FF2B5EF4-FFF2-40B4-BE49-F238E27FC236}">
                <a16:creationId xmlns:a16="http://schemas.microsoft.com/office/drawing/2014/main" id="{1A8B9130-2715-7224-FEC4-D7AF2BAB1391}"/>
              </a:ext>
            </a:extLst>
          </p:cNvPr>
          <p:cNvSpPr txBox="1">
            <a:spLocks/>
          </p:cNvSpPr>
          <p:nvPr/>
        </p:nvSpPr>
        <p:spPr>
          <a:xfrm rot="10800000" flipV="1">
            <a:off x="4855513" y="2235823"/>
            <a:ext cx="1367625" cy="3396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Anek Devanagari"/>
              <a:buNone/>
              <a:defRPr sz="2800" b="1" i="0" u="none" strike="noStrike" cap="none">
                <a:solidFill>
                  <a:schemeClr val="dk1"/>
                </a:solidFill>
                <a:latin typeface="Anek Devanagari"/>
                <a:ea typeface="Anek Devanagari"/>
                <a:cs typeface="Anek Devanagari"/>
                <a:sym typeface="Anek Devanagari"/>
              </a:defRPr>
            </a:lvl1pPr>
            <a:lvl2pPr marR="0" lvl="1"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2pPr>
            <a:lvl3pPr marR="0" lvl="2"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3pPr>
            <a:lvl4pPr marR="0" lvl="3"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4pPr>
            <a:lvl5pPr marR="0" lvl="4"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5pPr>
            <a:lvl6pPr marR="0" lvl="5"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6pPr>
            <a:lvl7pPr marR="0" lvl="6"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7pPr>
            <a:lvl8pPr marR="0" lvl="7"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8pPr>
            <a:lvl9pPr marR="0" lvl="8"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9pPr>
          </a:lstStyle>
          <a:p>
            <a:r>
              <a:rPr lang="en-US" sz="1600" dirty="0"/>
              <a:t>Data Results</a:t>
            </a:r>
          </a:p>
        </p:txBody>
      </p:sp>
      <p:sp>
        <p:nvSpPr>
          <p:cNvPr id="26" name="Google Shape;181;p16">
            <a:extLst>
              <a:ext uri="{FF2B5EF4-FFF2-40B4-BE49-F238E27FC236}">
                <a16:creationId xmlns:a16="http://schemas.microsoft.com/office/drawing/2014/main" id="{40A0F387-9B5C-04DA-7687-389EF439AF6D}"/>
              </a:ext>
            </a:extLst>
          </p:cNvPr>
          <p:cNvSpPr txBox="1">
            <a:spLocks/>
          </p:cNvSpPr>
          <p:nvPr/>
        </p:nvSpPr>
        <p:spPr>
          <a:xfrm>
            <a:off x="4868047" y="2969539"/>
            <a:ext cx="1160674" cy="33962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Anek Devanagari"/>
              <a:buNone/>
              <a:defRPr sz="2800" b="1" i="0" u="none" strike="noStrike" cap="none">
                <a:solidFill>
                  <a:schemeClr val="dk1"/>
                </a:solidFill>
                <a:latin typeface="Anek Devanagari"/>
                <a:ea typeface="Anek Devanagari"/>
                <a:cs typeface="Anek Devanagari"/>
                <a:sym typeface="Anek Devanagari"/>
              </a:defRPr>
            </a:lvl1pPr>
            <a:lvl2pPr marR="0" lvl="1"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2pPr>
            <a:lvl3pPr marR="0" lvl="2"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3pPr>
            <a:lvl4pPr marR="0" lvl="3"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4pPr>
            <a:lvl5pPr marR="0" lvl="4"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5pPr>
            <a:lvl6pPr marR="0" lvl="5"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6pPr>
            <a:lvl7pPr marR="0" lvl="6"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7pPr>
            <a:lvl8pPr marR="0" lvl="7"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8pPr>
            <a:lvl9pPr marR="0" lvl="8"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9pPr>
          </a:lstStyle>
          <a:p>
            <a:r>
              <a:rPr lang="en-US" sz="1600" dirty="0"/>
              <a:t>Conclusion</a:t>
            </a:r>
          </a:p>
        </p:txBody>
      </p:sp>
      <p:sp>
        <p:nvSpPr>
          <p:cNvPr id="27" name="Google Shape;181;p16">
            <a:extLst>
              <a:ext uri="{FF2B5EF4-FFF2-40B4-BE49-F238E27FC236}">
                <a16:creationId xmlns:a16="http://schemas.microsoft.com/office/drawing/2014/main" id="{9E266E39-B421-021F-18D4-B6432E61ADED}"/>
              </a:ext>
            </a:extLst>
          </p:cNvPr>
          <p:cNvSpPr txBox="1">
            <a:spLocks/>
          </p:cNvSpPr>
          <p:nvPr/>
        </p:nvSpPr>
        <p:spPr>
          <a:xfrm>
            <a:off x="4870124" y="3749631"/>
            <a:ext cx="1244429" cy="3026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Anek Devanagari"/>
              <a:buNone/>
              <a:defRPr sz="2800" b="1" i="0" u="none" strike="noStrike" cap="none">
                <a:solidFill>
                  <a:schemeClr val="dk1"/>
                </a:solidFill>
                <a:latin typeface="Anek Devanagari"/>
                <a:ea typeface="Anek Devanagari"/>
                <a:cs typeface="Anek Devanagari"/>
                <a:sym typeface="Anek Devanagari"/>
              </a:defRPr>
            </a:lvl1pPr>
            <a:lvl2pPr marR="0" lvl="1"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2pPr>
            <a:lvl3pPr marR="0" lvl="2"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3pPr>
            <a:lvl4pPr marR="0" lvl="3"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4pPr>
            <a:lvl5pPr marR="0" lvl="4"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5pPr>
            <a:lvl6pPr marR="0" lvl="5"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6pPr>
            <a:lvl7pPr marR="0" lvl="6"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7pPr>
            <a:lvl8pPr marR="0" lvl="7"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8pPr>
            <a:lvl9pPr marR="0" lvl="8"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9pPr>
          </a:lstStyle>
          <a:p>
            <a:r>
              <a:rPr lang="en-US" sz="1600" dirty="0"/>
              <a:t>References</a:t>
            </a:r>
          </a:p>
        </p:txBody>
      </p:sp>
    </p:spTree>
    <p:extLst>
      <p:ext uri="{BB962C8B-B14F-4D97-AF65-F5344CB8AC3E}">
        <p14:creationId xmlns:p14="http://schemas.microsoft.com/office/powerpoint/2010/main" val="2746621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1000"/>
                                        <p:tgtEl>
                                          <p:spTgt spid="23"/>
                                        </p:tgtEl>
                                      </p:cBhvr>
                                    </p:animEffect>
                                  </p:childTnLst>
                                </p:cTn>
                              </p:par>
                              <p:par>
                                <p:cTn id="11" presetID="10"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1000"/>
                                        <p:tgtEl>
                                          <p:spTgt spid="21"/>
                                        </p:tgtEl>
                                      </p:cBhvr>
                                    </p:animEffect>
                                  </p:childTnLst>
                                </p:cTn>
                              </p:par>
                              <p:par>
                                <p:cTn id="14" presetID="23" presetClass="entr" presetSubtype="16"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 calcmode="lin" valueType="num">
                                      <p:cBhvr additive="base">
                                        <p:cTn id="16" dur="1000"/>
                                        <p:tgtEl>
                                          <p:spTgt spid="18"/>
                                        </p:tgtEl>
                                        <p:attrNameLst>
                                          <p:attrName>ppt_w</p:attrName>
                                        </p:attrNameLst>
                                      </p:cBhvr>
                                      <p:tavLst>
                                        <p:tav tm="0">
                                          <p:val>
                                            <p:strVal val="0"/>
                                          </p:val>
                                        </p:tav>
                                        <p:tav tm="100000">
                                          <p:val>
                                            <p:strVal val="#ppt_w"/>
                                          </p:val>
                                        </p:tav>
                                      </p:tavLst>
                                    </p:anim>
                                    <p:anim calcmode="lin" valueType="num">
                                      <p:cBhvr additive="base">
                                        <p:cTn id="17" dur="1000"/>
                                        <p:tgtEl>
                                          <p:spTgt spid="18"/>
                                        </p:tgtEl>
                                        <p:attrNameLst>
                                          <p:attrName>ppt_h</p:attrName>
                                        </p:attrNameLst>
                                      </p:cBhvr>
                                      <p:tavLst>
                                        <p:tav tm="0">
                                          <p:val>
                                            <p:strVal val="0"/>
                                          </p:val>
                                        </p:tav>
                                        <p:tav tm="100000">
                                          <p:val>
                                            <p:strVal val="#ppt_h"/>
                                          </p:val>
                                        </p:tav>
                                      </p:tavLst>
                                    </p:anim>
                                  </p:childTnLst>
                                </p:cTn>
                              </p:par>
                              <p:par>
                                <p:cTn id="18" presetID="23" presetClass="entr" presetSubtype="16"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1000"/>
                                        <p:tgtEl>
                                          <p:spTgt spid="19"/>
                                        </p:tgtEl>
                                        <p:attrNameLst>
                                          <p:attrName>ppt_w</p:attrName>
                                        </p:attrNameLst>
                                      </p:cBhvr>
                                      <p:tavLst>
                                        <p:tav tm="0">
                                          <p:val>
                                            <p:strVal val="0"/>
                                          </p:val>
                                        </p:tav>
                                        <p:tav tm="100000">
                                          <p:val>
                                            <p:strVal val="#ppt_w"/>
                                          </p:val>
                                        </p:tav>
                                      </p:tavLst>
                                    </p:anim>
                                    <p:anim calcmode="lin" valueType="num">
                                      <p:cBhvr additive="base">
                                        <p:cTn id="21" dur="1000"/>
                                        <p:tgtEl>
                                          <p:spTgt spid="19"/>
                                        </p:tgtEl>
                                        <p:attrNameLst>
                                          <p:attrName>ppt_h</p:attrName>
                                        </p:attrNameLst>
                                      </p:cBhvr>
                                      <p:tavLst>
                                        <p:tav tm="0">
                                          <p:val>
                                            <p:strVal val="0"/>
                                          </p:val>
                                        </p:tav>
                                        <p:tav tm="100000">
                                          <p:val>
                                            <p:strVal val="#ppt_h"/>
                                          </p:val>
                                        </p:tav>
                                      </p:tavLst>
                                    </p:anim>
                                  </p:childTnLst>
                                </p:cTn>
                              </p:par>
                              <p:par>
                                <p:cTn id="22" presetID="23" presetClass="entr" presetSubtype="16" fill="hold" nodeType="withEffect">
                                  <p:stCondLst>
                                    <p:cond delay="0"/>
                                  </p:stCondLst>
                                  <p:childTnLst>
                                    <p:set>
                                      <p:cBhvr>
                                        <p:cTn id="23" dur="1" fill="hold">
                                          <p:stCondLst>
                                            <p:cond delay="0"/>
                                          </p:stCondLst>
                                        </p:cTn>
                                        <p:tgtEl>
                                          <p:spTgt spid="20"/>
                                        </p:tgtEl>
                                        <p:attrNameLst>
                                          <p:attrName>style.visibility</p:attrName>
                                        </p:attrNameLst>
                                      </p:cBhvr>
                                      <p:to>
                                        <p:strVal val="visible"/>
                                      </p:to>
                                    </p:set>
                                    <p:anim calcmode="lin" valueType="num">
                                      <p:cBhvr additive="base">
                                        <p:cTn id="24" dur="1000"/>
                                        <p:tgtEl>
                                          <p:spTgt spid="20"/>
                                        </p:tgtEl>
                                        <p:attrNameLst>
                                          <p:attrName>ppt_w</p:attrName>
                                        </p:attrNameLst>
                                      </p:cBhvr>
                                      <p:tavLst>
                                        <p:tav tm="0">
                                          <p:val>
                                            <p:strVal val="0"/>
                                          </p:val>
                                        </p:tav>
                                        <p:tav tm="100000">
                                          <p:val>
                                            <p:strVal val="#ppt_w"/>
                                          </p:val>
                                        </p:tav>
                                      </p:tavLst>
                                    </p:anim>
                                    <p:anim calcmode="lin" valueType="num">
                                      <p:cBhvr additive="base">
                                        <p:cTn id="25" dur="1000"/>
                                        <p:tgtEl>
                                          <p:spTgt spid="20"/>
                                        </p:tgtEl>
                                        <p:attrNameLst>
                                          <p:attrName>ppt_h</p:attrName>
                                        </p:attrNameLst>
                                      </p:cBhvr>
                                      <p:tavLst>
                                        <p:tav tm="0">
                                          <p:val>
                                            <p:strVal val="0"/>
                                          </p:val>
                                        </p:tav>
                                        <p:tav tm="100000">
                                          <p:val>
                                            <p:strVal val="#ppt_h"/>
                                          </p:val>
                                        </p:tav>
                                      </p:tavLst>
                                    </p:anim>
                                  </p:childTnLst>
                                </p:cTn>
                              </p:par>
                              <p:par>
                                <p:cTn id="26" presetID="10" presetClass="entr" presetSubtype="0" fill="hold"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1000"/>
                                        <p:tgtEl>
                                          <p:spTgt spid="25"/>
                                        </p:tgtEl>
                                      </p:cBhvr>
                                    </p:animEffect>
                                  </p:childTnLst>
                                </p:cTn>
                              </p:par>
                              <p:par>
                                <p:cTn id="29" presetID="23" presetClass="entr" presetSubtype="16"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1000"/>
                                        <p:tgtEl>
                                          <p:spTgt spid="24"/>
                                        </p:tgtEl>
                                        <p:attrNameLst>
                                          <p:attrName>ppt_w</p:attrName>
                                        </p:attrNameLst>
                                      </p:cBhvr>
                                      <p:tavLst>
                                        <p:tav tm="0">
                                          <p:val>
                                            <p:strVal val="0"/>
                                          </p:val>
                                        </p:tav>
                                        <p:tav tm="100000">
                                          <p:val>
                                            <p:strVal val="#ppt_w"/>
                                          </p:val>
                                        </p:tav>
                                      </p:tavLst>
                                    </p:anim>
                                    <p:anim calcmode="lin" valueType="num">
                                      <p:cBhvr additive="base">
                                        <p:cTn id="32" dur="1000"/>
                                        <p:tgtEl>
                                          <p:spTgt spid="24"/>
                                        </p:tgtEl>
                                        <p:attrNameLst>
                                          <p:attrName>ppt_h</p:attrName>
                                        </p:attrNameLst>
                                      </p:cBhvr>
                                      <p:tavLst>
                                        <p:tav tm="0">
                                          <p:val>
                                            <p:strVal val="0"/>
                                          </p:val>
                                        </p:tav>
                                        <p:tav tm="100000">
                                          <p:val>
                                            <p:strVal val="#ppt_h"/>
                                          </p:val>
                                        </p:tav>
                                      </p:tavLst>
                                    </p:anim>
                                  </p:childTnLst>
                                </p:cTn>
                              </p:par>
                              <p:par>
                                <p:cTn id="33" presetID="10" presetClass="entr" presetSubtype="0" fill="hold"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childTnLst>
                                </p:cTn>
                              </p:par>
                              <p:par>
                                <p:cTn id="36" presetID="10" presetClass="entr" presetSubtype="0" fill="hold" nodeType="with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1000"/>
                                        <p:tgtEl>
                                          <p:spTgt spid="7"/>
                                        </p:tgtEl>
                                      </p:cBhvr>
                                    </p:animEffect>
                                  </p:childTnLst>
                                </p:cTn>
                              </p:par>
                              <p:par>
                                <p:cTn id="39" presetID="10" presetClass="entr" presetSubtype="0" fill="hold" nodeType="with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1000"/>
                                        <p:tgtEl>
                                          <p:spTgt spid="5"/>
                                        </p:tgtEl>
                                      </p:cBhvr>
                                    </p:animEffect>
                                  </p:childTnLst>
                                </p:cTn>
                              </p:par>
                              <p:par>
                                <p:cTn id="42" presetID="23" presetClass="entr" presetSubtype="16" fill="hold" nodeType="withEffect">
                                  <p:stCondLst>
                                    <p:cond delay="0"/>
                                  </p:stCondLst>
                                  <p:childTnLst>
                                    <p:set>
                                      <p:cBhvr>
                                        <p:cTn id="43" dur="1" fill="hold">
                                          <p:stCondLst>
                                            <p:cond delay="0"/>
                                          </p:stCondLst>
                                        </p:cTn>
                                        <p:tgtEl>
                                          <p:spTgt spid="2"/>
                                        </p:tgtEl>
                                        <p:attrNameLst>
                                          <p:attrName>style.visibility</p:attrName>
                                        </p:attrNameLst>
                                      </p:cBhvr>
                                      <p:to>
                                        <p:strVal val="visible"/>
                                      </p:to>
                                    </p:set>
                                    <p:anim calcmode="lin" valueType="num">
                                      <p:cBhvr additive="base">
                                        <p:cTn id="44" dur="1000"/>
                                        <p:tgtEl>
                                          <p:spTgt spid="2"/>
                                        </p:tgtEl>
                                        <p:attrNameLst>
                                          <p:attrName>ppt_w</p:attrName>
                                        </p:attrNameLst>
                                      </p:cBhvr>
                                      <p:tavLst>
                                        <p:tav tm="0">
                                          <p:val>
                                            <p:strVal val="0"/>
                                          </p:val>
                                        </p:tav>
                                        <p:tav tm="100000">
                                          <p:val>
                                            <p:strVal val="#ppt_w"/>
                                          </p:val>
                                        </p:tav>
                                      </p:tavLst>
                                    </p:anim>
                                    <p:anim calcmode="lin" valueType="num">
                                      <p:cBhvr additive="base">
                                        <p:cTn id="45" dur="1000"/>
                                        <p:tgtEl>
                                          <p:spTgt spid="2"/>
                                        </p:tgtEl>
                                        <p:attrNameLst>
                                          <p:attrName>ppt_h</p:attrName>
                                        </p:attrNameLst>
                                      </p:cBhvr>
                                      <p:tavLst>
                                        <p:tav tm="0">
                                          <p:val>
                                            <p:strVal val="0"/>
                                          </p:val>
                                        </p:tav>
                                        <p:tav tm="100000">
                                          <p:val>
                                            <p:strVal val="#ppt_h"/>
                                          </p:val>
                                        </p:tav>
                                      </p:tavLst>
                                    </p:anim>
                                  </p:childTnLst>
                                </p:cTn>
                              </p:par>
                              <p:par>
                                <p:cTn id="46" presetID="23" presetClass="entr" presetSubtype="16" fill="hold" nodeType="withEffect">
                                  <p:stCondLst>
                                    <p:cond delay="0"/>
                                  </p:stCondLst>
                                  <p:childTnLst>
                                    <p:set>
                                      <p:cBhvr>
                                        <p:cTn id="47" dur="1" fill="hold">
                                          <p:stCondLst>
                                            <p:cond delay="0"/>
                                          </p:stCondLst>
                                        </p:cTn>
                                        <p:tgtEl>
                                          <p:spTgt spid="3"/>
                                        </p:tgtEl>
                                        <p:attrNameLst>
                                          <p:attrName>style.visibility</p:attrName>
                                        </p:attrNameLst>
                                      </p:cBhvr>
                                      <p:to>
                                        <p:strVal val="visible"/>
                                      </p:to>
                                    </p:set>
                                    <p:anim calcmode="lin" valueType="num">
                                      <p:cBhvr additive="base">
                                        <p:cTn id="48" dur="1000"/>
                                        <p:tgtEl>
                                          <p:spTgt spid="3"/>
                                        </p:tgtEl>
                                        <p:attrNameLst>
                                          <p:attrName>ppt_w</p:attrName>
                                        </p:attrNameLst>
                                      </p:cBhvr>
                                      <p:tavLst>
                                        <p:tav tm="0">
                                          <p:val>
                                            <p:strVal val="0"/>
                                          </p:val>
                                        </p:tav>
                                        <p:tav tm="100000">
                                          <p:val>
                                            <p:strVal val="#ppt_w"/>
                                          </p:val>
                                        </p:tav>
                                      </p:tavLst>
                                    </p:anim>
                                    <p:anim calcmode="lin" valueType="num">
                                      <p:cBhvr additive="base">
                                        <p:cTn id="49" dur="1000"/>
                                        <p:tgtEl>
                                          <p:spTgt spid="3"/>
                                        </p:tgtEl>
                                        <p:attrNameLst>
                                          <p:attrName>ppt_h</p:attrName>
                                        </p:attrNameLst>
                                      </p:cBhvr>
                                      <p:tavLst>
                                        <p:tav tm="0">
                                          <p:val>
                                            <p:strVal val="0"/>
                                          </p:val>
                                        </p:tav>
                                        <p:tav tm="100000">
                                          <p:val>
                                            <p:strVal val="#ppt_h"/>
                                          </p:val>
                                        </p:tav>
                                      </p:tavLst>
                                    </p:anim>
                                  </p:childTnLst>
                                </p:cTn>
                              </p:par>
                              <p:par>
                                <p:cTn id="50" presetID="23" presetClass="entr" presetSubtype="16" fill="hold" nodeType="withEffect">
                                  <p:stCondLst>
                                    <p:cond delay="0"/>
                                  </p:stCondLst>
                                  <p:childTnLst>
                                    <p:set>
                                      <p:cBhvr>
                                        <p:cTn id="51" dur="1" fill="hold">
                                          <p:stCondLst>
                                            <p:cond delay="0"/>
                                          </p:stCondLst>
                                        </p:cTn>
                                        <p:tgtEl>
                                          <p:spTgt spid="4"/>
                                        </p:tgtEl>
                                        <p:attrNameLst>
                                          <p:attrName>style.visibility</p:attrName>
                                        </p:attrNameLst>
                                      </p:cBhvr>
                                      <p:to>
                                        <p:strVal val="visible"/>
                                      </p:to>
                                    </p:set>
                                    <p:anim calcmode="lin" valueType="num">
                                      <p:cBhvr additive="base">
                                        <p:cTn id="52" dur="1000"/>
                                        <p:tgtEl>
                                          <p:spTgt spid="4"/>
                                        </p:tgtEl>
                                        <p:attrNameLst>
                                          <p:attrName>ppt_w</p:attrName>
                                        </p:attrNameLst>
                                      </p:cBhvr>
                                      <p:tavLst>
                                        <p:tav tm="0">
                                          <p:val>
                                            <p:strVal val="0"/>
                                          </p:val>
                                        </p:tav>
                                        <p:tav tm="100000">
                                          <p:val>
                                            <p:strVal val="#ppt_w"/>
                                          </p:val>
                                        </p:tav>
                                      </p:tavLst>
                                    </p:anim>
                                    <p:anim calcmode="lin" valueType="num">
                                      <p:cBhvr additive="base">
                                        <p:cTn id="53" dur="1000"/>
                                        <p:tgtEl>
                                          <p:spTgt spid="4"/>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D140F-F243-D60D-71F2-0E8D9455A3DB}"/>
              </a:ext>
            </a:extLst>
          </p:cNvPr>
          <p:cNvSpPr>
            <a:spLocks noGrp="1"/>
          </p:cNvSpPr>
          <p:nvPr>
            <p:ph type="title"/>
          </p:nvPr>
        </p:nvSpPr>
        <p:spPr>
          <a:xfrm>
            <a:off x="719999" y="445025"/>
            <a:ext cx="7859457" cy="342154"/>
          </a:xfrm>
        </p:spPr>
        <p:txBody>
          <a:bodyPr/>
          <a:lstStyle/>
          <a:p>
            <a:pPr algn="l"/>
            <a:r>
              <a:rPr lang="en-US" sz="1600" dirty="0"/>
              <a:t>Attacks By Year</a:t>
            </a:r>
          </a:p>
        </p:txBody>
      </p:sp>
      <p:pic>
        <p:nvPicPr>
          <p:cNvPr id="5" name="Picture 4">
            <a:extLst>
              <a:ext uri="{FF2B5EF4-FFF2-40B4-BE49-F238E27FC236}">
                <a16:creationId xmlns:a16="http://schemas.microsoft.com/office/drawing/2014/main" id="{3DB4E789-F34D-AE54-F5A9-264C732904F4}"/>
              </a:ext>
            </a:extLst>
          </p:cNvPr>
          <p:cNvPicPr>
            <a:picLocks noChangeAspect="1"/>
          </p:cNvPicPr>
          <p:nvPr/>
        </p:nvPicPr>
        <p:blipFill>
          <a:blip r:embed="rId2"/>
          <a:srcRect/>
          <a:stretch/>
        </p:blipFill>
        <p:spPr>
          <a:xfrm>
            <a:off x="218661" y="858741"/>
            <a:ext cx="8360795" cy="3198437"/>
          </a:xfrm>
          <a:prstGeom prst="rect">
            <a:avLst/>
          </a:prstGeom>
        </p:spPr>
      </p:pic>
      <p:sp>
        <p:nvSpPr>
          <p:cNvPr id="6" name="TextBox 5">
            <a:extLst>
              <a:ext uri="{FF2B5EF4-FFF2-40B4-BE49-F238E27FC236}">
                <a16:creationId xmlns:a16="http://schemas.microsoft.com/office/drawing/2014/main" id="{AA35C435-7DC7-58E9-00EC-804DFB8190B5}"/>
              </a:ext>
            </a:extLst>
          </p:cNvPr>
          <p:cNvSpPr txBox="1"/>
          <p:nvPr/>
        </p:nvSpPr>
        <p:spPr>
          <a:xfrm>
            <a:off x="405517" y="4057178"/>
            <a:ext cx="8173939" cy="699935"/>
          </a:xfrm>
          <a:prstGeom prst="rect">
            <a:avLst/>
          </a:prstGeom>
          <a:noFill/>
        </p:spPr>
        <p:txBody>
          <a:bodyPr wrap="square" rtlCol="0">
            <a:spAutoFit/>
          </a:bodyPr>
          <a:lstStyle/>
          <a:p>
            <a:pPr marL="285750" indent="-285750" algn="l">
              <a:lnSpc>
                <a:spcPct val="150000"/>
              </a:lnSpc>
              <a:buFont typeface="Arial" panose="020B0604020202020204" pitchFamily="34" charset="0"/>
              <a:buChar char="•"/>
            </a:pPr>
            <a:r>
              <a:rPr lang="en-US" dirty="0">
                <a:solidFill>
                  <a:srgbClr val="3C4043"/>
                </a:solidFill>
                <a:effectLst/>
                <a:latin typeface="Times New Roman" panose="02020603050405020304" pitchFamily="18" charset="0"/>
                <a:cs typeface="Times New Roman" panose="02020603050405020304" pitchFamily="18" charset="0"/>
              </a:rPr>
              <a:t>We can observe that number of killings by terrorist attack reaches it's peak in the year 2014 and then starts to decrease. </a:t>
            </a:r>
          </a:p>
        </p:txBody>
      </p:sp>
    </p:spTree>
    <p:extLst>
      <p:ext uri="{BB962C8B-B14F-4D97-AF65-F5344CB8AC3E}">
        <p14:creationId xmlns:p14="http://schemas.microsoft.com/office/powerpoint/2010/main" val="24959675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D140F-F243-D60D-71F2-0E8D9455A3DB}"/>
              </a:ext>
            </a:extLst>
          </p:cNvPr>
          <p:cNvSpPr>
            <a:spLocks noGrp="1"/>
          </p:cNvSpPr>
          <p:nvPr>
            <p:ph type="title"/>
          </p:nvPr>
        </p:nvSpPr>
        <p:spPr>
          <a:xfrm>
            <a:off x="719999" y="445025"/>
            <a:ext cx="7859457" cy="342154"/>
          </a:xfrm>
        </p:spPr>
        <p:txBody>
          <a:bodyPr/>
          <a:lstStyle/>
          <a:p>
            <a:pPr algn="l"/>
            <a:r>
              <a:rPr lang="en-US" sz="1600" dirty="0"/>
              <a:t>Countries With Highest Terrorist Attacks</a:t>
            </a:r>
          </a:p>
        </p:txBody>
      </p:sp>
      <p:pic>
        <p:nvPicPr>
          <p:cNvPr id="5" name="Picture 4">
            <a:extLst>
              <a:ext uri="{FF2B5EF4-FFF2-40B4-BE49-F238E27FC236}">
                <a16:creationId xmlns:a16="http://schemas.microsoft.com/office/drawing/2014/main" id="{3DB4E789-F34D-AE54-F5A9-264C732904F4}"/>
              </a:ext>
            </a:extLst>
          </p:cNvPr>
          <p:cNvPicPr>
            <a:picLocks noChangeAspect="1"/>
          </p:cNvPicPr>
          <p:nvPr/>
        </p:nvPicPr>
        <p:blipFill>
          <a:blip r:embed="rId2"/>
          <a:srcRect/>
          <a:stretch/>
        </p:blipFill>
        <p:spPr>
          <a:xfrm>
            <a:off x="182879" y="1311965"/>
            <a:ext cx="6074789" cy="3442915"/>
          </a:xfrm>
          <a:prstGeom prst="rect">
            <a:avLst/>
          </a:prstGeom>
        </p:spPr>
      </p:pic>
      <p:sp>
        <p:nvSpPr>
          <p:cNvPr id="6" name="TextBox 5">
            <a:extLst>
              <a:ext uri="{FF2B5EF4-FFF2-40B4-BE49-F238E27FC236}">
                <a16:creationId xmlns:a16="http://schemas.microsoft.com/office/drawing/2014/main" id="{AA35C435-7DC7-58E9-00EC-804DFB8190B5}"/>
              </a:ext>
            </a:extLst>
          </p:cNvPr>
          <p:cNvSpPr txBox="1"/>
          <p:nvPr/>
        </p:nvSpPr>
        <p:spPr>
          <a:xfrm>
            <a:off x="6257669" y="721768"/>
            <a:ext cx="2870420" cy="4254754"/>
          </a:xfrm>
          <a:prstGeom prst="rect">
            <a:avLst/>
          </a:prstGeom>
          <a:noFill/>
        </p:spPr>
        <p:txBody>
          <a:bodyPr wrap="square" rtlCol="0">
            <a:spAutoFit/>
          </a:bodyPr>
          <a:lstStyle/>
          <a:p>
            <a:pPr>
              <a:lnSpc>
                <a:spcPct val="150000"/>
              </a:lnSpc>
            </a:pPr>
            <a:r>
              <a:rPr lang="en-US" dirty="0">
                <a:latin typeface="Times New Roman" panose="02020603050405020304" pitchFamily="18" charset="0"/>
                <a:cs typeface="Times New Roman" panose="02020603050405020304" pitchFamily="18" charset="0"/>
              </a:rPr>
              <a:t>The highest terrorist attacks were committed in Iraq with 24636 attacks The other 4 countries with highest terrorist attacks are: </a:t>
            </a:r>
          </a:p>
          <a:p>
            <a:pPr>
              <a:lnSpc>
                <a:spcPct val="150000"/>
              </a:lnSpc>
            </a:pPr>
            <a:r>
              <a:rPr lang="en-US" dirty="0">
                <a:latin typeface="Times New Roman" panose="02020603050405020304" pitchFamily="18" charset="0"/>
                <a:cs typeface="Times New Roman" panose="02020603050405020304" pitchFamily="18" charset="0"/>
              </a:rPr>
              <a:t>2. Pakistan with 14368 attacks </a:t>
            </a:r>
          </a:p>
          <a:p>
            <a:pPr>
              <a:lnSpc>
                <a:spcPct val="150000"/>
              </a:lnSpc>
            </a:pPr>
            <a:r>
              <a:rPr lang="en-US" dirty="0">
                <a:latin typeface="Times New Roman" panose="02020603050405020304" pitchFamily="18" charset="0"/>
                <a:cs typeface="Times New Roman" panose="02020603050405020304" pitchFamily="18" charset="0"/>
              </a:rPr>
              <a:t>3. Afghanistan with 12731 attacks </a:t>
            </a:r>
          </a:p>
          <a:p>
            <a:pPr>
              <a:lnSpc>
                <a:spcPct val="150000"/>
              </a:lnSpc>
            </a:pPr>
            <a:r>
              <a:rPr lang="en-US" dirty="0">
                <a:latin typeface="Times New Roman" panose="02020603050405020304" pitchFamily="18" charset="0"/>
                <a:cs typeface="Times New Roman" panose="02020603050405020304" pitchFamily="18" charset="0"/>
              </a:rPr>
              <a:t>4. India with 11960 attacks </a:t>
            </a:r>
          </a:p>
          <a:p>
            <a:pPr>
              <a:lnSpc>
                <a:spcPct val="150000"/>
              </a:lnSpc>
            </a:pPr>
            <a:r>
              <a:rPr lang="en-US" dirty="0">
                <a:latin typeface="Times New Roman" panose="02020603050405020304" pitchFamily="18" charset="0"/>
                <a:cs typeface="Times New Roman" panose="02020603050405020304" pitchFamily="18" charset="0"/>
              </a:rPr>
              <a:t>5. Colombia with 8306 attacks </a:t>
            </a:r>
          </a:p>
          <a:p>
            <a:pPr>
              <a:lnSpc>
                <a:spcPct val="150000"/>
              </a:lnSpc>
            </a:pPr>
            <a:r>
              <a:rPr lang="en-US" dirty="0">
                <a:latin typeface="Times New Roman" panose="02020603050405020304" pitchFamily="18" charset="0"/>
                <a:cs typeface="Times New Roman" panose="02020603050405020304" pitchFamily="18" charset="0"/>
              </a:rPr>
              <a:t>6. Philippines with 6908 attacks </a:t>
            </a:r>
          </a:p>
          <a:p>
            <a:pPr>
              <a:lnSpc>
                <a:spcPct val="150000"/>
              </a:lnSpc>
            </a:pPr>
            <a:r>
              <a:rPr lang="en-US" dirty="0">
                <a:latin typeface="Times New Roman" panose="02020603050405020304" pitchFamily="18" charset="0"/>
                <a:cs typeface="Times New Roman" panose="02020603050405020304" pitchFamily="18" charset="0"/>
              </a:rPr>
              <a:t>7. Peru with 6096 attacks </a:t>
            </a:r>
          </a:p>
          <a:p>
            <a:pPr>
              <a:lnSpc>
                <a:spcPct val="150000"/>
              </a:lnSpc>
            </a:pPr>
            <a:r>
              <a:rPr lang="en-US" dirty="0">
                <a:latin typeface="Times New Roman" panose="02020603050405020304" pitchFamily="18" charset="0"/>
                <a:cs typeface="Times New Roman" panose="02020603050405020304" pitchFamily="18" charset="0"/>
              </a:rPr>
              <a:t>8. United Kingdom with 5320 attacks </a:t>
            </a:r>
          </a:p>
          <a:p>
            <a:pPr>
              <a:lnSpc>
                <a:spcPct val="150000"/>
              </a:lnSpc>
            </a:pPr>
            <a:r>
              <a:rPr lang="en-US" dirty="0">
                <a:latin typeface="Times New Roman" panose="02020603050405020304" pitchFamily="18" charset="0"/>
                <a:cs typeface="Times New Roman" panose="02020603050405020304" pitchFamily="18" charset="0"/>
              </a:rPr>
              <a:t>9. Turkey with 5235 attacks </a:t>
            </a:r>
          </a:p>
          <a:p>
            <a:pPr>
              <a:lnSpc>
                <a:spcPct val="150000"/>
              </a:lnSpc>
            </a:pPr>
            <a:r>
              <a:rPr lang="en-US" dirty="0">
                <a:latin typeface="Times New Roman" panose="02020603050405020304" pitchFamily="18" charset="0"/>
                <a:cs typeface="Times New Roman" panose="02020603050405020304" pitchFamily="18" charset="0"/>
              </a:rPr>
              <a:t>10. El Salvador with 4292 attacks</a:t>
            </a:r>
          </a:p>
        </p:txBody>
      </p:sp>
    </p:spTree>
    <p:extLst>
      <p:ext uri="{BB962C8B-B14F-4D97-AF65-F5344CB8AC3E}">
        <p14:creationId xmlns:p14="http://schemas.microsoft.com/office/powerpoint/2010/main" val="16209738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D140F-F243-D60D-71F2-0E8D9455A3DB}"/>
              </a:ext>
            </a:extLst>
          </p:cNvPr>
          <p:cNvSpPr>
            <a:spLocks noGrp="1"/>
          </p:cNvSpPr>
          <p:nvPr>
            <p:ph type="title"/>
          </p:nvPr>
        </p:nvSpPr>
        <p:spPr>
          <a:xfrm>
            <a:off x="719999" y="445025"/>
            <a:ext cx="7859457" cy="342154"/>
          </a:xfrm>
        </p:spPr>
        <p:txBody>
          <a:bodyPr/>
          <a:lstStyle/>
          <a:p>
            <a:pPr algn="l"/>
            <a:r>
              <a:rPr lang="en-US" sz="1600" dirty="0"/>
              <a:t>Attacks By Attack Type</a:t>
            </a:r>
          </a:p>
        </p:txBody>
      </p:sp>
      <p:pic>
        <p:nvPicPr>
          <p:cNvPr id="5" name="Picture 4">
            <a:extLst>
              <a:ext uri="{FF2B5EF4-FFF2-40B4-BE49-F238E27FC236}">
                <a16:creationId xmlns:a16="http://schemas.microsoft.com/office/drawing/2014/main" id="{3DB4E789-F34D-AE54-F5A9-264C732904F4}"/>
              </a:ext>
            </a:extLst>
          </p:cNvPr>
          <p:cNvPicPr>
            <a:picLocks noChangeAspect="1"/>
          </p:cNvPicPr>
          <p:nvPr/>
        </p:nvPicPr>
        <p:blipFill>
          <a:blip r:embed="rId2"/>
          <a:srcRect/>
          <a:stretch/>
        </p:blipFill>
        <p:spPr>
          <a:xfrm>
            <a:off x="365760" y="1144984"/>
            <a:ext cx="5669280" cy="3164619"/>
          </a:xfrm>
          <a:prstGeom prst="rect">
            <a:avLst/>
          </a:prstGeom>
        </p:spPr>
      </p:pic>
      <p:sp>
        <p:nvSpPr>
          <p:cNvPr id="6" name="TextBox 5">
            <a:extLst>
              <a:ext uri="{FF2B5EF4-FFF2-40B4-BE49-F238E27FC236}">
                <a16:creationId xmlns:a16="http://schemas.microsoft.com/office/drawing/2014/main" id="{AA35C435-7DC7-58E9-00EC-804DFB8190B5}"/>
              </a:ext>
            </a:extLst>
          </p:cNvPr>
          <p:cNvSpPr txBox="1"/>
          <p:nvPr/>
        </p:nvSpPr>
        <p:spPr>
          <a:xfrm>
            <a:off x="6035040" y="1663632"/>
            <a:ext cx="2886323" cy="1277273"/>
          </a:xfrm>
          <a:prstGeom prst="rect">
            <a:avLst/>
          </a:prstGeom>
          <a:noFill/>
        </p:spPr>
        <p:txBody>
          <a:bodyPr wrap="square" rtlCol="0">
            <a:spAutoFit/>
          </a:bodyPr>
          <a:lstStyle/>
          <a:p>
            <a:pPr marL="285750" indent="-285750" algn="l">
              <a:lnSpc>
                <a:spcPct val="150000"/>
              </a:lnSpc>
              <a:buFont typeface="Arial" panose="020B0604020202020204" pitchFamily="34" charset="0"/>
              <a:buChar char="•"/>
            </a:pPr>
            <a:r>
              <a:rPr lang="en-US" dirty="0">
                <a:solidFill>
                  <a:srgbClr val="3C4043"/>
                </a:solidFill>
                <a:effectLst/>
                <a:latin typeface="Times New Roman" panose="02020603050405020304" pitchFamily="18" charset="0"/>
                <a:cs typeface="Times New Roman" panose="02020603050405020304" pitchFamily="18" charset="0"/>
              </a:rPr>
              <a:t>Most number of killings were due to Armed Assault and Bombing/Explosion.</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98306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D140F-F243-D60D-71F2-0E8D9455A3DB}"/>
              </a:ext>
            </a:extLst>
          </p:cNvPr>
          <p:cNvSpPr>
            <a:spLocks noGrp="1"/>
          </p:cNvSpPr>
          <p:nvPr>
            <p:ph type="title"/>
          </p:nvPr>
        </p:nvSpPr>
        <p:spPr>
          <a:xfrm>
            <a:off x="719999" y="445025"/>
            <a:ext cx="7859457" cy="342154"/>
          </a:xfrm>
        </p:spPr>
        <p:txBody>
          <a:bodyPr/>
          <a:lstStyle/>
          <a:p>
            <a:pPr algn="l"/>
            <a:r>
              <a:rPr lang="en-US" sz="1600" dirty="0"/>
              <a:t>Attacks By Target Type</a:t>
            </a:r>
          </a:p>
        </p:txBody>
      </p:sp>
      <p:pic>
        <p:nvPicPr>
          <p:cNvPr id="5" name="Picture 4">
            <a:extLst>
              <a:ext uri="{FF2B5EF4-FFF2-40B4-BE49-F238E27FC236}">
                <a16:creationId xmlns:a16="http://schemas.microsoft.com/office/drawing/2014/main" id="{3DB4E789-F34D-AE54-F5A9-264C732904F4}"/>
              </a:ext>
            </a:extLst>
          </p:cNvPr>
          <p:cNvPicPr>
            <a:picLocks noChangeAspect="1"/>
          </p:cNvPicPr>
          <p:nvPr/>
        </p:nvPicPr>
        <p:blipFill>
          <a:blip r:embed="rId2"/>
          <a:srcRect/>
          <a:stretch/>
        </p:blipFill>
        <p:spPr>
          <a:xfrm>
            <a:off x="278299" y="1234437"/>
            <a:ext cx="5820351" cy="3361417"/>
          </a:xfrm>
          <a:prstGeom prst="rect">
            <a:avLst/>
          </a:prstGeom>
        </p:spPr>
      </p:pic>
      <p:sp>
        <p:nvSpPr>
          <p:cNvPr id="6" name="TextBox 5">
            <a:extLst>
              <a:ext uri="{FF2B5EF4-FFF2-40B4-BE49-F238E27FC236}">
                <a16:creationId xmlns:a16="http://schemas.microsoft.com/office/drawing/2014/main" id="{AA35C435-7DC7-58E9-00EC-804DFB8190B5}"/>
              </a:ext>
            </a:extLst>
          </p:cNvPr>
          <p:cNvSpPr txBox="1"/>
          <p:nvPr/>
        </p:nvSpPr>
        <p:spPr>
          <a:xfrm>
            <a:off x="6162262" y="1391480"/>
            <a:ext cx="2886323" cy="1346266"/>
          </a:xfrm>
          <a:prstGeom prst="rect">
            <a:avLst/>
          </a:prstGeom>
          <a:noFill/>
        </p:spPr>
        <p:txBody>
          <a:bodyPr wrap="square" rtlCol="0">
            <a:spAutoFit/>
          </a:bodyPr>
          <a:lstStyle/>
          <a:p>
            <a:pPr marL="285750" indent="-285750" algn="l">
              <a:lnSpc>
                <a:spcPct val="150000"/>
              </a:lnSpc>
              <a:buFont typeface="Arial" panose="020B0604020202020204" pitchFamily="34" charset="0"/>
              <a:buChar char="•"/>
            </a:pPr>
            <a:r>
              <a:rPr lang="en-US" dirty="0">
                <a:solidFill>
                  <a:srgbClr val="3C4043"/>
                </a:solidFill>
                <a:effectLst/>
                <a:latin typeface="Times New Roman" panose="02020603050405020304" pitchFamily="18" charset="0"/>
                <a:cs typeface="Times New Roman" panose="02020603050405020304" pitchFamily="18" charset="0"/>
              </a:rPr>
              <a:t>Majority of the deaths were observed when the target was citizens of the country, specific property, military or the police.</a:t>
            </a:r>
          </a:p>
        </p:txBody>
      </p:sp>
    </p:spTree>
    <p:extLst>
      <p:ext uri="{BB962C8B-B14F-4D97-AF65-F5344CB8AC3E}">
        <p14:creationId xmlns:p14="http://schemas.microsoft.com/office/powerpoint/2010/main" val="4338965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D140F-F243-D60D-71F2-0E8D9455A3DB}"/>
              </a:ext>
            </a:extLst>
          </p:cNvPr>
          <p:cNvSpPr>
            <a:spLocks noGrp="1"/>
          </p:cNvSpPr>
          <p:nvPr>
            <p:ph type="title"/>
          </p:nvPr>
        </p:nvSpPr>
        <p:spPr>
          <a:xfrm>
            <a:off x="719999" y="445025"/>
            <a:ext cx="7859457" cy="342154"/>
          </a:xfrm>
        </p:spPr>
        <p:txBody>
          <a:bodyPr/>
          <a:lstStyle/>
          <a:p>
            <a:pPr algn="l"/>
            <a:r>
              <a:rPr lang="en-US" sz="1600" dirty="0"/>
              <a:t>Attacks By Region Wise</a:t>
            </a:r>
          </a:p>
        </p:txBody>
      </p:sp>
      <p:pic>
        <p:nvPicPr>
          <p:cNvPr id="5" name="Picture 4">
            <a:extLst>
              <a:ext uri="{FF2B5EF4-FFF2-40B4-BE49-F238E27FC236}">
                <a16:creationId xmlns:a16="http://schemas.microsoft.com/office/drawing/2014/main" id="{3DB4E789-F34D-AE54-F5A9-264C732904F4}"/>
              </a:ext>
            </a:extLst>
          </p:cNvPr>
          <p:cNvPicPr>
            <a:picLocks noChangeAspect="1"/>
          </p:cNvPicPr>
          <p:nvPr/>
        </p:nvPicPr>
        <p:blipFill>
          <a:blip r:embed="rId2"/>
          <a:srcRect/>
          <a:stretch/>
        </p:blipFill>
        <p:spPr>
          <a:xfrm>
            <a:off x="294199" y="922350"/>
            <a:ext cx="6376946" cy="3832530"/>
          </a:xfrm>
          <a:prstGeom prst="rect">
            <a:avLst/>
          </a:prstGeom>
        </p:spPr>
      </p:pic>
      <p:sp>
        <p:nvSpPr>
          <p:cNvPr id="6" name="TextBox 5">
            <a:extLst>
              <a:ext uri="{FF2B5EF4-FFF2-40B4-BE49-F238E27FC236}">
                <a16:creationId xmlns:a16="http://schemas.microsoft.com/office/drawing/2014/main" id="{AA35C435-7DC7-58E9-00EC-804DFB8190B5}"/>
              </a:ext>
            </a:extLst>
          </p:cNvPr>
          <p:cNvSpPr txBox="1"/>
          <p:nvPr/>
        </p:nvSpPr>
        <p:spPr>
          <a:xfrm>
            <a:off x="6758606" y="1335821"/>
            <a:ext cx="2345635" cy="1992597"/>
          </a:xfrm>
          <a:prstGeom prst="rect">
            <a:avLst/>
          </a:prstGeom>
          <a:noFill/>
        </p:spPr>
        <p:txBody>
          <a:bodyPr wrap="square" rtlCol="0">
            <a:spAutoFit/>
          </a:bodyPr>
          <a:lstStyle/>
          <a:p>
            <a:pPr marL="285750" indent="-285750" algn="l">
              <a:lnSpc>
                <a:spcPct val="150000"/>
              </a:lnSpc>
              <a:buFont typeface="Arial" panose="020B0604020202020204" pitchFamily="34" charset="0"/>
              <a:buChar char="•"/>
            </a:pPr>
            <a:r>
              <a:rPr lang="en-US" dirty="0">
                <a:solidFill>
                  <a:srgbClr val="3C4043"/>
                </a:solidFill>
                <a:effectLst/>
                <a:latin typeface="Times New Roman" panose="02020603050405020304" pitchFamily="18" charset="0"/>
                <a:cs typeface="Times New Roman" panose="02020603050405020304" pitchFamily="18" charset="0"/>
              </a:rPr>
              <a:t>Middle East &amp; North African region and the South Asian region have faced the most number of killings compared to any other region.</a:t>
            </a:r>
          </a:p>
        </p:txBody>
      </p:sp>
    </p:spTree>
    <p:extLst>
      <p:ext uri="{BB962C8B-B14F-4D97-AF65-F5344CB8AC3E}">
        <p14:creationId xmlns:p14="http://schemas.microsoft.com/office/powerpoint/2010/main" val="16636894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D140F-F243-D60D-71F2-0E8D9455A3DB}"/>
              </a:ext>
            </a:extLst>
          </p:cNvPr>
          <p:cNvSpPr>
            <a:spLocks noGrp="1"/>
          </p:cNvSpPr>
          <p:nvPr>
            <p:ph type="title"/>
          </p:nvPr>
        </p:nvSpPr>
        <p:spPr>
          <a:xfrm>
            <a:off x="719999" y="445025"/>
            <a:ext cx="7859457" cy="342154"/>
          </a:xfrm>
        </p:spPr>
        <p:txBody>
          <a:bodyPr/>
          <a:lstStyle/>
          <a:p>
            <a:pPr algn="l"/>
            <a:r>
              <a:rPr lang="en-US" sz="1600" dirty="0"/>
              <a:t>Number of Causalities Each Year</a:t>
            </a:r>
          </a:p>
        </p:txBody>
      </p:sp>
      <p:pic>
        <p:nvPicPr>
          <p:cNvPr id="5" name="Picture 4">
            <a:extLst>
              <a:ext uri="{FF2B5EF4-FFF2-40B4-BE49-F238E27FC236}">
                <a16:creationId xmlns:a16="http://schemas.microsoft.com/office/drawing/2014/main" id="{3DB4E789-F34D-AE54-F5A9-264C732904F4}"/>
              </a:ext>
            </a:extLst>
          </p:cNvPr>
          <p:cNvPicPr>
            <a:picLocks noChangeAspect="1"/>
          </p:cNvPicPr>
          <p:nvPr/>
        </p:nvPicPr>
        <p:blipFill>
          <a:blip r:embed="rId2"/>
          <a:srcRect/>
          <a:stretch/>
        </p:blipFill>
        <p:spPr>
          <a:xfrm>
            <a:off x="806182" y="1260648"/>
            <a:ext cx="4923607" cy="3446525"/>
          </a:xfrm>
          <a:prstGeom prst="rect">
            <a:avLst/>
          </a:prstGeom>
        </p:spPr>
      </p:pic>
    </p:spTree>
    <p:extLst>
      <p:ext uri="{BB962C8B-B14F-4D97-AF65-F5344CB8AC3E}">
        <p14:creationId xmlns:p14="http://schemas.microsoft.com/office/powerpoint/2010/main" val="14044563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D140F-F243-D60D-71F2-0E8D9455A3DB}"/>
              </a:ext>
            </a:extLst>
          </p:cNvPr>
          <p:cNvSpPr>
            <a:spLocks noGrp="1"/>
          </p:cNvSpPr>
          <p:nvPr>
            <p:ph type="title"/>
          </p:nvPr>
        </p:nvSpPr>
        <p:spPr>
          <a:xfrm>
            <a:off x="719999" y="445025"/>
            <a:ext cx="7859457" cy="342154"/>
          </a:xfrm>
        </p:spPr>
        <p:txBody>
          <a:bodyPr/>
          <a:lstStyle/>
          <a:p>
            <a:pPr algn="l"/>
            <a:r>
              <a:rPr lang="en-US" sz="1600" dirty="0"/>
              <a:t>Attacks Vs Killed</a:t>
            </a:r>
          </a:p>
        </p:txBody>
      </p:sp>
      <p:pic>
        <p:nvPicPr>
          <p:cNvPr id="5" name="Picture 4">
            <a:extLst>
              <a:ext uri="{FF2B5EF4-FFF2-40B4-BE49-F238E27FC236}">
                <a16:creationId xmlns:a16="http://schemas.microsoft.com/office/drawing/2014/main" id="{3DB4E789-F34D-AE54-F5A9-264C732904F4}"/>
              </a:ext>
            </a:extLst>
          </p:cNvPr>
          <p:cNvPicPr>
            <a:picLocks noChangeAspect="1"/>
          </p:cNvPicPr>
          <p:nvPr/>
        </p:nvPicPr>
        <p:blipFill>
          <a:blip r:embed="rId2"/>
          <a:srcRect/>
          <a:stretch/>
        </p:blipFill>
        <p:spPr>
          <a:xfrm>
            <a:off x="397565" y="938254"/>
            <a:ext cx="8460188" cy="3148716"/>
          </a:xfrm>
          <a:prstGeom prst="rect">
            <a:avLst/>
          </a:prstGeom>
        </p:spPr>
      </p:pic>
      <p:sp>
        <p:nvSpPr>
          <p:cNvPr id="3" name="TextBox 2">
            <a:extLst>
              <a:ext uri="{FF2B5EF4-FFF2-40B4-BE49-F238E27FC236}">
                <a16:creationId xmlns:a16="http://schemas.microsoft.com/office/drawing/2014/main" id="{D3126F02-A42D-87C1-39BB-F73177AB55D5}"/>
              </a:ext>
            </a:extLst>
          </p:cNvPr>
          <p:cNvSpPr txBox="1"/>
          <p:nvPr/>
        </p:nvSpPr>
        <p:spPr>
          <a:xfrm>
            <a:off x="612251" y="4179928"/>
            <a:ext cx="6798365" cy="699935"/>
          </a:xfrm>
          <a:prstGeom prst="rect">
            <a:avLst/>
          </a:prstGeom>
          <a:noFill/>
        </p:spPr>
        <p:txBody>
          <a:bodyPr wrap="square" rtlCol="0">
            <a:spAutoFit/>
          </a:bodyPr>
          <a:lstStyle/>
          <a:p>
            <a:pPr marL="285750" indent="-285750" algn="l">
              <a:lnSpc>
                <a:spcPct val="150000"/>
              </a:lnSpc>
              <a:buFont typeface="Arial" panose="020B0604020202020204" pitchFamily="34" charset="0"/>
              <a:buChar char="•"/>
            </a:pPr>
            <a:r>
              <a:rPr lang="en-US" b="0" i="0" dirty="0">
                <a:solidFill>
                  <a:srgbClr val="3C4043"/>
                </a:solidFill>
                <a:effectLst/>
                <a:latin typeface="Times New Roman" panose="02020603050405020304" pitchFamily="18" charset="0"/>
                <a:cs typeface="Times New Roman" panose="02020603050405020304" pitchFamily="18" charset="0"/>
              </a:rPr>
              <a:t>The number of killed is almost 3 folds more than attacks for Iraq. Thus, the densely populated theory holds good.</a:t>
            </a:r>
            <a:endParaRPr lang="en-US" dirty="0">
              <a:solidFill>
                <a:srgbClr val="3C404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79497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D140F-F243-D60D-71F2-0E8D9455A3DB}"/>
              </a:ext>
            </a:extLst>
          </p:cNvPr>
          <p:cNvSpPr>
            <a:spLocks noGrp="1"/>
          </p:cNvSpPr>
          <p:nvPr>
            <p:ph type="title"/>
          </p:nvPr>
        </p:nvSpPr>
        <p:spPr>
          <a:xfrm>
            <a:off x="719999" y="445025"/>
            <a:ext cx="7859457" cy="342154"/>
          </a:xfrm>
        </p:spPr>
        <p:txBody>
          <a:bodyPr/>
          <a:lstStyle/>
          <a:p>
            <a:pPr algn="l"/>
            <a:r>
              <a:rPr lang="en-US" sz="1600" dirty="0"/>
              <a:t>Success Rate of Terrorist Attacks</a:t>
            </a:r>
          </a:p>
        </p:txBody>
      </p:sp>
      <p:pic>
        <p:nvPicPr>
          <p:cNvPr id="5" name="Picture 4">
            <a:extLst>
              <a:ext uri="{FF2B5EF4-FFF2-40B4-BE49-F238E27FC236}">
                <a16:creationId xmlns:a16="http://schemas.microsoft.com/office/drawing/2014/main" id="{3DB4E789-F34D-AE54-F5A9-264C732904F4}"/>
              </a:ext>
            </a:extLst>
          </p:cNvPr>
          <p:cNvPicPr>
            <a:picLocks noChangeAspect="1"/>
          </p:cNvPicPr>
          <p:nvPr/>
        </p:nvPicPr>
        <p:blipFill>
          <a:blip r:embed="rId2"/>
          <a:srcRect/>
          <a:stretch/>
        </p:blipFill>
        <p:spPr>
          <a:xfrm>
            <a:off x="612251" y="1472416"/>
            <a:ext cx="4196152" cy="2797434"/>
          </a:xfrm>
          <a:prstGeom prst="rect">
            <a:avLst/>
          </a:prstGeom>
        </p:spPr>
      </p:pic>
      <p:sp>
        <p:nvSpPr>
          <p:cNvPr id="3" name="TextBox 2">
            <a:extLst>
              <a:ext uri="{FF2B5EF4-FFF2-40B4-BE49-F238E27FC236}">
                <a16:creationId xmlns:a16="http://schemas.microsoft.com/office/drawing/2014/main" id="{D3126F02-A42D-87C1-39BB-F73177AB55D5}"/>
              </a:ext>
            </a:extLst>
          </p:cNvPr>
          <p:cNvSpPr txBox="1"/>
          <p:nvPr/>
        </p:nvSpPr>
        <p:spPr>
          <a:xfrm>
            <a:off x="5247861" y="1889949"/>
            <a:ext cx="3427012" cy="699935"/>
          </a:xfrm>
          <a:prstGeom prst="rect">
            <a:avLst/>
          </a:prstGeom>
          <a:noFill/>
        </p:spPr>
        <p:txBody>
          <a:bodyPr wrap="square" rtlCol="0">
            <a:spAutoFit/>
          </a:bodyPr>
          <a:lstStyle/>
          <a:p>
            <a:pPr marL="285750" indent="-285750" algn="l">
              <a:lnSpc>
                <a:spcPct val="150000"/>
              </a:lnSpc>
              <a:buFont typeface="Arial" panose="020B0604020202020204" pitchFamily="34" charset="0"/>
              <a:buChar char="•"/>
            </a:pPr>
            <a:r>
              <a:rPr lang="en-US" dirty="0">
                <a:solidFill>
                  <a:srgbClr val="3C4043"/>
                </a:solidFill>
                <a:effectLst/>
                <a:latin typeface="Times New Roman" panose="02020603050405020304" pitchFamily="18" charset="0"/>
                <a:cs typeface="Times New Roman" panose="02020603050405020304" pitchFamily="18" charset="0"/>
              </a:rPr>
              <a:t>Of all the 181691 attacks 89% were successful, while 11% was unsuccessful.</a:t>
            </a:r>
            <a:endParaRPr lang="en-US" b="0" i="0" dirty="0">
              <a:solidFill>
                <a:srgbClr val="3C404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63929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3312"/>
        <p:cNvGrpSpPr/>
        <p:nvPr/>
      </p:nvGrpSpPr>
      <p:grpSpPr>
        <a:xfrm>
          <a:off x="0" y="0"/>
          <a:ext cx="0" cy="0"/>
          <a:chOff x="0" y="0"/>
          <a:chExt cx="0" cy="0"/>
        </a:xfrm>
      </p:grpSpPr>
      <p:sp>
        <p:nvSpPr>
          <p:cNvPr id="3313" name="Google Shape;3313;p81"/>
          <p:cNvSpPr txBox="1">
            <a:spLocks noGrp="1"/>
          </p:cNvSpPr>
          <p:nvPr>
            <p:ph type="title"/>
          </p:nvPr>
        </p:nvSpPr>
        <p:spPr>
          <a:xfrm>
            <a:off x="1116375" y="2342724"/>
            <a:ext cx="4509600" cy="750899"/>
          </a:xfrm>
          <a:prstGeom prst="rect">
            <a:avLst/>
          </a:prstGeom>
        </p:spPr>
        <p:txBody>
          <a:bodyPr spcFirstLastPara="1" wrap="square" lIns="91425" tIns="0" rIns="91425" bIns="91425" anchor="t" anchorCtr="0">
            <a:noAutofit/>
          </a:bodyPr>
          <a:lstStyle/>
          <a:p>
            <a:pPr marL="0" lvl="0" indent="0" algn="r" rtl="0">
              <a:spcBef>
                <a:spcPts val="0"/>
              </a:spcBef>
              <a:spcAft>
                <a:spcPts val="0"/>
              </a:spcAft>
              <a:buNone/>
            </a:pPr>
            <a:r>
              <a:rPr lang="en" sz="5400" dirty="0">
                <a:solidFill>
                  <a:schemeClr val="accent2"/>
                </a:solidFill>
              </a:rPr>
              <a:t>Conclusion</a:t>
            </a:r>
            <a:endParaRPr sz="5400" dirty="0">
              <a:solidFill>
                <a:schemeClr val="accent2"/>
              </a:solidFill>
            </a:endParaRPr>
          </a:p>
        </p:txBody>
      </p:sp>
      <p:sp>
        <p:nvSpPr>
          <p:cNvPr id="3314" name="Google Shape;3314;p81"/>
          <p:cNvSpPr txBox="1">
            <a:spLocks noGrp="1"/>
          </p:cNvSpPr>
          <p:nvPr>
            <p:ph type="title" idx="2"/>
          </p:nvPr>
        </p:nvSpPr>
        <p:spPr>
          <a:xfrm>
            <a:off x="5766537" y="1813784"/>
            <a:ext cx="2575200" cy="12879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dirty="0">
                <a:solidFill>
                  <a:schemeClr val="bg1"/>
                </a:solidFill>
              </a:rPr>
              <a:t>06</a:t>
            </a:r>
            <a:endParaRPr dirty="0">
              <a:solidFill>
                <a:schemeClr val="bg1"/>
              </a:solidFill>
            </a:endParaRPr>
          </a:p>
        </p:txBody>
      </p:sp>
      <p:sp>
        <p:nvSpPr>
          <p:cNvPr id="3315" name="Google Shape;3315;p81"/>
          <p:cNvSpPr txBox="1">
            <a:spLocks noGrp="1"/>
          </p:cNvSpPr>
          <p:nvPr>
            <p:ph type="subTitle" idx="1"/>
          </p:nvPr>
        </p:nvSpPr>
        <p:spPr>
          <a:xfrm>
            <a:off x="640080" y="3333247"/>
            <a:ext cx="4985641" cy="3483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dirty="0">
                <a:latin typeface="Times New Roman" panose="02020603050405020304" pitchFamily="18" charset="0"/>
                <a:cs typeface="Times New Roman" panose="02020603050405020304" pitchFamily="18" charset="0"/>
              </a:rPr>
              <a:t>Summarizing Key Findings and Implications</a:t>
            </a:r>
            <a:endParaRPr dirty="0">
              <a:latin typeface="Times New Roman" panose="02020603050405020304" pitchFamily="18" charset="0"/>
              <a:cs typeface="Times New Roman" panose="02020603050405020304" pitchFamily="18" charset="0"/>
            </a:endParaRPr>
          </a:p>
        </p:txBody>
      </p:sp>
      <p:cxnSp>
        <p:nvCxnSpPr>
          <p:cNvPr id="3316" name="Google Shape;3316;p81"/>
          <p:cNvCxnSpPr/>
          <p:nvPr/>
        </p:nvCxnSpPr>
        <p:spPr>
          <a:xfrm>
            <a:off x="1337971" y="3176040"/>
            <a:ext cx="4218900" cy="0"/>
          </a:xfrm>
          <a:prstGeom prst="straightConnector1">
            <a:avLst/>
          </a:prstGeom>
          <a:noFill/>
          <a:ln w="9525" cap="flat" cmpd="sng">
            <a:solidFill>
              <a:schemeClr val="lt1"/>
            </a:solidFill>
            <a:prstDash val="solid"/>
            <a:round/>
            <a:headEnd type="none" w="med" len="med"/>
            <a:tailEnd type="none" w="med" len="med"/>
          </a:ln>
        </p:spPr>
      </p:cxnSp>
      <p:sp>
        <p:nvSpPr>
          <p:cNvPr id="3317" name="Google Shape;3317;p81"/>
          <p:cNvSpPr/>
          <p:nvPr/>
        </p:nvSpPr>
        <p:spPr>
          <a:xfrm rot="10800000" flipH="1">
            <a:off x="354563" y="2397259"/>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18" name="Google Shape;3318;p81"/>
          <p:cNvGrpSpPr/>
          <p:nvPr/>
        </p:nvGrpSpPr>
        <p:grpSpPr>
          <a:xfrm flipH="1">
            <a:off x="5943474" y="3141820"/>
            <a:ext cx="1965289" cy="517060"/>
            <a:chOff x="3539975" y="3523525"/>
            <a:chExt cx="745925" cy="196250"/>
          </a:xfrm>
        </p:grpSpPr>
        <p:sp>
          <p:nvSpPr>
            <p:cNvPr id="3319" name="Google Shape;3319;p81"/>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81"/>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81"/>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81"/>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81"/>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81"/>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81"/>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81"/>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81"/>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81"/>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81"/>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81"/>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81"/>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81"/>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81"/>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81"/>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2767;p64">
            <a:extLst>
              <a:ext uri="{FF2B5EF4-FFF2-40B4-BE49-F238E27FC236}">
                <a16:creationId xmlns:a16="http://schemas.microsoft.com/office/drawing/2014/main" id="{FC3BCD00-2250-1D2E-C1AE-E737E4A64907}"/>
              </a:ext>
            </a:extLst>
          </p:cNvPr>
          <p:cNvGrpSpPr/>
          <p:nvPr/>
        </p:nvGrpSpPr>
        <p:grpSpPr>
          <a:xfrm flipH="1">
            <a:off x="7275839" y="4363901"/>
            <a:ext cx="793256" cy="182899"/>
            <a:chOff x="2685575" y="2835950"/>
            <a:chExt cx="433000" cy="99825"/>
          </a:xfrm>
        </p:grpSpPr>
        <p:sp>
          <p:nvSpPr>
            <p:cNvPr id="3" name="Google Shape;2768;p64">
              <a:extLst>
                <a:ext uri="{FF2B5EF4-FFF2-40B4-BE49-F238E27FC236}">
                  <a16:creationId xmlns:a16="http://schemas.microsoft.com/office/drawing/2014/main" id="{348A765B-D3BD-54F1-3E57-AB1050B029E9}"/>
                </a:ext>
              </a:extLst>
            </p:cNvPr>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769;p64">
              <a:extLst>
                <a:ext uri="{FF2B5EF4-FFF2-40B4-BE49-F238E27FC236}">
                  <a16:creationId xmlns:a16="http://schemas.microsoft.com/office/drawing/2014/main" id="{A4D085E2-FB0F-7154-3AFC-CD1B46413222}"/>
                </a:ext>
              </a:extLst>
            </p:cNvPr>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770;p64">
              <a:extLst>
                <a:ext uri="{FF2B5EF4-FFF2-40B4-BE49-F238E27FC236}">
                  <a16:creationId xmlns:a16="http://schemas.microsoft.com/office/drawing/2014/main" id="{D7AA7C1D-8B0C-E5DE-768B-0724DF277F3A}"/>
                </a:ext>
              </a:extLst>
            </p:cNvPr>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771;p64">
              <a:extLst>
                <a:ext uri="{FF2B5EF4-FFF2-40B4-BE49-F238E27FC236}">
                  <a16:creationId xmlns:a16="http://schemas.microsoft.com/office/drawing/2014/main" id="{C9423C3F-A8BD-6D59-BCDC-4183367F4177}"/>
                </a:ext>
              </a:extLst>
            </p:cNvPr>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97;p15">
            <a:extLst>
              <a:ext uri="{FF2B5EF4-FFF2-40B4-BE49-F238E27FC236}">
                <a16:creationId xmlns:a16="http://schemas.microsoft.com/office/drawing/2014/main" id="{832E5030-BB51-B3AB-A8F7-38894AC16FAA}"/>
              </a:ext>
            </a:extLst>
          </p:cNvPr>
          <p:cNvGrpSpPr/>
          <p:nvPr/>
        </p:nvGrpSpPr>
        <p:grpSpPr>
          <a:xfrm>
            <a:off x="1630380" y="994599"/>
            <a:ext cx="750900" cy="750900"/>
            <a:chOff x="4737925" y="4200675"/>
            <a:chExt cx="750900" cy="750900"/>
          </a:xfrm>
        </p:grpSpPr>
        <p:sp>
          <p:nvSpPr>
            <p:cNvPr id="8" name="Google Shape;98;p15">
              <a:extLst>
                <a:ext uri="{FF2B5EF4-FFF2-40B4-BE49-F238E27FC236}">
                  <a16:creationId xmlns:a16="http://schemas.microsoft.com/office/drawing/2014/main" id="{5A8DAAC2-50A8-69D6-1D56-614B3330DC0A}"/>
                </a:ext>
              </a:extLst>
            </p:cNvPr>
            <p:cNvSpPr/>
            <p:nvPr/>
          </p:nvSpPr>
          <p:spPr>
            <a:xfrm>
              <a:off x="4737925" y="4200675"/>
              <a:ext cx="750900" cy="750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 name="Google Shape;99;p15">
              <a:extLst>
                <a:ext uri="{FF2B5EF4-FFF2-40B4-BE49-F238E27FC236}">
                  <a16:creationId xmlns:a16="http://schemas.microsoft.com/office/drawing/2014/main" id="{A6122C35-92B1-082A-038D-98E97A104EF5}"/>
                </a:ext>
              </a:extLst>
            </p:cNvPr>
            <p:cNvGrpSpPr/>
            <p:nvPr/>
          </p:nvGrpSpPr>
          <p:grpSpPr>
            <a:xfrm>
              <a:off x="4885188" y="4388720"/>
              <a:ext cx="456372" cy="374806"/>
              <a:chOff x="3188275" y="497475"/>
              <a:chExt cx="900675" cy="739700"/>
            </a:xfrm>
          </p:grpSpPr>
          <p:sp>
            <p:nvSpPr>
              <p:cNvPr id="10" name="Google Shape;100;p15">
                <a:extLst>
                  <a:ext uri="{FF2B5EF4-FFF2-40B4-BE49-F238E27FC236}">
                    <a16:creationId xmlns:a16="http://schemas.microsoft.com/office/drawing/2014/main" id="{ADCEB149-2999-266A-119E-BC444021D2ED}"/>
                  </a:ext>
                </a:extLst>
              </p:cNvPr>
              <p:cNvSpPr/>
              <p:nvPr/>
            </p:nvSpPr>
            <p:spPr>
              <a:xfrm>
                <a:off x="3188275" y="497475"/>
                <a:ext cx="900675" cy="739700"/>
              </a:xfrm>
              <a:custGeom>
                <a:avLst/>
                <a:gdLst/>
                <a:ahLst/>
                <a:cxnLst/>
                <a:rect l="l" t="t" r="r" b="b"/>
                <a:pathLst>
                  <a:path w="36027" h="29588" extrusionOk="0">
                    <a:moveTo>
                      <a:pt x="29055" y="0"/>
                    </a:moveTo>
                    <a:lnTo>
                      <a:pt x="1" y="10808"/>
                    </a:lnTo>
                    <a:lnTo>
                      <a:pt x="6972" y="29588"/>
                    </a:lnTo>
                    <a:lnTo>
                      <a:pt x="17780" y="25585"/>
                    </a:lnTo>
                    <a:lnTo>
                      <a:pt x="23484" y="28187"/>
                    </a:lnTo>
                    <a:lnTo>
                      <a:pt x="26119" y="22483"/>
                    </a:lnTo>
                    <a:lnTo>
                      <a:pt x="36026" y="18780"/>
                    </a:lnTo>
                    <a:lnTo>
                      <a:pt x="290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1;p15">
                <a:extLst>
                  <a:ext uri="{FF2B5EF4-FFF2-40B4-BE49-F238E27FC236}">
                    <a16:creationId xmlns:a16="http://schemas.microsoft.com/office/drawing/2014/main" id="{420B9C07-610F-D781-07D4-CE4AA4DD0256}"/>
                  </a:ext>
                </a:extLst>
              </p:cNvPr>
              <p:cNvSpPr/>
              <p:nvPr/>
            </p:nvSpPr>
            <p:spPr>
              <a:xfrm>
                <a:off x="3465150" y="900175"/>
                <a:ext cx="85925" cy="76375"/>
              </a:xfrm>
              <a:custGeom>
                <a:avLst/>
                <a:gdLst/>
                <a:ahLst/>
                <a:cxnLst/>
                <a:rect l="l" t="t" r="r" b="b"/>
                <a:pathLst>
                  <a:path w="3437" h="3055" extrusionOk="0">
                    <a:moveTo>
                      <a:pt x="1684" y="1"/>
                    </a:moveTo>
                    <a:cubicBezTo>
                      <a:pt x="1524" y="1"/>
                      <a:pt x="1361" y="24"/>
                      <a:pt x="1201" y="70"/>
                    </a:cubicBezTo>
                    <a:cubicBezTo>
                      <a:pt x="401" y="371"/>
                      <a:pt x="0" y="1238"/>
                      <a:pt x="267" y="2038"/>
                    </a:cubicBezTo>
                    <a:cubicBezTo>
                      <a:pt x="505" y="2672"/>
                      <a:pt x="1097" y="3055"/>
                      <a:pt x="1731" y="3055"/>
                    </a:cubicBezTo>
                    <a:cubicBezTo>
                      <a:pt x="1898" y="3055"/>
                      <a:pt x="2068" y="3028"/>
                      <a:pt x="2235" y="2972"/>
                    </a:cubicBezTo>
                    <a:cubicBezTo>
                      <a:pt x="3036" y="2672"/>
                      <a:pt x="3436" y="1805"/>
                      <a:pt x="3169" y="1004"/>
                    </a:cubicBezTo>
                    <a:cubicBezTo>
                      <a:pt x="2929" y="364"/>
                      <a:pt x="2326" y="1"/>
                      <a:pt x="16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2;p15">
                <a:extLst>
                  <a:ext uri="{FF2B5EF4-FFF2-40B4-BE49-F238E27FC236}">
                    <a16:creationId xmlns:a16="http://schemas.microsoft.com/office/drawing/2014/main" id="{26A0649D-B222-B4C3-80D7-A91A61D7DEB5}"/>
                  </a:ext>
                </a:extLst>
              </p:cNvPr>
              <p:cNvSpPr/>
              <p:nvPr/>
            </p:nvSpPr>
            <p:spPr>
              <a:xfrm>
                <a:off x="3603575" y="848675"/>
                <a:ext cx="86750" cy="76600"/>
              </a:xfrm>
              <a:custGeom>
                <a:avLst/>
                <a:gdLst/>
                <a:ahLst/>
                <a:cxnLst/>
                <a:rect l="l" t="t" r="r" b="b"/>
                <a:pathLst>
                  <a:path w="3470" h="3064" extrusionOk="0">
                    <a:moveTo>
                      <a:pt x="1720" y="0"/>
                    </a:moveTo>
                    <a:cubicBezTo>
                      <a:pt x="1549" y="0"/>
                      <a:pt x="1375" y="31"/>
                      <a:pt x="1201" y="96"/>
                    </a:cubicBezTo>
                    <a:cubicBezTo>
                      <a:pt x="401" y="396"/>
                      <a:pt x="1" y="1263"/>
                      <a:pt x="301" y="2064"/>
                    </a:cubicBezTo>
                    <a:cubicBezTo>
                      <a:pt x="508" y="2684"/>
                      <a:pt x="1095" y="3064"/>
                      <a:pt x="1706" y="3064"/>
                    </a:cubicBezTo>
                    <a:cubicBezTo>
                      <a:pt x="1883" y="3064"/>
                      <a:pt x="2063" y="3032"/>
                      <a:pt x="2236" y="2964"/>
                    </a:cubicBezTo>
                    <a:cubicBezTo>
                      <a:pt x="3036" y="2697"/>
                      <a:pt x="3470" y="1797"/>
                      <a:pt x="3170" y="1030"/>
                    </a:cubicBezTo>
                    <a:cubicBezTo>
                      <a:pt x="2908" y="402"/>
                      <a:pt x="2339" y="0"/>
                      <a:pt x="17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3;p15">
                <a:extLst>
                  <a:ext uri="{FF2B5EF4-FFF2-40B4-BE49-F238E27FC236}">
                    <a16:creationId xmlns:a16="http://schemas.microsoft.com/office/drawing/2014/main" id="{8A3152D1-85AB-8AC2-649D-F405EF135993}"/>
                  </a:ext>
                </a:extLst>
              </p:cNvPr>
              <p:cNvSpPr/>
              <p:nvPr/>
            </p:nvSpPr>
            <p:spPr>
              <a:xfrm>
                <a:off x="3741175" y="797775"/>
                <a:ext cx="86750" cy="76550"/>
              </a:xfrm>
              <a:custGeom>
                <a:avLst/>
                <a:gdLst/>
                <a:ahLst/>
                <a:cxnLst/>
                <a:rect l="l" t="t" r="r" b="b"/>
                <a:pathLst>
                  <a:path w="3470" h="3062" extrusionOk="0">
                    <a:moveTo>
                      <a:pt x="1727" y="1"/>
                    </a:moveTo>
                    <a:cubicBezTo>
                      <a:pt x="1553" y="1"/>
                      <a:pt x="1375" y="31"/>
                      <a:pt x="1201" y="97"/>
                    </a:cubicBezTo>
                    <a:cubicBezTo>
                      <a:pt x="401" y="397"/>
                      <a:pt x="1" y="1264"/>
                      <a:pt x="301" y="2065"/>
                    </a:cubicBezTo>
                    <a:cubicBezTo>
                      <a:pt x="510" y="2665"/>
                      <a:pt x="1107" y="3061"/>
                      <a:pt x="1724" y="3061"/>
                    </a:cubicBezTo>
                    <a:cubicBezTo>
                      <a:pt x="1896" y="3061"/>
                      <a:pt x="2069" y="3031"/>
                      <a:pt x="2235" y="2965"/>
                    </a:cubicBezTo>
                    <a:cubicBezTo>
                      <a:pt x="3036" y="2665"/>
                      <a:pt x="3470" y="1798"/>
                      <a:pt x="3169" y="997"/>
                    </a:cubicBezTo>
                    <a:cubicBezTo>
                      <a:pt x="2935" y="397"/>
                      <a:pt x="2352" y="1"/>
                      <a:pt x="17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 name="Google Shape;121;p15">
            <a:extLst>
              <a:ext uri="{FF2B5EF4-FFF2-40B4-BE49-F238E27FC236}">
                <a16:creationId xmlns:a16="http://schemas.microsoft.com/office/drawing/2014/main" id="{3DAA210A-63E6-0644-8105-9BD2DB17D680}"/>
              </a:ext>
            </a:extLst>
          </p:cNvPr>
          <p:cNvGrpSpPr/>
          <p:nvPr/>
        </p:nvGrpSpPr>
        <p:grpSpPr>
          <a:xfrm>
            <a:off x="2296205" y="243699"/>
            <a:ext cx="750900" cy="750900"/>
            <a:chOff x="3821100" y="1415250"/>
            <a:chExt cx="750900" cy="750900"/>
          </a:xfrm>
        </p:grpSpPr>
        <p:sp>
          <p:nvSpPr>
            <p:cNvPr id="15" name="Google Shape;122;p15">
              <a:extLst>
                <a:ext uri="{FF2B5EF4-FFF2-40B4-BE49-F238E27FC236}">
                  <a16:creationId xmlns:a16="http://schemas.microsoft.com/office/drawing/2014/main" id="{899504F3-6ECE-28D2-FE15-7BB0AF56A79D}"/>
                </a:ext>
              </a:extLst>
            </p:cNvPr>
            <p:cNvSpPr/>
            <p:nvPr/>
          </p:nvSpPr>
          <p:spPr>
            <a:xfrm>
              <a:off x="3821100" y="1415250"/>
              <a:ext cx="750900" cy="750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oogle Shape;123;p15">
              <a:extLst>
                <a:ext uri="{FF2B5EF4-FFF2-40B4-BE49-F238E27FC236}">
                  <a16:creationId xmlns:a16="http://schemas.microsoft.com/office/drawing/2014/main" id="{ED8B1A14-AC28-6637-D78D-91EB3B39EBFC}"/>
                </a:ext>
              </a:extLst>
            </p:cNvPr>
            <p:cNvGrpSpPr/>
            <p:nvPr/>
          </p:nvGrpSpPr>
          <p:grpSpPr>
            <a:xfrm>
              <a:off x="4009422" y="1607598"/>
              <a:ext cx="456363" cy="476465"/>
              <a:chOff x="1828975" y="460775"/>
              <a:chExt cx="1185050" cy="1237250"/>
            </a:xfrm>
          </p:grpSpPr>
          <p:sp>
            <p:nvSpPr>
              <p:cNvPr id="17" name="Google Shape;124;p15">
                <a:extLst>
                  <a:ext uri="{FF2B5EF4-FFF2-40B4-BE49-F238E27FC236}">
                    <a16:creationId xmlns:a16="http://schemas.microsoft.com/office/drawing/2014/main" id="{7BD373CA-D21D-9F0F-C7EC-06D222EB8ACD}"/>
                  </a:ext>
                </a:extLst>
              </p:cNvPr>
              <p:cNvSpPr/>
              <p:nvPr/>
            </p:nvSpPr>
            <p:spPr>
              <a:xfrm>
                <a:off x="1828975" y="460875"/>
                <a:ext cx="924850" cy="859600"/>
              </a:xfrm>
              <a:custGeom>
                <a:avLst/>
                <a:gdLst/>
                <a:ahLst/>
                <a:cxnLst/>
                <a:rect l="l" t="t" r="r" b="b"/>
                <a:pathLst>
                  <a:path w="36994" h="34384" extrusionOk="0">
                    <a:moveTo>
                      <a:pt x="18479" y="1"/>
                    </a:moveTo>
                    <a:cubicBezTo>
                      <a:pt x="10211" y="1"/>
                      <a:pt x="2945" y="5976"/>
                      <a:pt x="1535" y="14407"/>
                    </a:cubicBezTo>
                    <a:cubicBezTo>
                      <a:pt x="1" y="23780"/>
                      <a:pt x="6338" y="32620"/>
                      <a:pt x="15712" y="34154"/>
                    </a:cubicBezTo>
                    <a:cubicBezTo>
                      <a:pt x="16654" y="34308"/>
                      <a:pt x="17591" y="34383"/>
                      <a:pt x="18516" y="34383"/>
                    </a:cubicBezTo>
                    <a:cubicBezTo>
                      <a:pt x="26783" y="34383"/>
                      <a:pt x="34049" y="28408"/>
                      <a:pt x="35459" y="19977"/>
                    </a:cubicBezTo>
                    <a:cubicBezTo>
                      <a:pt x="36994" y="10637"/>
                      <a:pt x="30656" y="1798"/>
                      <a:pt x="21282" y="230"/>
                    </a:cubicBezTo>
                    <a:cubicBezTo>
                      <a:pt x="20340" y="76"/>
                      <a:pt x="19403" y="1"/>
                      <a:pt x="184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5;p15">
                <a:extLst>
                  <a:ext uri="{FF2B5EF4-FFF2-40B4-BE49-F238E27FC236}">
                    <a16:creationId xmlns:a16="http://schemas.microsoft.com/office/drawing/2014/main" id="{C2413CCF-32CF-8816-8890-04E80976E60E}"/>
                  </a:ext>
                </a:extLst>
              </p:cNvPr>
              <p:cNvSpPr/>
              <p:nvPr/>
            </p:nvSpPr>
            <p:spPr>
              <a:xfrm>
                <a:off x="2109175" y="460775"/>
                <a:ext cx="362775" cy="858975"/>
              </a:xfrm>
              <a:custGeom>
                <a:avLst/>
                <a:gdLst/>
                <a:ahLst/>
                <a:cxnLst/>
                <a:rect l="l" t="t" r="r" b="b"/>
                <a:pathLst>
                  <a:path w="14511" h="34359" fill="none" extrusionOk="0">
                    <a:moveTo>
                      <a:pt x="14511" y="17179"/>
                    </a:moveTo>
                    <a:cubicBezTo>
                      <a:pt x="14511" y="26686"/>
                      <a:pt x="11275" y="34358"/>
                      <a:pt x="7272" y="34358"/>
                    </a:cubicBezTo>
                    <a:cubicBezTo>
                      <a:pt x="3270" y="34358"/>
                      <a:pt x="1" y="26686"/>
                      <a:pt x="1" y="17179"/>
                    </a:cubicBezTo>
                    <a:cubicBezTo>
                      <a:pt x="1" y="7706"/>
                      <a:pt x="3270" y="0"/>
                      <a:pt x="7272" y="0"/>
                    </a:cubicBezTo>
                    <a:cubicBezTo>
                      <a:pt x="11275" y="0"/>
                      <a:pt x="14511" y="7706"/>
                      <a:pt x="14511" y="17179"/>
                    </a:cubicBezTo>
                    <a:close/>
                  </a:path>
                </a:pathLst>
              </a:custGeom>
              <a:noFill/>
              <a:ln w="5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6;p15">
                <a:extLst>
                  <a:ext uri="{FF2B5EF4-FFF2-40B4-BE49-F238E27FC236}">
                    <a16:creationId xmlns:a16="http://schemas.microsoft.com/office/drawing/2014/main" id="{223BB4F3-1FA6-F631-0A2A-3A85630CB79B}"/>
                  </a:ext>
                </a:extLst>
              </p:cNvPr>
              <p:cNvSpPr/>
              <p:nvPr/>
            </p:nvSpPr>
            <p:spPr>
              <a:xfrm>
                <a:off x="2290975" y="460775"/>
                <a:ext cx="25" cy="859800"/>
              </a:xfrm>
              <a:custGeom>
                <a:avLst/>
                <a:gdLst/>
                <a:ahLst/>
                <a:cxnLst/>
                <a:rect l="l" t="t" r="r" b="b"/>
                <a:pathLst>
                  <a:path w="1" h="34392" fill="none" extrusionOk="0">
                    <a:moveTo>
                      <a:pt x="0" y="0"/>
                    </a:moveTo>
                    <a:lnTo>
                      <a:pt x="0" y="34392"/>
                    </a:lnTo>
                  </a:path>
                </a:pathLst>
              </a:custGeom>
              <a:noFill/>
              <a:ln w="500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7;p15">
                <a:extLst>
                  <a:ext uri="{FF2B5EF4-FFF2-40B4-BE49-F238E27FC236}">
                    <a16:creationId xmlns:a16="http://schemas.microsoft.com/office/drawing/2014/main" id="{DCF76297-0955-2028-844F-91F074D65731}"/>
                  </a:ext>
                </a:extLst>
              </p:cNvPr>
              <p:cNvSpPr/>
              <p:nvPr/>
            </p:nvSpPr>
            <p:spPr>
              <a:xfrm>
                <a:off x="1861500" y="890250"/>
                <a:ext cx="858975" cy="25"/>
              </a:xfrm>
              <a:custGeom>
                <a:avLst/>
                <a:gdLst/>
                <a:ahLst/>
                <a:cxnLst/>
                <a:rect l="l" t="t" r="r" b="b"/>
                <a:pathLst>
                  <a:path w="34359" h="1" fill="none" extrusionOk="0">
                    <a:moveTo>
                      <a:pt x="34358" y="0"/>
                    </a:moveTo>
                    <a:lnTo>
                      <a:pt x="1" y="0"/>
                    </a:lnTo>
                  </a:path>
                </a:pathLst>
              </a:custGeom>
              <a:noFill/>
              <a:ln w="5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8;p15">
                <a:extLst>
                  <a:ext uri="{FF2B5EF4-FFF2-40B4-BE49-F238E27FC236}">
                    <a16:creationId xmlns:a16="http://schemas.microsoft.com/office/drawing/2014/main" id="{5D63EC46-47B1-95C7-B3FB-6ADE621650B0}"/>
                  </a:ext>
                </a:extLst>
              </p:cNvPr>
              <p:cNvSpPr/>
              <p:nvPr/>
            </p:nvSpPr>
            <p:spPr>
              <a:xfrm>
                <a:off x="1906525" y="700950"/>
                <a:ext cx="770575" cy="25"/>
              </a:xfrm>
              <a:custGeom>
                <a:avLst/>
                <a:gdLst/>
                <a:ahLst/>
                <a:cxnLst/>
                <a:rect l="l" t="t" r="r" b="b"/>
                <a:pathLst>
                  <a:path w="30823" h="1" fill="none" extrusionOk="0">
                    <a:moveTo>
                      <a:pt x="30823" y="0"/>
                    </a:moveTo>
                    <a:lnTo>
                      <a:pt x="1" y="0"/>
                    </a:lnTo>
                  </a:path>
                </a:pathLst>
              </a:custGeom>
              <a:noFill/>
              <a:ln w="5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29;p15">
                <a:extLst>
                  <a:ext uri="{FF2B5EF4-FFF2-40B4-BE49-F238E27FC236}">
                    <a16:creationId xmlns:a16="http://schemas.microsoft.com/office/drawing/2014/main" id="{D0CCB454-8E07-06DC-6F83-487B5A917AFC}"/>
                  </a:ext>
                </a:extLst>
              </p:cNvPr>
              <p:cNvSpPr/>
              <p:nvPr/>
            </p:nvSpPr>
            <p:spPr>
              <a:xfrm>
                <a:off x="1906525" y="1087900"/>
                <a:ext cx="770575" cy="0"/>
              </a:xfrm>
              <a:custGeom>
                <a:avLst/>
                <a:gdLst/>
                <a:ahLst/>
                <a:cxnLst/>
                <a:rect l="l" t="t" r="r" b="b"/>
                <a:pathLst>
                  <a:path w="30823" fill="none" extrusionOk="0">
                    <a:moveTo>
                      <a:pt x="30823" y="0"/>
                    </a:moveTo>
                    <a:lnTo>
                      <a:pt x="1" y="0"/>
                    </a:lnTo>
                  </a:path>
                </a:pathLst>
              </a:custGeom>
              <a:noFill/>
              <a:ln w="5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30;p15">
                <a:extLst>
                  <a:ext uri="{FF2B5EF4-FFF2-40B4-BE49-F238E27FC236}">
                    <a16:creationId xmlns:a16="http://schemas.microsoft.com/office/drawing/2014/main" id="{88E4F580-E506-4A00-FC78-294B8E8FC4E0}"/>
                  </a:ext>
                </a:extLst>
              </p:cNvPr>
              <p:cNvSpPr/>
              <p:nvPr/>
            </p:nvSpPr>
            <p:spPr>
              <a:xfrm>
                <a:off x="2300575" y="1001450"/>
                <a:ext cx="713450" cy="696575"/>
              </a:xfrm>
              <a:custGeom>
                <a:avLst/>
                <a:gdLst/>
                <a:ahLst/>
                <a:cxnLst/>
                <a:rect l="l" t="t" r="r" b="b"/>
                <a:pathLst>
                  <a:path w="28538" h="27863" extrusionOk="0">
                    <a:moveTo>
                      <a:pt x="1572" y="0"/>
                    </a:moveTo>
                    <a:cubicBezTo>
                      <a:pt x="693" y="0"/>
                      <a:pt x="1" y="935"/>
                      <a:pt x="417" y="1823"/>
                    </a:cubicBezTo>
                    <a:lnTo>
                      <a:pt x="11592" y="27142"/>
                    </a:lnTo>
                    <a:cubicBezTo>
                      <a:pt x="11809" y="27634"/>
                      <a:pt x="12252" y="27862"/>
                      <a:pt x="12695" y="27862"/>
                    </a:cubicBezTo>
                    <a:cubicBezTo>
                      <a:pt x="13273" y="27862"/>
                      <a:pt x="13851" y="27473"/>
                      <a:pt x="13927" y="26775"/>
                    </a:cubicBezTo>
                    <a:lnTo>
                      <a:pt x="15294" y="15000"/>
                    </a:lnTo>
                    <a:lnTo>
                      <a:pt x="27036" y="13632"/>
                    </a:lnTo>
                    <a:cubicBezTo>
                      <a:pt x="28304" y="13499"/>
                      <a:pt x="28537" y="11797"/>
                      <a:pt x="27436" y="11297"/>
                    </a:cubicBezTo>
                    <a:lnTo>
                      <a:pt x="2118" y="122"/>
                    </a:lnTo>
                    <a:cubicBezTo>
                      <a:pt x="1934" y="38"/>
                      <a:pt x="1749" y="0"/>
                      <a:pt x="15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260686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318"/>
                                        </p:tgtEl>
                                        <p:attrNameLst>
                                          <p:attrName>style.visibility</p:attrName>
                                        </p:attrNameLst>
                                      </p:cBhvr>
                                      <p:to>
                                        <p:strVal val="visible"/>
                                      </p:to>
                                    </p:set>
                                    <p:anim calcmode="lin" valueType="num">
                                      <p:cBhvr additive="base">
                                        <p:cTn id="7" dur="1000"/>
                                        <p:tgtEl>
                                          <p:spTgt spid="3318"/>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3314"/>
                                        </p:tgtEl>
                                        <p:attrNameLst>
                                          <p:attrName>style.visibility</p:attrName>
                                        </p:attrNameLst>
                                      </p:cBhvr>
                                      <p:to>
                                        <p:strVal val="visible"/>
                                      </p:to>
                                    </p:set>
                                    <p:anim calcmode="lin" valueType="num">
                                      <p:cBhvr additive="base">
                                        <p:cTn id="10" dur="1000"/>
                                        <p:tgtEl>
                                          <p:spTgt spid="3314"/>
                                        </p:tgtEl>
                                        <p:attrNameLst>
                                          <p:attrName>ppt_y</p:attrName>
                                        </p:attrNameLst>
                                      </p:cBhvr>
                                      <p:tavLst>
                                        <p:tav tm="0">
                                          <p:val>
                                            <p:strVal val="#ppt_y-1"/>
                                          </p:val>
                                        </p:tav>
                                        <p:tav tm="100000">
                                          <p:val>
                                            <p:strVal val="#ppt_y"/>
                                          </p:val>
                                        </p:tav>
                                      </p:tavLst>
                                    </p:anim>
                                  </p:childTnLst>
                                </p:cTn>
                              </p:par>
                              <p:par>
                                <p:cTn id="11" presetID="2" presetClass="entr" presetSubtype="8" fill="hold" nodeType="withEffect">
                                  <p:stCondLst>
                                    <p:cond delay="0"/>
                                  </p:stCondLst>
                                  <p:childTnLst>
                                    <p:set>
                                      <p:cBhvr>
                                        <p:cTn id="12" dur="1" fill="hold">
                                          <p:stCondLst>
                                            <p:cond delay="0"/>
                                          </p:stCondLst>
                                        </p:cTn>
                                        <p:tgtEl>
                                          <p:spTgt spid="3313"/>
                                        </p:tgtEl>
                                        <p:attrNameLst>
                                          <p:attrName>style.visibility</p:attrName>
                                        </p:attrNameLst>
                                      </p:cBhvr>
                                      <p:to>
                                        <p:strVal val="visible"/>
                                      </p:to>
                                    </p:set>
                                    <p:anim calcmode="lin" valueType="num">
                                      <p:cBhvr additive="base">
                                        <p:cTn id="13" dur="1000"/>
                                        <p:tgtEl>
                                          <p:spTgt spid="3313"/>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0"/>
                                  </p:stCondLst>
                                  <p:childTnLst>
                                    <p:set>
                                      <p:cBhvr>
                                        <p:cTn id="15" dur="1" fill="hold">
                                          <p:stCondLst>
                                            <p:cond delay="0"/>
                                          </p:stCondLst>
                                        </p:cTn>
                                        <p:tgtEl>
                                          <p:spTgt spid="3316"/>
                                        </p:tgtEl>
                                        <p:attrNameLst>
                                          <p:attrName>style.visibility</p:attrName>
                                        </p:attrNameLst>
                                      </p:cBhvr>
                                      <p:to>
                                        <p:strVal val="visible"/>
                                      </p:to>
                                    </p:set>
                                    <p:anim calcmode="lin" valueType="num">
                                      <p:cBhvr additive="base">
                                        <p:cTn id="16" dur="1000"/>
                                        <p:tgtEl>
                                          <p:spTgt spid="3316"/>
                                        </p:tgtEl>
                                        <p:attrNameLst>
                                          <p:attrName>ppt_x</p:attrName>
                                        </p:attrNameLst>
                                      </p:cBhvr>
                                      <p:tavLst>
                                        <p:tav tm="0">
                                          <p:val>
                                            <p:strVal val="#ppt_x-1"/>
                                          </p:val>
                                        </p:tav>
                                        <p:tav tm="100000">
                                          <p:val>
                                            <p:strVal val="#ppt_x"/>
                                          </p:val>
                                        </p:tav>
                                      </p:tavLst>
                                    </p:anim>
                                  </p:childTnLst>
                                </p:cTn>
                              </p:par>
                              <p:par>
                                <p:cTn id="17" presetID="10" presetClass="entr" presetSubtype="0" fill="hold" nodeType="withEffect">
                                  <p:stCondLst>
                                    <p:cond delay="0"/>
                                  </p:stCondLst>
                                  <p:childTnLst>
                                    <p:set>
                                      <p:cBhvr>
                                        <p:cTn id="18" dur="1" fill="hold">
                                          <p:stCondLst>
                                            <p:cond delay="0"/>
                                          </p:stCondLst>
                                        </p:cTn>
                                        <p:tgtEl>
                                          <p:spTgt spid="3315"/>
                                        </p:tgtEl>
                                        <p:attrNameLst>
                                          <p:attrName>style.visibility</p:attrName>
                                        </p:attrNameLst>
                                      </p:cBhvr>
                                      <p:to>
                                        <p:strVal val="visible"/>
                                      </p:to>
                                    </p:set>
                                    <p:animEffect transition="in" filter="fade">
                                      <p:cBhvr>
                                        <p:cTn id="19" dur="1000"/>
                                        <p:tgtEl>
                                          <p:spTgt spid="3315"/>
                                        </p:tgtEl>
                                      </p:cBhvr>
                                    </p:animEffect>
                                  </p:childTnLst>
                                </p:cTn>
                              </p:par>
                              <p:par>
                                <p:cTn id="20" presetID="8" presetClass="emph" presetSubtype="0" fill="hold" nodeType="withEffect">
                                  <p:stCondLst>
                                    <p:cond delay="0"/>
                                  </p:stCondLst>
                                  <p:childTnLst>
                                    <p:animRot by="-21600000">
                                      <p:cBhvr>
                                        <p:cTn id="21" dur="1000" fill="hold"/>
                                        <p:tgtEl>
                                          <p:spTgt spid="3317"/>
                                        </p:tgtEl>
                                        <p:attrNameLst>
                                          <p:attrName>r</p:attrName>
                                        </p:attrNameLst>
                                      </p:cBhvr>
                                    </p:animRot>
                                  </p:childTnLst>
                                </p:cTn>
                              </p:par>
                              <p:par>
                                <p:cTn id="22" presetID="2" presetClass="entr" presetSubtype="8" fill="hold" nodeType="with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1000"/>
                                        <p:tgtEl>
                                          <p:spTgt spid="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1D56F-2905-9D91-B70E-55C8497D4D79}"/>
              </a:ext>
            </a:extLst>
          </p:cNvPr>
          <p:cNvSpPr>
            <a:spLocks noGrp="1"/>
          </p:cNvSpPr>
          <p:nvPr>
            <p:ph type="title"/>
          </p:nvPr>
        </p:nvSpPr>
        <p:spPr>
          <a:xfrm>
            <a:off x="720000" y="365515"/>
            <a:ext cx="7704000" cy="574800"/>
          </a:xfrm>
        </p:spPr>
        <p:txBody>
          <a:bodyPr/>
          <a:lstStyle/>
          <a:p>
            <a:r>
              <a:rPr lang="en-US" dirty="0"/>
              <a:t>Conclusion</a:t>
            </a:r>
          </a:p>
        </p:txBody>
      </p:sp>
      <p:sp>
        <p:nvSpPr>
          <p:cNvPr id="3" name="Text Placeholder 2">
            <a:extLst>
              <a:ext uri="{FF2B5EF4-FFF2-40B4-BE49-F238E27FC236}">
                <a16:creationId xmlns:a16="http://schemas.microsoft.com/office/drawing/2014/main" id="{D98ECFFA-7E75-16E6-2B9D-E33023F6A4A9}"/>
              </a:ext>
            </a:extLst>
          </p:cNvPr>
          <p:cNvSpPr>
            <a:spLocks noGrp="1"/>
          </p:cNvSpPr>
          <p:nvPr>
            <p:ph type="body" idx="1"/>
          </p:nvPr>
        </p:nvSpPr>
        <p:spPr>
          <a:xfrm>
            <a:off x="521208" y="981594"/>
            <a:ext cx="8037576" cy="4043630"/>
          </a:xfrm>
        </p:spPr>
        <p:txBody>
          <a:bodyPr/>
          <a:lstStyle/>
          <a:p>
            <a:pPr marL="139700" indent="0">
              <a:lnSpc>
                <a:spcPct val="150000"/>
              </a:lnSpc>
              <a:buNone/>
            </a:pPr>
            <a:r>
              <a:rPr lang="en-US" dirty="0">
                <a:latin typeface="Times New Roman" panose="02020603050405020304" pitchFamily="18" charset="0"/>
                <a:cs typeface="Times New Roman" panose="02020603050405020304" pitchFamily="18" charset="0"/>
              </a:rPr>
              <a:t>	The analysis of global terrorist incidents reveals several key insights into the patterns and dynamics of terrorist attacks over the years. These insights shed light on the factors contributing to the rise and decline of terrorism-related killings and provide valuable information for understanding the nature of terrorist incidents.</a:t>
            </a:r>
          </a:p>
          <a:p>
            <a:pPr marL="139700" indent="0">
              <a:lnSpc>
                <a:spcPct val="150000"/>
              </a:lnSpc>
              <a:buNone/>
            </a:pPr>
            <a:endParaRPr lang="en-US" dirty="0">
              <a:latin typeface="Times New Roman" panose="02020603050405020304" pitchFamily="18" charset="0"/>
              <a:cs typeface="Times New Roman" panose="02020603050405020304" pitchFamily="18" charset="0"/>
            </a:endParaRPr>
          </a:p>
          <a:p>
            <a:pPr marL="139700" indent="0">
              <a:lnSpc>
                <a:spcPct val="150000"/>
              </a:lnSpc>
              <a:buNone/>
            </a:pPr>
            <a:r>
              <a:rPr lang="en-US" b="1" dirty="0">
                <a:latin typeface="Times New Roman" panose="02020603050405020304" pitchFamily="18" charset="0"/>
                <a:cs typeface="Times New Roman" panose="02020603050405020304" pitchFamily="18" charset="0"/>
              </a:rPr>
              <a:t>1. Rise and Decline of Terrorism-Related Killings:</a:t>
            </a:r>
          </a:p>
          <a:p>
            <a:pPr marL="139700" indent="0">
              <a:lnSpc>
                <a:spcPct val="150000"/>
              </a:lnSpc>
              <a:buNone/>
            </a:pPr>
            <a:r>
              <a:rPr lang="en-US" dirty="0">
                <a:latin typeface="Times New Roman" panose="02020603050405020304" pitchFamily="18" charset="0"/>
                <a:cs typeface="Times New Roman" panose="02020603050405020304" pitchFamily="18" charset="0"/>
              </a:rPr>
              <a:t>	The peak in the number of killings by terrorist attacks occurred in the year 2014, followed by a subsequent decrease. This pattern can be attributed to multiple factors:</a:t>
            </a:r>
          </a:p>
          <a:p>
            <a:pPr>
              <a:lnSpc>
                <a:spcPct val="150000"/>
              </a:lnSpc>
            </a:pPr>
            <a:r>
              <a:rPr lang="en-US" dirty="0">
                <a:latin typeface="Times New Roman" panose="02020603050405020304" pitchFamily="18" charset="0"/>
                <a:cs typeface="Times New Roman" panose="02020603050405020304" pitchFamily="18" charset="0"/>
              </a:rPr>
              <a:t>Rise of ISIS: The year 2014 witnessed the significant rise of the Islamic State of Iraq and Syria (ISIS), leading to numerous large-scale attacks worldwide.</a:t>
            </a:r>
          </a:p>
          <a:p>
            <a:pPr>
              <a:lnSpc>
                <a:spcPct val="150000"/>
              </a:lnSpc>
            </a:pPr>
            <a:r>
              <a:rPr lang="en-US" dirty="0">
                <a:latin typeface="Times New Roman" panose="02020603050405020304" pitchFamily="18" charset="0"/>
                <a:cs typeface="Times New Roman" panose="02020603050405020304" pitchFamily="18" charset="0"/>
              </a:rPr>
              <a:t>Syrian Civil War: The intensification of the Syrian Civil War and its global impact contributed to increased terrorism and violence.</a:t>
            </a:r>
          </a:p>
        </p:txBody>
      </p:sp>
    </p:spTree>
    <p:extLst>
      <p:ext uri="{BB962C8B-B14F-4D97-AF65-F5344CB8AC3E}">
        <p14:creationId xmlns:p14="http://schemas.microsoft.com/office/powerpoint/2010/main" val="4237283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accent4"/>
        </a:solidFill>
        <a:effectLst/>
      </p:bgPr>
    </p:bg>
    <p:spTree>
      <p:nvGrpSpPr>
        <p:cNvPr id="1" name="Shape 2763"/>
        <p:cNvGrpSpPr/>
        <p:nvPr/>
      </p:nvGrpSpPr>
      <p:grpSpPr>
        <a:xfrm>
          <a:off x="0" y="0"/>
          <a:ext cx="0" cy="0"/>
          <a:chOff x="0" y="0"/>
          <a:chExt cx="0" cy="0"/>
        </a:xfrm>
      </p:grpSpPr>
      <p:sp>
        <p:nvSpPr>
          <p:cNvPr id="2764" name="Google Shape;2764;p64"/>
          <p:cNvSpPr txBox="1">
            <a:spLocks noGrp="1"/>
          </p:cNvSpPr>
          <p:nvPr>
            <p:ph type="title"/>
          </p:nvPr>
        </p:nvSpPr>
        <p:spPr>
          <a:prstGeom prst="rect">
            <a:avLst/>
          </a:prstGeom>
        </p:spPr>
        <p:txBody>
          <a:bodyPr spcFirstLastPara="1" wrap="square" lIns="91425" tIns="0" rIns="91425" bIns="91425" anchor="ctr" anchorCtr="0">
            <a:noAutofit/>
          </a:bodyPr>
          <a:lstStyle/>
          <a:p>
            <a:pPr marL="0" lvl="0" indent="0" algn="ctr" rtl="0">
              <a:spcBef>
                <a:spcPts val="0"/>
              </a:spcBef>
              <a:spcAft>
                <a:spcPts val="0"/>
              </a:spcAft>
              <a:buNone/>
            </a:pPr>
            <a:r>
              <a:rPr lang="en" sz="4500" dirty="0">
                <a:solidFill>
                  <a:schemeClr val="accent2"/>
                </a:solidFill>
              </a:rPr>
              <a:t>Problem</a:t>
            </a:r>
            <a:r>
              <a:rPr lang="en" sz="4500" dirty="0">
                <a:solidFill>
                  <a:schemeClr val="dk2"/>
                </a:solidFill>
              </a:rPr>
              <a:t> </a:t>
            </a:r>
            <a:r>
              <a:rPr lang="en" sz="4500" dirty="0">
                <a:solidFill>
                  <a:schemeClr val="accent2"/>
                </a:solidFill>
              </a:rPr>
              <a:t>Statement</a:t>
            </a:r>
            <a:endParaRPr sz="6000" dirty="0">
              <a:solidFill>
                <a:schemeClr val="accent2"/>
              </a:solidFill>
            </a:endParaRPr>
          </a:p>
        </p:txBody>
      </p:sp>
      <p:sp>
        <p:nvSpPr>
          <p:cNvPr id="2765" name="Google Shape;2765;p64"/>
          <p:cNvSpPr txBox="1">
            <a:spLocks noGrp="1"/>
          </p:cNvSpPr>
          <p:nvPr>
            <p:ph type="title" idx="2"/>
          </p:nvPr>
        </p:nvSpPr>
        <p:spPr>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dirty="0">
                <a:solidFill>
                  <a:schemeClr val="bg1"/>
                </a:solidFill>
              </a:rPr>
              <a:t>01</a:t>
            </a:r>
            <a:endParaRPr dirty="0">
              <a:solidFill>
                <a:schemeClr val="bg1"/>
              </a:solidFill>
            </a:endParaRPr>
          </a:p>
        </p:txBody>
      </p:sp>
      <p:sp>
        <p:nvSpPr>
          <p:cNvPr id="2766" name="Google Shape;2766;p64"/>
          <p:cNvSpPr txBox="1">
            <a:spLocks noGrp="1"/>
          </p:cNvSpPr>
          <p:nvPr>
            <p:ph type="subTitle" idx="1"/>
          </p:nvPr>
        </p:nvSpPr>
        <p:spPr>
          <a:prstGeom prst="rect">
            <a:avLst/>
          </a:prstGeom>
        </p:spPr>
        <p:txBody>
          <a:bodyPr spcFirstLastPara="1" wrap="square" lIns="91425" tIns="0" rIns="91425" bIns="91425" anchor="t" anchorCtr="0">
            <a:noAutofit/>
          </a:bodyPr>
          <a:lstStyle/>
          <a:p>
            <a:pPr marL="0" lvl="0" indent="0" algn="ctr" rtl="0">
              <a:spcBef>
                <a:spcPts val="0"/>
              </a:spcBef>
              <a:spcAft>
                <a:spcPts val="1600"/>
              </a:spcAft>
              <a:buNone/>
            </a:pPr>
            <a:r>
              <a:rPr lang="en" dirty="0">
                <a:latin typeface="Times New Roman" panose="02020603050405020304" pitchFamily="18" charset="0"/>
                <a:cs typeface="Times New Roman" panose="02020603050405020304" pitchFamily="18" charset="0"/>
              </a:rPr>
              <a:t>Addressing</a:t>
            </a:r>
            <a:r>
              <a:rPr lang="en" dirty="0"/>
              <a:t> Escalating Global Terrorism Threats</a:t>
            </a:r>
            <a:endParaRPr dirty="0"/>
          </a:p>
        </p:txBody>
      </p:sp>
      <p:grpSp>
        <p:nvGrpSpPr>
          <p:cNvPr id="2767" name="Google Shape;2767;p64"/>
          <p:cNvGrpSpPr/>
          <p:nvPr/>
        </p:nvGrpSpPr>
        <p:grpSpPr>
          <a:xfrm flipH="1">
            <a:off x="7275839" y="4363901"/>
            <a:ext cx="793256" cy="182899"/>
            <a:chOff x="2685575" y="2835950"/>
            <a:chExt cx="433000" cy="99825"/>
          </a:xfrm>
        </p:grpSpPr>
        <p:sp>
          <p:nvSpPr>
            <p:cNvPr id="2768" name="Google Shape;2768;p64"/>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64"/>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64"/>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64"/>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2" name="Google Shape;2772;p64"/>
          <p:cNvSpPr/>
          <p:nvPr/>
        </p:nvSpPr>
        <p:spPr>
          <a:xfrm rot="10800000" flipH="1">
            <a:off x="6498641" y="596700"/>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64"/>
          <p:cNvSpPr/>
          <p:nvPr/>
        </p:nvSpPr>
        <p:spPr>
          <a:xfrm flipH="1">
            <a:off x="8005895" y="312814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74" name="Google Shape;2774;p64"/>
          <p:cNvCxnSpPr/>
          <p:nvPr/>
        </p:nvCxnSpPr>
        <p:spPr>
          <a:xfrm>
            <a:off x="1968150" y="3579361"/>
            <a:ext cx="5208300" cy="0"/>
          </a:xfrm>
          <a:prstGeom prst="straightConnector1">
            <a:avLst/>
          </a:prstGeom>
          <a:noFill/>
          <a:ln w="9525" cap="flat" cmpd="sng">
            <a:solidFill>
              <a:schemeClr val="lt1"/>
            </a:solidFill>
            <a:prstDash val="solid"/>
            <a:round/>
            <a:headEnd type="none" w="med" len="med"/>
            <a:tailEnd type="none" w="med" len="med"/>
          </a:ln>
        </p:spPr>
      </p:cxnSp>
      <p:grpSp>
        <p:nvGrpSpPr>
          <p:cNvPr id="5" name="Google Shape;104;p15">
            <a:extLst>
              <a:ext uri="{FF2B5EF4-FFF2-40B4-BE49-F238E27FC236}">
                <a16:creationId xmlns:a16="http://schemas.microsoft.com/office/drawing/2014/main" id="{E2FC1EAE-881B-5DF3-FE0B-1ED810176037}"/>
              </a:ext>
            </a:extLst>
          </p:cNvPr>
          <p:cNvGrpSpPr/>
          <p:nvPr/>
        </p:nvGrpSpPr>
        <p:grpSpPr>
          <a:xfrm>
            <a:off x="692441" y="2169388"/>
            <a:ext cx="750900" cy="750900"/>
            <a:chOff x="305025" y="1253463"/>
            <a:chExt cx="750900" cy="750900"/>
          </a:xfrm>
        </p:grpSpPr>
        <p:sp>
          <p:nvSpPr>
            <p:cNvPr id="6" name="Google Shape;105;p15">
              <a:extLst>
                <a:ext uri="{FF2B5EF4-FFF2-40B4-BE49-F238E27FC236}">
                  <a16:creationId xmlns:a16="http://schemas.microsoft.com/office/drawing/2014/main" id="{32B4F0AA-F594-7173-12B8-75EFD093D846}"/>
                </a:ext>
              </a:extLst>
            </p:cNvPr>
            <p:cNvSpPr/>
            <p:nvPr/>
          </p:nvSpPr>
          <p:spPr>
            <a:xfrm>
              <a:off x="305025" y="1253463"/>
              <a:ext cx="750900" cy="750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106;p15">
              <a:extLst>
                <a:ext uri="{FF2B5EF4-FFF2-40B4-BE49-F238E27FC236}">
                  <a16:creationId xmlns:a16="http://schemas.microsoft.com/office/drawing/2014/main" id="{10BED796-7F9D-3E7F-B8CF-2DEC8BEAFDD2}"/>
                </a:ext>
              </a:extLst>
            </p:cNvPr>
            <p:cNvGrpSpPr/>
            <p:nvPr/>
          </p:nvGrpSpPr>
          <p:grpSpPr>
            <a:xfrm>
              <a:off x="511965" y="1475499"/>
              <a:ext cx="337024" cy="306780"/>
              <a:chOff x="4917025" y="635075"/>
              <a:chExt cx="521225" cy="474525"/>
            </a:xfrm>
          </p:grpSpPr>
          <p:sp>
            <p:nvSpPr>
              <p:cNvPr id="8" name="Google Shape;107;p15">
                <a:extLst>
                  <a:ext uri="{FF2B5EF4-FFF2-40B4-BE49-F238E27FC236}">
                    <a16:creationId xmlns:a16="http://schemas.microsoft.com/office/drawing/2014/main" id="{34530247-16F9-3648-FDBE-D8D20B635C22}"/>
                  </a:ext>
                </a:extLst>
              </p:cNvPr>
              <p:cNvSpPr/>
              <p:nvPr/>
            </p:nvSpPr>
            <p:spPr>
              <a:xfrm>
                <a:off x="4917850" y="635075"/>
                <a:ext cx="411150" cy="130950"/>
              </a:xfrm>
              <a:custGeom>
                <a:avLst/>
                <a:gdLst/>
                <a:ahLst/>
                <a:cxnLst/>
                <a:rect l="l" t="t" r="r" b="b"/>
                <a:pathLst>
                  <a:path w="16446" h="5238" extrusionOk="0">
                    <a:moveTo>
                      <a:pt x="0" y="0"/>
                    </a:moveTo>
                    <a:lnTo>
                      <a:pt x="0" y="5237"/>
                    </a:lnTo>
                    <a:lnTo>
                      <a:pt x="16446" y="5237"/>
                    </a:lnTo>
                    <a:lnTo>
                      <a:pt x="1644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8;p15">
                <a:extLst>
                  <a:ext uri="{FF2B5EF4-FFF2-40B4-BE49-F238E27FC236}">
                    <a16:creationId xmlns:a16="http://schemas.microsoft.com/office/drawing/2014/main" id="{5890E4E7-0BD5-D4F4-9F38-8F5263B4E95F}"/>
                  </a:ext>
                </a:extLst>
              </p:cNvPr>
              <p:cNvSpPr/>
              <p:nvPr/>
            </p:nvSpPr>
            <p:spPr>
              <a:xfrm>
                <a:off x="4917025" y="977800"/>
                <a:ext cx="521225" cy="131800"/>
              </a:xfrm>
              <a:custGeom>
                <a:avLst/>
                <a:gdLst/>
                <a:ahLst/>
                <a:cxnLst/>
                <a:rect l="l" t="t" r="r" b="b"/>
                <a:pathLst>
                  <a:path w="20849" h="5272" extrusionOk="0">
                    <a:moveTo>
                      <a:pt x="0" y="1"/>
                    </a:moveTo>
                    <a:lnTo>
                      <a:pt x="0" y="5271"/>
                    </a:lnTo>
                    <a:lnTo>
                      <a:pt x="20848" y="5271"/>
                    </a:lnTo>
                    <a:lnTo>
                      <a:pt x="208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9;p15">
                <a:extLst>
                  <a:ext uri="{FF2B5EF4-FFF2-40B4-BE49-F238E27FC236}">
                    <a16:creationId xmlns:a16="http://schemas.microsoft.com/office/drawing/2014/main" id="{387EC5A1-D112-34CB-69D3-49ABE9C66F85}"/>
                  </a:ext>
                </a:extLst>
              </p:cNvPr>
              <p:cNvSpPr/>
              <p:nvPr/>
            </p:nvSpPr>
            <p:spPr>
              <a:xfrm>
                <a:off x="4917850" y="807675"/>
                <a:ext cx="205175" cy="130975"/>
              </a:xfrm>
              <a:custGeom>
                <a:avLst/>
                <a:gdLst/>
                <a:ahLst/>
                <a:cxnLst/>
                <a:rect l="l" t="t" r="r" b="b"/>
                <a:pathLst>
                  <a:path w="8207" h="5239" extrusionOk="0">
                    <a:moveTo>
                      <a:pt x="0" y="1"/>
                    </a:moveTo>
                    <a:lnTo>
                      <a:pt x="0" y="5238"/>
                    </a:lnTo>
                    <a:lnTo>
                      <a:pt x="8206" y="5238"/>
                    </a:lnTo>
                    <a:lnTo>
                      <a:pt x="82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 name="Google Shape;110;p15">
            <a:extLst>
              <a:ext uri="{FF2B5EF4-FFF2-40B4-BE49-F238E27FC236}">
                <a16:creationId xmlns:a16="http://schemas.microsoft.com/office/drawing/2014/main" id="{F1524F44-196B-F23B-5589-F9D6F9DE219D}"/>
              </a:ext>
            </a:extLst>
          </p:cNvPr>
          <p:cNvGrpSpPr/>
          <p:nvPr/>
        </p:nvGrpSpPr>
        <p:grpSpPr>
          <a:xfrm>
            <a:off x="180141" y="1259788"/>
            <a:ext cx="750900" cy="750900"/>
            <a:chOff x="942800" y="134363"/>
            <a:chExt cx="750900" cy="750900"/>
          </a:xfrm>
        </p:grpSpPr>
        <p:sp>
          <p:nvSpPr>
            <p:cNvPr id="12" name="Google Shape;111;p15">
              <a:extLst>
                <a:ext uri="{FF2B5EF4-FFF2-40B4-BE49-F238E27FC236}">
                  <a16:creationId xmlns:a16="http://schemas.microsoft.com/office/drawing/2014/main" id="{19DB9A71-4312-AD27-A513-A9F31ED4BBE5}"/>
                </a:ext>
              </a:extLst>
            </p:cNvPr>
            <p:cNvSpPr/>
            <p:nvPr/>
          </p:nvSpPr>
          <p:spPr>
            <a:xfrm>
              <a:off x="942800" y="134363"/>
              <a:ext cx="750900" cy="750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12;p15">
              <a:extLst>
                <a:ext uri="{FF2B5EF4-FFF2-40B4-BE49-F238E27FC236}">
                  <a16:creationId xmlns:a16="http://schemas.microsoft.com/office/drawing/2014/main" id="{6F632EF5-0E98-EFA2-481F-E3077ED4CD54}"/>
                </a:ext>
              </a:extLst>
            </p:cNvPr>
            <p:cNvGrpSpPr/>
            <p:nvPr/>
          </p:nvGrpSpPr>
          <p:grpSpPr>
            <a:xfrm>
              <a:off x="1090062" y="315263"/>
              <a:ext cx="456379" cy="389130"/>
              <a:chOff x="3329225" y="587300"/>
              <a:chExt cx="649650" cy="554000"/>
            </a:xfrm>
          </p:grpSpPr>
          <p:sp>
            <p:nvSpPr>
              <p:cNvPr id="14" name="Google Shape;113;p15">
                <a:extLst>
                  <a:ext uri="{FF2B5EF4-FFF2-40B4-BE49-F238E27FC236}">
                    <a16:creationId xmlns:a16="http://schemas.microsoft.com/office/drawing/2014/main" id="{98CA9A4A-29D9-A481-048C-B837B4581510}"/>
                  </a:ext>
                </a:extLst>
              </p:cNvPr>
              <p:cNvSpPr/>
              <p:nvPr/>
            </p:nvSpPr>
            <p:spPr>
              <a:xfrm>
                <a:off x="3329225" y="587300"/>
                <a:ext cx="543725" cy="554000"/>
              </a:xfrm>
              <a:custGeom>
                <a:avLst/>
                <a:gdLst/>
                <a:ahLst/>
                <a:cxnLst/>
                <a:rect l="l" t="t" r="r" b="b"/>
                <a:pathLst>
                  <a:path w="21749" h="22160" extrusionOk="0">
                    <a:moveTo>
                      <a:pt x="12238" y="1"/>
                    </a:moveTo>
                    <a:cubicBezTo>
                      <a:pt x="7284" y="1"/>
                      <a:pt x="2771" y="3328"/>
                      <a:pt x="1501" y="8349"/>
                    </a:cubicBezTo>
                    <a:cubicBezTo>
                      <a:pt x="0" y="14253"/>
                      <a:pt x="3569" y="20324"/>
                      <a:pt x="9507" y="21825"/>
                    </a:cubicBezTo>
                    <a:cubicBezTo>
                      <a:pt x="10420" y="22051"/>
                      <a:pt x="11336" y="22160"/>
                      <a:pt x="12237" y="22160"/>
                    </a:cubicBezTo>
                    <a:cubicBezTo>
                      <a:pt x="14265" y="22160"/>
                      <a:pt x="16216" y="21607"/>
                      <a:pt x="17880" y="20591"/>
                    </a:cubicBezTo>
                    <a:lnTo>
                      <a:pt x="12276" y="11051"/>
                    </a:lnTo>
                    <a:lnTo>
                      <a:pt x="21749" y="5414"/>
                    </a:lnTo>
                    <a:cubicBezTo>
                      <a:pt x="20315" y="3012"/>
                      <a:pt x="17946" y="1077"/>
                      <a:pt x="14977" y="343"/>
                    </a:cubicBezTo>
                    <a:cubicBezTo>
                      <a:pt x="14061" y="112"/>
                      <a:pt x="13142" y="1"/>
                      <a:pt x="122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4;p15">
                <a:extLst>
                  <a:ext uri="{FF2B5EF4-FFF2-40B4-BE49-F238E27FC236}">
                    <a16:creationId xmlns:a16="http://schemas.microsoft.com/office/drawing/2014/main" id="{EB54B7FB-200C-CC78-15D9-4F6F25295935}"/>
                  </a:ext>
                </a:extLst>
              </p:cNvPr>
              <p:cNvSpPr/>
              <p:nvPr/>
            </p:nvSpPr>
            <p:spPr>
              <a:xfrm>
                <a:off x="3691975" y="736800"/>
                <a:ext cx="286900" cy="379475"/>
              </a:xfrm>
              <a:custGeom>
                <a:avLst/>
                <a:gdLst/>
                <a:ahLst/>
                <a:cxnLst/>
                <a:rect l="l" t="t" r="r" b="b"/>
                <a:pathLst>
                  <a:path w="11476" h="15179" fill="none" extrusionOk="0">
                    <a:moveTo>
                      <a:pt x="10708" y="8373"/>
                    </a:moveTo>
                    <a:cubicBezTo>
                      <a:pt x="11475" y="5404"/>
                      <a:pt x="10975" y="2402"/>
                      <a:pt x="9507" y="1"/>
                    </a:cubicBezTo>
                    <a:lnTo>
                      <a:pt x="0" y="5671"/>
                    </a:lnTo>
                    <a:lnTo>
                      <a:pt x="5671" y="15178"/>
                    </a:lnTo>
                    <a:cubicBezTo>
                      <a:pt x="8073" y="13710"/>
                      <a:pt x="9974" y="11342"/>
                      <a:pt x="10708" y="8373"/>
                    </a:cubicBezTo>
                    <a:close/>
                  </a:path>
                </a:pathLst>
              </a:custGeom>
              <a:noFill/>
              <a:ln w="108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 name="Google Shape;115;p15">
            <a:extLst>
              <a:ext uri="{FF2B5EF4-FFF2-40B4-BE49-F238E27FC236}">
                <a16:creationId xmlns:a16="http://schemas.microsoft.com/office/drawing/2014/main" id="{613D5E8A-7A60-0DD6-946D-AF24689C33CE}"/>
              </a:ext>
            </a:extLst>
          </p:cNvPr>
          <p:cNvGrpSpPr/>
          <p:nvPr/>
        </p:nvGrpSpPr>
        <p:grpSpPr>
          <a:xfrm>
            <a:off x="753541" y="350163"/>
            <a:ext cx="750900" cy="750900"/>
            <a:chOff x="2332975" y="586838"/>
            <a:chExt cx="750900" cy="750900"/>
          </a:xfrm>
        </p:grpSpPr>
        <p:sp>
          <p:nvSpPr>
            <p:cNvPr id="17" name="Google Shape;116;p15">
              <a:extLst>
                <a:ext uri="{FF2B5EF4-FFF2-40B4-BE49-F238E27FC236}">
                  <a16:creationId xmlns:a16="http://schemas.microsoft.com/office/drawing/2014/main" id="{39D1DE16-FFFC-D456-F38E-FEF49E77B80D}"/>
                </a:ext>
              </a:extLst>
            </p:cNvPr>
            <p:cNvSpPr/>
            <p:nvPr/>
          </p:nvSpPr>
          <p:spPr>
            <a:xfrm>
              <a:off x="2332975" y="586838"/>
              <a:ext cx="750900" cy="750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17;p15">
              <a:extLst>
                <a:ext uri="{FF2B5EF4-FFF2-40B4-BE49-F238E27FC236}">
                  <a16:creationId xmlns:a16="http://schemas.microsoft.com/office/drawing/2014/main" id="{20545022-10B2-ADF6-E441-E64EBC384A00}"/>
                </a:ext>
              </a:extLst>
            </p:cNvPr>
            <p:cNvGrpSpPr/>
            <p:nvPr/>
          </p:nvGrpSpPr>
          <p:grpSpPr>
            <a:xfrm>
              <a:off x="2448791" y="705258"/>
              <a:ext cx="456431" cy="455543"/>
              <a:chOff x="4918675" y="349025"/>
              <a:chExt cx="1284275" cy="1281775"/>
            </a:xfrm>
          </p:grpSpPr>
          <p:sp>
            <p:nvSpPr>
              <p:cNvPr id="19" name="Google Shape;118;p15">
                <a:extLst>
                  <a:ext uri="{FF2B5EF4-FFF2-40B4-BE49-F238E27FC236}">
                    <a16:creationId xmlns:a16="http://schemas.microsoft.com/office/drawing/2014/main" id="{EADB8620-EB4D-BDB8-E540-8393471A23F4}"/>
                  </a:ext>
                </a:extLst>
              </p:cNvPr>
              <p:cNvSpPr/>
              <p:nvPr/>
            </p:nvSpPr>
            <p:spPr>
              <a:xfrm>
                <a:off x="5100475" y="527475"/>
                <a:ext cx="1102475" cy="1103325"/>
              </a:xfrm>
              <a:custGeom>
                <a:avLst/>
                <a:gdLst/>
                <a:ahLst/>
                <a:cxnLst/>
                <a:rect l="l" t="t" r="r" b="b"/>
                <a:pathLst>
                  <a:path w="44099" h="44133" extrusionOk="0">
                    <a:moveTo>
                      <a:pt x="22050" y="1"/>
                    </a:moveTo>
                    <a:cubicBezTo>
                      <a:pt x="9874" y="1"/>
                      <a:pt x="1" y="9908"/>
                      <a:pt x="1" y="22083"/>
                    </a:cubicBezTo>
                    <a:cubicBezTo>
                      <a:pt x="1" y="34259"/>
                      <a:pt x="9874" y="44133"/>
                      <a:pt x="22050" y="44133"/>
                    </a:cubicBezTo>
                    <a:cubicBezTo>
                      <a:pt x="34225" y="44133"/>
                      <a:pt x="44099" y="34259"/>
                      <a:pt x="44099" y="22083"/>
                    </a:cubicBezTo>
                    <a:cubicBezTo>
                      <a:pt x="44099" y="9908"/>
                      <a:pt x="34225" y="1"/>
                      <a:pt x="220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9;p15">
                <a:extLst>
                  <a:ext uri="{FF2B5EF4-FFF2-40B4-BE49-F238E27FC236}">
                    <a16:creationId xmlns:a16="http://schemas.microsoft.com/office/drawing/2014/main" id="{A74C7181-B4F0-1F1F-1E80-7AA6DFFBD532}"/>
                  </a:ext>
                </a:extLst>
              </p:cNvPr>
              <p:cNvSpPr/>
              <p:nvPr/>
            </p:nvSpPr>
            <p:spPr>
              <a:xfrm>
                <a:off x="5377350" y="805175"/>
                <a:ext cx="548750" cy="547925"/>
              </a:xfrm>
              <a:custGeom>
                <a:avLst/>
                <a:gdLst/>
                <a:ahLst/>
                <a:cxnLst/>
                <a:rect l="l" t="t" r="r" b="b"/>
                <a:pathLst>
                  <a:path w="21950" h="21917" extrusionOk="0">
                    <a:moveTo>
                      <a:pt x="10975" y="1"/>
                    </a:moveTo>
                    <a:cubicBezTo>
                      <a:pt x="4904" y="1"/>
                      <a:pt x="0" y="4904"/>
                      <a:pt x="0" y="10975"/>
                    </a:cubicBezTo>
                    <a:cubicBezTo>
                      <a:pt x="0" y="17013"/>
                      <a:pt x="4904" y="21917"/>
                      <a:pt x="10975" y="21917"/>
                    </a:cubicBezTo>
                    <a:cubicBezTo>
                      <a:pt x="17046" y="21917"/>
                      <a:pt x="21949" y="17013"/>
                      <a:pt x="21949" y="10975"/>
                    </a:cubicBezTo>
                    <a:cubicBezTo>
                      <a:pt x="21949" y="4904"/>
                      <a:pt x="17046" y="1"/>
                      <a:pt x="109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0;p15">
                <a:extLst>
                  <a:ext uri="{FF2B5EF4-FFF2-40B4-BE49-F238E27FC236}">
                    <a16:creationId xmlns:a16="http://schemas.microsoft.com/office/drawing/2014/main" id="{F9ECE221-53C8-65BB-C0ED-DB5D30E7F3E3}"/>
                  </a:ext>
                </a:extLst>
              </p:cNvPr>
              <p:cNvSpPr/>
              <p:nvPr/>
            </p:nvSpPr>
            <p:spPr>
              <a:xfrm>
                <a:off x="4918675" y="349025"/>
                <a:ext cx="818950" cy="808100"/>
              </a:xfrm>
              <a:custGeom>
                <a:avLst/>
                <a:gdLst/>
                <a:ahLst/>
                <a:cxnLst/>
                <a:rect l="l" t="t" r="r" b="b"/>
                <a:pathLst>
                  <a:path w="32758" h="32324" extrusionOk="0">
                    <a:moveTo>
                      <a:pt x="12777" y="1"/>
                    </a:moveTo>
                    <a:lnTo>
                      <a:pt x="10975" y="10875"/>
                    </a:lnTo>
                    <a:lnTo>
                      <a:pt x="10909" y="10775"/>
                    </a:lnTo>
                    <a:lnTo>
                      <a:pt x="1" y="12576"/>
                    </a:lnTo>
                    <a:lnTo>
                      <a:pt x="9641" y="22216"/>
                    </a:lnTo>
                    <a:lnTo>
                      <a:pt x="19782" y="20549"/>
                    </a:lnTo>
                    <a:lnTo>
                      <a:pt x="26787" y="27554"/>
                    </a:lnTo>
                    <a:cubicBezTo>
                      <a:pt x="25986" y="28754"/>
                      <a:pt x="26119" y="30389"/>
                      <a:pt x="27154" y="31423"/>
                    </a:cubicBezTo>
                    <a:cubicBezTo>
                      <a:pt x="27754" y="32023"/>
                      <a:pt x="28546" y="32324"/>
                      <a:pt x="29338" y="32324"/>
                    </a:cubicBezTo>
                    <a:cubicBezTo>
                      <a:pt x="30131" y="32324"/>
                      <a:pt x="30923" y="32023"/>
                      <a:pt x="31523" y="31423"/>
                    </a:cubicBezTo>
                    <a:cubicBezTo>
                      <a:pt x="32758" y="30222"/>
                      <a:pt x="32758" y="28254"/>
                      <a:pt x="31523" y="27087"/>
                    </a:cubicBezTo>
                    <a:cubicBezTo>
                      <a:pt x="30936" y="26499"/>
                      <a:pt x="30144" y="26202"/>
                      <a:pt x="29355" y="26202"/>
                    </a:cubicBezTo>
                    <a:cubicBezTo>
                      <a:pt x="28756" y="26202"/>
                      <a:pt x="28158" y="26374"/>
                      <a:pt x="27654" y="26720"/>
                    </a:cubicBezTo>
                    <a:lnTo>
                      <a:pt x="20749" y="19748"/>
                    </a:lnTo>
                    <a:lnTo>
                      <a:pt x="22417" y="9607"/>
                    </a:lnTo>
                    <a:lnTo>
                      <a:pt x="127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 name="Google Shape;97;p15">
            <a:extLst>
              <a:ext uri="{FF2B5EF4-FFF2-40B4-BE49-F238E27FC236}">
                <a16:creationId xmlns:a16="http://schemas.microsoft.com/office/drawing/2014/main" id="{1B85BF1A-77B2-DB83-6B6B-2F3AB1B442CF}"/>
              </a:ext>
            </a:extLst>
          </p:cNvPr>
          <p:cNvGrpSpPr/>
          <p:nvPr/>
        </p:nvGrpSpPr>
        <p:grpSpPr>
          <a:xfrm>
            <a:off x="7619700" y="1003743"/>
            <a:ext cx="750900" cy="750900"/>
            <a:chOff x="4737925" y="4200675"/>
            <a:chExt cx="750900" cy="750900"/>
          </a:xfrm>
        </p:grpSpPr>
        <p:sp>
          <p:nvSpPr>
            <p:cNvPr id="23" name="Google Shape;98;p15">
              <a:extLst>
                <a:ext uri="{FF2B5EF4-FFF2-40B4-BE49-F238E27FC236}">
                  <a16:creationId xmlns:a16="http://schemas.microsoft.com/office/drawing/2014/main" id="{65043C17-D9EF-A22F-4F28-4705CF48C9B7}"/>
                </a:ext>
              </a:extLst>
            </p:cNvPr>
            <p:cNvSpPr/>
            <p:nvPr/>
          </p:nvSpPr>
          <p:spPr>
            <a:xfrm>
              <a:off x="4737925" y="4200675"/>
              <a:ext cx="750900" cy="750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99;p15">
              <a:extLst>
                <a:ext uri="{FF2B5EF4-FFF2-40B4-BE49-F238E27FC236}">
                  <a16:creationId xmlns:a16="http://schemas.microsoft.com/office/drawing/2014/main" id="{CCCB94B7-6CF8-3EB4-8693-DA827EAF211A}"/>
                </a:ext>
              </a:extLst>
            </p:cNvPr>
            <p:cNvGrpSpPr/>
            <p:nvPr/>
          </p:nvGrpSpPr>
          <p:grpSpPr>
            <a:xfrm>
              <a:off x="4885188" y="4388720"/>
              <a:ext cx="456372" cy="374806"/>
              <a:chOff x="3188275" y="497475"/>
              <a:chExt cx="900675" cy="739700"/>
            </a:xfrm>
          </p:grpSpPr>
          <p:sp>
            <p:nvSpPr>
              <p:cNvPr id="25" name="Google Shape;100;p15">
                <a:extLst>
                  <a:ext uri="{FF2B5EF4-FFF2-40B4-BE49-F238E27FC236}">
                    <a16:creationId xmlns:a16="http://schemas.microsoft.com/office/drawing/2014/main" id="{5A027144-1494-7811-81A9-92099D7155D3}"/>
                  </a:ext>
                </a:extLst>
              </p:cNvPr>
              <p:cNvSpPr/>
              <p:nvPr/>
            </p:nvSpPr>
            <p:spPr>
              <a:xfrm>
                <a:off x="3188275" y="497475"/>
                <a:ext cx="900675" cy="739700"/>
              </a:xfrm>
              <a:custGeom>
                <a:avLst/>
                <a:gdLst/>
                <a:ahLst/>
                <a:cxnLst/>
                <a:rect l="l" t="t" r="r" b="b"/>
                <a:pathLst>
                  <a:path w="36027" h="29588" extrusionOk="0">
                    <a:moveTo>
                      <a:pt x="29055" y="0"/>
                    </a:moveTo>
                    <a:lnTo>
                      <a:pt x="1" y="10808"/>
                    </a:lnTo>
                    <a:lnTo>
                      <a:pt x="6972" y="29588"/>
                    </a:lnTo>
                    <a:lnTo>
                      <a:pt x="17780" y="25585"/>
                    </a:lnTo>
                    <a:lnTo>
                      <a:pt x="23484" y="28187"/>
                    </a:lnTo>
                    <a:lnTo>
                      <a:pt x="26119" y="22483"/>
                    </a:lnTo>
                    <a:lnTo>
                      <a:pt x="36026" y="18780"/>
                    </a:lnTo>
                    <a:lnTo>
                      <a:pt x="290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01;p15">
                <a:extLst>
                  <a:ext uri="{FF2B5EF4-FFF2-40B4-BE49-F238E27FC236}">
                    <a16:creationId xmlns:a16="http://schemas.microsoft.com/office/drawing/2014/main" id="{BD3B5CD2-B2CD-5114-8300-5B9068A201DA}"/>
                  </a:ext>
                </a:extLst>
              </p:cNvPr>
              <p:cNvSpPr/>
              <p:nvPr/>
            </p:nvSpPr>
            <p:spPr>
              <a:xfrm>
                <a:off x="3465150" y="900175"/>
                <a:ext cx="85925" cy="76375"/>
              </a:xfrm>
              <a:custGeom>
                <a:avLst/>
                <a:gdLst/>
                <a:ahLst/>
                <a:cxnLst/>
                <a:rect l="l" t="t" r="r" b="b"/>
                <a:pathLst>
                  <a:path w="3437" h="3055" extrusionOk="0">
                    <a:moveTo>
                      <a:pt x="1684" y="1"/>
                    </a:moveTo>
                    <a:cubicBezTo>
                      <a:pt x="1524" y="1"/>
                      <a:pt x="1361" y="24"/>
                      <a:pt x="1201" y="70"/>
                    </a:cubicBezTo>
                    <a:cubicBezTo>
                      <a:pt x="401" y="371"/>
                      <a:pt x="0" y="1238"/>
                      <a:pt x="267" y="2038"/>
                    </a:cubicBezTo>
                    <a:cubicBezTo>
                      <a:pt x="505" y="2672"/>
                      <a:pt x="1097" y="3055"/>
                      <a:pt x="1731" y="3055"/>
                    </a:cubicBezTo>
                    <a:cubicBezTo>
                      <a:pt x="1898" y="3055"/>
                      <a:pt x="2068" y="3028"/>
                      <a:pt x="2235" y="2972"/>
                    </a:cubicBezTo>
                    <a:cubicBezTo>
                      <a:pt x="3036" y="2672"/>
                      <a:pt x="3436" y="1805"/>
                      <a:pt x="3169" y="1004"/>
                    </a:cubicBezTo>
                    <a:cubicBezTo>
                      <a:pt x="2929" y="364"/>
                      <a:pt x="2326" y="1"/>
                      <a:pt x="16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2;p15">
                <a:extLst>
                  <a:ext uri="{FF2B5EF4-FFF2-40B4-BE49-F238E27FC236}">
                    <a16:creationId xmlns:a16="http://schemas.microsoft.com/office/drawing/2014/main" id="{9006E69F-0F53-4113-6C26-6488F0D61999}"/>
                  </a:ext>
                </a:extLst>
              </p:cNvPr>
              <p:cNvSpPr/>
              <p:nvPr/>
            </p:nvSpPr>
            <p:spPr>
              <a:xfrm>
                <a:off x="3603575" y="848675"/>
                <a:ext cx="86750" cy="76600"/>
              </a:xfrm>
              <a:custGeom>
                <a:avLst/>
                <a:gdLst/>
                <a:ahLst/>
                <a:cxnLst/>
                <a:rect l="l" t="t" r="r" b="b"/>
                <a:pathLst>
                  <a:path w="3470" h="3064" extrusionOk="0">
                    <a:moveTo>
                      <a:pt x="1720" y="0"/>
                    </a:moveTo>
                    <a:cubicBezTo>
                      <a:pt x="1549" y="0"/>
                      <a:pt x="1375" y="31"/>
                      <a:pt x="1201" y="96"/>
                    </a:cubicBezTo>
                    <a:cubicBezTo>
                      <a:pt x="401" y="396"/>
                      <a:pt x="1" y="1263"/>
                      <a:pt x="301" y="2064"/>
                    </a:cubicBezTo>
                    <a:cubicBezTo>
                      <a:pt x="508" y="2684"/>
                      <a:pt x="1095" y="3064"/>
                      <a:pt x="1706" y="3064"/>
                    </a:cubicBezTo>
                    <a:cubicBezTo>
                      <a:pt x="1883" y="3064"/>
                      <a:pt x="2063" y="3032"/>
                      <a:pt x="2236" y="2964"/>
                    </a:cubicBezTo>
                    <a:cubicBezTo>
                      <a:pt x="3036" y="2697"/>
                      <a:pt x="3470" y="1797"/>
                      <a:pt x="3170" y="1030"/>
                    </a:cubicBezTo>
                    <a:cubicBezTo>
                      <a:pt x="2908" y="402"/>
                      <a:pt x="2339" y="0"/>
                      <a:pt x="17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3;p15">
                <a:extLst>
                  <a:ext uri="{FF2B5EF4-FFF2-40B4-BE49-F238E27FC236}">
                    <a16:creationId xmlns:a16="http://schemas.microsoft.com/office/drawing/2014/main" id="{AAFF5144-0088-962B-818F-F2B6BA1D67DF}"/>
                  </a:ext>
                </a:extLst>
              </p:cNvPr>
              <p:cNvSpPr/>
              <p:nvPr/>
            </p:nvSpPr>
            <p:spPr>
              <a:xfrm>
                <a:off x="3741175" y="797775"/>
                <a:ext cx="86750" cy="76550"/>
              </a:xfrm>
              <a:custGeom>
                <a:avLst/>
                <a:gdLst/>
                <a:ahLst/>
                <a:cxnLst/>
                <a:rect l="l" t="t" r="r" b="b"/>
                <a:pathLst>
                  <a:path w="3470" h="3062" extrusionOk="0">
                    <a:moveTo>
                      <a:pt x="1727" y="1"/>
                    </a:moveTo>
                    <a:cubicBezTo>
                      <a:pt x="1553" y="1"/>
                      <a:pt x="1375" y="31"/>
                      <a:pt x="1201" y="97"/>
                    </a:cubicBezTo>
                    <a:cubicBezTo>
                      <a:pt x="401" y="397"/>
                      <a:pt x="1" y="1264"/>
                      <a:pt x="301" y="2065"/>
                    </a:cubicBezTo>
                    <a:cubicBezTo>
                      <a:pt x="510" y="2665"/>
                      <a:pt x="1107" y="3061"/>
                      <a:pt x="1724" y="3061"/>
                    </a:cubicBezTo>
                    <a:cubicBezTo>
                      <a:pt x="1896" y="3061"/>
                      <a:pt x="2069" y="3031"/>
                      <a:pt x="2235" y="2965"/>
                    </a:cubicBezTo>
                    <a:cubicBezTo>
                      <a:pt x="3036" y="2665"/>
                      <a:pt x="3470" y="1798"/>
                      <a:pt x="3169" y="997"/>
                    </a:cubicBezTo>
                    <a:cubicBezTo>
                      <a:pt x="2935" y="397"/>
                      <a:pt x="2352" y="1"/>
                      <a:pt x="17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121;p15">
            <a:extLst>
              <a:ext uri="{FF2B5EF4-FFF2-40B4-BE49-F238E27FC236}">
                <a16:creationId xmlns:a16="http://schemas.microsoft.com/office/drawing/2014/main" id="{AD46B451-FE01-54BC-8725-1BEA28DDA3A6}"/>
              </a:ext>
            </a:extLst>
          </p:cNvPr>
          <p:cNvGrpSpPr/>
          <p:nvPr/>
        </p:nvGrpSpPr>
        <p:grpSpPr>
          <a:xfrm>
            <a:off x="8285525" y="252843"/>
            <a:ext cx="750900" cy="750900"/>
            <a:chOff x="3821100" y="1415250"/>
            <a:chExt cx="750900" cy="750900"/>
          </a:xfrm>
        </p:grpSpPr>
        <p:sp>
          <p:nvSpPr>
            <p:cNvPr id="30" name="Google Shape;122;p15">
              <a:extLst>
                <a:ext uri="{FF2B5EF4-FFF2-40B4-BE49-F238E27FC236}">
                  <a16:creationId xmlns:a16="http://schemas.microsoft.com/office/drawing/2014/main" id="{74D7283F-EB9D-E1F7-27A9-74BA8F937C35}"/>
                </a:ext>
              </a:extLst>
            </p:cNvPr>
            <p:cNvSpPr/>
            <p:nvPr/>
          </p:nvSpPr>
          <p:spPr>
            <a:xfrm>
              <a:off x="3821100" y="1415250"/>
              <a:ext cx="750900" cy="750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123;p15">
              <a:extLst>
                <a:ext uri="{FF2B5EF4-FFF2-40B4-BE49-F238E27FC236}">
                  <a16:creationId xmlns:a16="http://schemas.microsoft.com/office/drawing/2014/main" id="{C907273E-DD5A-1753-B6CB-C8B43EE5BF55}"/>
                </a:ext>
              </a:extLst>
            </p:cNvPr>
            <p:cNvGrpSpPr/>
            <p:nvPr/>
          </p:nvGrpSpPr>
          <p:grpSpPr>
            <a:xfrm>
              <a:off x="4009422" y="1607598"/>
              <a:ext cx="456363" cy="476465"/>
              <a:chOff x="1828975" y="460775"/>
              <a:chExt cx="1185050" cy="1237250"/>
            </a:xfrm>
          </p:grpSpPr>
          <p:sp>
            <p:nvSpPr>
              <p:cNvPr id="32" name="Google Shape;124;p15">
                <a:extLst>
                  <a:ext uri="{FF2B5EF4-FFF2-40B4-BE49-F238E27FC236}">
                    <a16:creationId xmlns:a16="http://schemas.microsoft.com/office/drawing/2014/main" id="{2A15E90A-F9A4-B0CD-EA71-3489EB7EBE87}"/>
                  </a:ext>
                </a:extLst>
              </p:cNvPr>
              <p:cNvSpPr/>
              <p:nvPr/>
            </p:nvSpPr>
            <p:spPr>
              <a:xfrm>
                <a:off x="1828975" y="460875"/>
                <a:ext cx="924850" cy="859600"/>
              </a:xfrm>
              <a:custGeom>
                <a:avLst/>
                <a:gdLst/>
                <a:ahLst/>
                <a:cxnLst/>
                <a:rect l="l" t="t" r="r" b="b"/>
                <a:pathLst>
                  <a:path w="36994" h="34384" extrusionOk="0">
                    <a:moveTo>
                      <a:pt x="18479" y="1"/>
                    </a:moveTo>
                    <a:cubicBezTo>
                      <a:pt x="10211" y="1"/>
                      <a:pt x="2945" y="5976"/>
                      <a:pt x="1535" y="14407"/>
                    </a:cubicBezTo>
                    <a:cubicBezTo>
                      <a:pt x="1" y="23780"/>
                      <a:pt x="6338" y="32620"/>
                      <a:pt x="15712" y="34154"/>
                    </a:cubicBezTo>
                    <a:cubicBezTo>
                      <a:pt x="16654" y="34308"/>
                      <a:pt x="17591" y="34383"/>
                      <a:pt x="18516" y="34383"/>
                    </a:cubicBezTo>
                    <a:cubicBezTo>
                      <a:pt x="26783" y="34383"/>
                      <a:pt x="34049" y="28408"/>
                      <a:pt x="35459" y="19977"/>
                    </a:cubicBezTo>
                    <a:cubicBezTo>
                      <a:pt x="36994" y="10637"/>
                      <a:pt x="30656" y="1798"/>
                      <a:pt x="21282" y="230"/>
                    </a:cubicBezTo>
                    <a:cubicBezTo>
                      <a:pt x="20340" y="76"/>
                      <a:pt x="19403" y="1"/>
                      <a:pt x="184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25;p15">
                <a:extLst>
                  <a:ext uri="{FF2B5EF4-FFF2-40B4-BE49-F238E27FC236}">
                    <a16:creationId xmlns:a16="http://schemas.microsoft.com/office/drawing/2014/main" id="{53989437-F8D3-36E7-76C2-305FD9EE0393}"/>
                  </a:ext>
                </a:extLst>
              </p:cNvPr>
              <p:cNvSpPr/>
              <p:nvPr/>
            </p:nvSpPr>
            <p:spPr>
              <a:xfrm>
                <a:off x="2109175" y="460775"/>
                <a:ext cx="362775" cy="858975"/>
              </a:xfrm>
              <a:custGeom>
                <a:avLst/>
                <a:gdLst/>
                <a:ahLst/>
                <a:cxnLst/>
                <a:rect l="l" t="t" r="r" b="b"/>
                <a:pathLst>
                  <a:path w="14511" h="34359" fill="none" extrusionOk="0">
                    <a:moveTo>
                      <a:pt x="14511" y="17179"/>
                    </a:moveTo>
                    <a:cubicBezTo>
                      <a:pt x="14511" y="26686"/>
                      <a:pt x="11275" y="34358"/>
                      <a:pt x="7272" y="34358"/>
                    </a:cubicBezTo>
                    <a:cubicBezTo>
                      <a:pt x="3270" y="34358"/>
                      <a:pt x="1" y="26686"/>
                      <a:pt x="1" y="17179"/>
                    </a:cubicBezTo>
                    <a:cubicBezTo>
                      <a:pt x="1" y="7706"/>
                      <a:pt x="3270" y="0"/>
                      <a:pt x="7272" y="0"/>
                    </a:cubicBezTo>
                    <a:cubicBezTo>
                      <a:pt x="11275" y="0"/>
                      <a:pt x="14511" y="7706"/>
                      <a:pt x="14511" y="17179"/>
                    </a:cubicBezTo>
                    <a:close/>
                  </a:path>
                </a:pathLst>
              </a:custGeom>
              <a:noFill/>
              <a:ln w="5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26;p15">
                <a:extLst>
                  <a:ext uri="{FF2B5EF4-FFF2-40B4-BE49-F238E27FC236}">
                    <a16:creationId xmlns:a16="http://schemas.microsoft.com/office/drawing/2014/main" id="{B4BA300F-31D7-21FA-69EE-F2EA691AAD7A}"/>
                  </a:ext>
                </a:extLst>
              </p:cNvPr>
              <p:cNvSpPr/>
              <p:nvPr/>
            </p:nvSpPr>
            <p:spPr>
              <a:xfrm>
                <a:off x="2290975" y="460775"/>
                <a:ext cx="25" cy="859800"/>
              </a:xfrm>
              <a:custGeom>
                <a:avLst/>
                <a:gdLst/>
                <a:ahLst/>
                <a:cxnLst/>
                <a:rect l="l" t="t" r="r" b="b"/>
                <a:pathLst>
                  <a:path w="1" h="34392" fill="none" extrusionOk="0">
                    <a:moveTo>
                      <a:pt x="0" y="0"/>
                    </a:moveTo>
                    <a:lnTo>
                      <a:pt x="0" y="34392"/>
                    </a:lnTo>
                  </a:path>
                </a:pathLst>
              </a:custGeom>
              <a:noFill/>
              <a:ln w="500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27;p15">
                <a:extLst>
                  <a:ext uri="{FF2B5EF4-FFF2-40B4-BE49-F238E27FC236}">
                    <a16:creationId xmlns:a16="http://schemas.microsoft.com/office/drawing/2014/main" id="{0C979215-EA4F-CBFB-A6AE-DC99FD70BC7D}"/>
                  </a:ext>
                </a:extLst>
              </p:cNvPr>
              <p:cNvSpPr/>
              <p:nvPr/>
            </p:nvSpPr>
            <p:spPr>
              <a:xfrm>
                <a:off x="1861500" y="890250"/>
                <a:ext cx="858975" cy="25"/>
              </a:xfrm>
              <a:custGeom>
                <a:avLst/>
                <a:gdLst/>
                <a:ahLst/>
                <a:cxnLst/>
                <a:rect l="l" t="t" r="r" b="b"/>
                <a:pathLst>
                  <a:path w="34359" h="1" fill="none" extrusionOk="0">
                    <a:moveTo>
                      <a:pt x="34358" y="0"/>
                    </a:moveTo>
                    <a:lnTo>
                      <a:pt x="1" y="0"/>
                    </a:lnTo>
                  </a:path>
                </a:pathLst>
              </a:custGeom>
              <a:noFill/>
              <a:ln w="5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28;p15">
                <a:extLst>
                  <a:ext uri="{FF2B5EF4-FFF2-40B4-BE49-F238E27FC236}">
                    <a16:creationId xmlns:a16="http://schemas.microsoft.com/office/drawing/2014/main" id="{89E7C679-B193-0A07-61FF-40D88B10F090}"/>
                  </a:ext>
                </a:extLst>
              </p:cNvPr>
              <p:cNvSpPr/>
              <p:nvPr/>
            </p:nvSpPr>
            <p:spPr>
              <a:xfrm>
                <a:off x="1906525" y="700950"/>
                <a:ext cx="770575" cy="25"/>
              </a:xfrm>
              <a:custGeom>
                <a:avLst/>
                <a:gdLst/>
                <a:ahLst/>
                <a:cxnLst/>
                <a:rect l="l" t="t" r="r" b="b"/>
                <a:pathLst>
                  <a:path w="30823" h="1" fill="none" extrusionOk="0">
                    <a:moveTo>
                      <a:pt x="30823" y="0"/>
                    </a:moveTo>
                    <a:lnTo>
                      <a:pt x="1" y="0"/>
                    </a:lnTo>
                  </a:path>
                </a:pathLst>
              </a:custGeom>
              <a:noFill/>
              <a:ln w="5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29;p15">
                <a:extLst>
                  <a:ext uri="{FF2B5EF4-FFF2-40B4-BE49-F238E27FC236}">
                    <a16:creationId xmlns:a16="http://schemas.microsoft.com/office/drawing/2014/main" id="{AAAB002A-F48C-BA84-A1BA-3212AA7DD324}"/>
                  </a:ext>
                </a:extLst>
              </p:cNvPr>
              <p:cNvSpPr/>
              <p:nvPr/>
            </p:nvSpPr>
            <p:spPr>
              <a:xfrm>
                <a:off x="1906525" y="1087900"/>
                <a:ext cx="770575" cy="0"/>
              </a:xfrm>
              <a:custGeom>
                <a:avLst/>
                <a:gdLst/>
                <a:ahLst/>
                <a:cxnLst/>
                <a:rect l="l" t="t" r="r" b="b"/>
                <a:pathLst>
                  <a:path w="30823" fill="none" extrusionOk="0">
                    <a:moveTo>
                      <a:pt x="30823" y="0"/>
                    </a:moveTo>
                    <a:lnTo>
                      <a:pt x="1" y="0"/>
                    </a:lnTo>
                  </a:path>
                </a:pathLst>
              </a:custGeom>
              <a:noFill/>
              <a:ln w="5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30;p15">
                <a:extLst>
                  <a:ext uri="{FF2B5EF4-FFF2-40B4-BE49-F238E27FC236}">
                    <a16:creationId xmlns:a16="http://schemas.microsoft.com/office/drawing/2014/main" id="{B68A4B46-FFD5-A31F-4BE7-BD6328436A34}"/>
                  </a:ext>
                </a:extLst>
              </p:cNvPr>
              <p:cNvSpPr/>
              <p:nvPr/>
            </p:nvSpPr>
            <p:spPr>
              <a:xfrm>
                <a:off x="2300575" y="1001450"/>
                <a:ext cx="713450" cy="696575"/>
              </a:xfrm>
              <a:custGeom>
                <a:avLst/>
                <a:gdLst/>
                <a:ahLst/>
                <a:cxnLst/>
                <a:rect l="l" t="t" r="r" b="b"/>
                <a:pathLst>
                  <a:path w="28538" h="27863" extrusionOk="0">
                    <a:moveTo>
                      <a:pt x="1572" y="0"/>
                    </a:moveTo>
                    <a:cubicBezTo>
                      <a:pt x="693" y="0"/>
                      <a:pt x="1" y="935"/>
                      <a:pt x="417" y="1823"/>
                    </a:cubicBezTo>
                    <a:lnTo>
                      <a:pt x="11592" y="27142"/>
                    </a:lnTo>
                    <a:cubicBezTo>
                      <a:pt x="11809" y="27634"/>
                      <a:pt x="12252" y="27862"/>
                      <a:pt x="12695" y="27862"/>
                    </a:cubicBezTo>
                    <a:cubicBezTo>
                      <a:pt x="13273" y="27862"/>
                      <a:pt x="13851" y="27473"/>
                      <a:pt x="13927" y="26775"/>
                    </a:cubicBezTo>
                    <a:lnTo>
                      <a:pt x="15294" y="15000"/>
                    </a:lnTo>
                    <a:lnTo>
                      <a:pt x="27036" y="13632"/>
                    </a:lnTo>
                    <a:cubicBezTo>
                      <a:pt x="28304" y="13499"/>
                      <a:pt x="28537" y="11797"/>
                      <a:pt x="27436" y="11297"/>
                    </a:cubicBezTo>
                    <a:lnTo>
                      <a:pt x="2118" y="122"/>
                    </a:lnTo>
                    <a:cubicBezTo>
                      <a:pt x="1934" y="38"/>
                      <a:pt x="1749" y="0"/>
                      <a:pt x="15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2772"/>
                                        </p:tgtEl>
                                        <p:attrNameLst>
                                          <p:attrName>r</p:attrName>
                                        </p:attrNameLst>
                                      </p:cBhvr>
                                    </p:animRot>
                                  </p:childTnLst>
                                </p:cTn>
                              </p:par>
                              <p:par>
                                <p:cTn id="7" presetID="2" presetClass="entr" presetSubtype="8" fill="hold" nodeType="withEffect">
                                  <p:stCondLst>
                                    <p:cond delay="0"/>
                                  </p:stCondLst>
                                  <p:childTnLst>
                                    <p:set>
                                      <p:cBhvr>
                                        <p:cTn id="8" dur="1" fill="hold">
                                          <p:stCondLst>
                                            <p:cond delay="0"/>
                                          </p:stCondLst>
                                        </p:cTn>
                                        <p:tgtEl>
                                          <p:spTgt spid="2767"/>
                                        </p:tgtEl>
                                        <p:attrNameLst>
                                          <p:attrName>style.visibility</p:attrName>
                                        </p:attrNameLst>
                                      </p:cBhvr>
                                      <p:to>
                                        <p:strVal val="visible"/>
                                      </p:to>
                                    </p:set>
                                    <p:anim calcmode="lin" valueType="num">
                                      <p:cBhvr additive="base">
                                        <p:cTn id="9" dur="1000"/>
                                        <p:tgtEl>
                                          <p:spTgt spid="2767"/>
                                        </p:tgtEl>
                                        <p:attrNameLst>
                                          <p:attrName>ppt_x</p:attrName>
                                        </p:attrNameLst>
                                      </p:cBhvr>
                                      <p:tavLst>
                                        <p:tav tm="0">
                                          <p:val>
                                            <p:strVal val="#ppt_x-1"/>
                                          </p:val>
                                        </p:tav>
                                        <p:tav tm="100000">
                                          <p:val>
                                            <p:strVal val="#ppt_x"/>
                                          </p:val>
                                        </p:tav>
                                      </p:tavLst>
                                    </p:anim>
                                  </p:childTnLst>
                                </p:cTn>
                              </p:par>
                              <p:par>
                                <p:cTn id="10" presetID="2" presetClass="entr" presetSubtype="1" fill="hold" nodeType="withEffect">
                                  <p:stCondLst>
                                    <p:cond delay="0"/>
                                  </p:stCondLst>
                                  <p:childTnLst>
                                    <p:set>
                                      <p:cBhvr>
                                        <p:cTn id="11" dur="1" fill="hold">
                                          <p:stCondLst>
                                            <p:cond delay="0"/>
                                          </p:stCondLst>
                                        </p:cTn>
                                        <p:tgtEl>
                                          <p:spTgt spid="2765"/>
                                        </p:tgtEl>
                                        <p:attrNameLst>
                                          <p:attrName>style.visibility</p:attrName>
                                        </p:attrNameLst>
                                      </p:cBhvr>
                                      <p:to>
                                        <p:strVal val="visible"/>
                                      </p:to>
                                    </p:set>
                                    <p:anim calcmode="lin" valueType="num">
                                      <p:cBhvr additive="base">
                                        <p:cTn id="12" dur="1000"/>
                                        <p:tgtEl>
                                          <p:spTgt spid="2765"/>
                                        </p:tgtEl>
                                        <p:attrNameLst>
                                          <p:attrName>ppt_y</p:attrName>
                                        </p:attrNameLst>
                                      </p:cBhvr>
                                      <p:tavLst>
                                        <p:tav tm="0">
                                          <p:val>
                                            <p:strVal val="#ppt_y-1"/>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2764"/>
                                        </p:tgtEl>
                                        <p:attrNameLst>
                                          <p:attrName>style.visibility</p:attrName>
                                        </p:attrNameLst>
                                      </p:cBhvr>
                                      <p:to>
                                        <p:strVal val="visible"/>
                                      </p:to>
                                    </p:set>
                                    <p:anim calcmode="lin" valueType="num">
                                      <p:cBhvr additive="base">
                                        <p:cTn id="15" dur="1000"/>
                                        <p:tgtEl>
                                          <p:spTgt spid="2764"/>
                                        </p:tgtEl>
                                        <p:attrNameLst>
                                          <p:attrName>ppt_x</p:attrName>
                                        </p:attrNameLst>
                                      </p:cBhvr>
                                      <p:tavLst>
                                        <p:tav tm="0">
                                          <p:val>
                                            <p:strVal val="#ppt_x+1"/>
                                          </p:val>
                                        </p:tav>
                                        <p:tav tm="100000">
                                          <p:val>
                                            <p:strVal val="#ppt_x"/>
                                          </p:val>
                                        </p:tav>
                                      </p:tavLst>
                                    </p:anim>
                                  </p:childTnLst>
                                </p:cTn>
                              </p:par>
                              <p:par>
                                <p:cTn id="16" presetID="2" presetClass="entr" presetSubtype="8" fill="hold" nodeType="withEffect">
                                  <p:stCondLst>
                                    <p:cond delay="0"/>
                                  </p:stCondLst>
                                  <p:childTnLst>
                                    <p:set>
                                      <p:cBhvr>
                                        <p:cTn id="17" dur="1" fill="hold">
                                          <p:stCondLst>
                                            <p:cond delay="0"/>
                                          </p:stCondLst>
                                        </p:cTn>
                                        <p:tgtEl>
                                          <p:spTgt spid="2774"/>
                                        </p:tgtEl>
                                        <p:attrNameLst>
                                          <p:attrName>style.visibility</p:attrName>
                                        </p:attrNameLst>
                                      </p:cBhvr>
                                      <p:to>
                                        <p:strVal val="visible"/>
                                      </p:to>
                                    </p:set>
                                    <p:anim calcmode="lin" valueType="num">
                                      <p:cBhvr additive="base">
                                        <p:cTn id="18" dur="1000"/>
                                        <p:tgtEl>
                                          <p:spTgt spid="2774"/>
                                        </p:tgtEl>
                                        <p:attrNameLst>
                                          <p:attrName>ppt_x</p:attrName>
                                        </p:attrNameLst>
                                      </p:cBhvr>
                                      <p:tavLst>
                                        <p:tav tm="0">
                                          <p:val>
                                            <p:strVal val="#ppt_x-1"/>
                                          </p:val>
                                        </p:tav>
                                        <p:tav tm="100000">
                                          <p:val>
                                            <p:strVal val="#ppt_x"/>
                                          </p:val>
                                        </p:tav>
                                      </p:tavLst>
                                    </p:anim>
                                  </p:childTnLst>
                                </p:cTn>
                              </p:par>
                              <p:par>
                                <p:cTn id="19" presetID="10" presetClass="entr" presetSubtype="0" fill="hold" nodeType="withEffect">
                                  <p:stCondLst>
                                    <p:cond delay="0"/>
                                  </p:stCondLst>
                                  <p:childTnLst>
                                    <p:set>
                                      <p:cBhvr>
                                        <p:cTn id="20" dur="1" fill="hold">
                                          <p:stCondLst>
                                            <p:cond delay="0"/>
                                          </p:stCondLst>
                                        </p:cTn>
                                        <p:tgtEl>
                                          <p:spTgt spid="2766"/>
                                        </p:tgtEl>
                                        <p:attrNameLst>
                                          <p:attrName>style.visibility</p:attrName>
                                        </p:attrNameLst>
                                      </p:cBhvr>
                                      <p:to>
                                        <p:strVal val="visible"/>
                                      </p:to>
                                    </p:set>
                                    <p:animEffect transition="in" filter="fade">
                                      <p:cBhvr>
                                        <p:cTn id="21" dur="1000"/>
                                        <p:tgtEl>
                                          <p:spTgt spid="27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1D56F-2905-9D91-B70E-55C8497D4D79}"/>
              </a:ext>
            </a:extLst>
          </p:cNvPr>
          <p:cNvSpPr>
            <a:spLocks noGrp="1"/>
          </p:cNvSpPr>
          <p:nvPr>
            <p:ph type="title"/>
          </p:nvPr>
        </p:nvSpPr>
        <p:spPr>
          <a:xfrm>
            <a:off x="720000" y="365515"/>
            <a:ext cx="7704000" cy="574800"/>
          </a:xfrm>
        </p:spPr>
        <p:txBody>
          <a:bodyPr/>
          <a:lstStyle/>
          <a:p>
            <a:r>
              <a:rPr lang="en-US" dirty="0"/>
              <a:t>Conclusion</a:t>
            </a:r>
          </a:p>
        </p:txBody>
      </p:sp>
      <p:sp>
        <p:nvSpPr>
          <p:cNvPr id="3" name="Text Placeholder 2">
            <a:extLst>
              <a:ext uri="{FF2B5EF4-FFF2-40B4-BE49-F238E27FC236}">
                <a16:creationId xmlns:a16="http://schemas.microsoft.com/office/drawing/2014/main" id="{D98ECFFA-7E75-16E6-2B9D-E33023F6A4A9}"/>
              </a:ext>
            </a:extLst>
          </p:cNvPr>
          <p:cNvSpPr>
            <a:spLocks noGrp="1"/>
          </p:cNvSpPr>
          <p:nvPr>
            <p:ph type="body" idx="1"/>
          </p:nvPr>
        </p:nvSpPr>
        <p:spPr>
          <a:xfrm>
            <a:off x="521208" y="981594"/>
            <a:ext cx="8037576" cy="3900512"/>
          </a:xfrm>
        </p:spPr>
        <p:txBody>
          <a:bodyPr/>
          <a:lstStyle/>
          <a:p>
            <a:pPr marL="139700" indent="0">
              <a:lnSpc>
                <a:spcPct val="150000"/>
              </a:lnSpc>
              <a:buNone/>
            </a:pPr>
            <a:r>
              <a:rPr lang="en-US" b="1" dirty="0">
                <a:latin typeface="Times New Roman" panose="02020603050405020304" pitchFamily="18" charset="0"/>
                <a:cs typeface="Times New Roman" panose="02020603050405020304" pitchFamily="18" charset="0"/>
              </a:rPr>
              <a:t>2. Regional Patterns:</a:t>
            </a:r>
          </a:p>
          <a:p>
            <a:pPr marL="139700" indent="0">
              <a:lnSpc>
                <a:spcPct val="150000"/>
              </a:lnSpc>
              <a:buNone/>
            </a:pPr>
            <a:r>
              <a:rPr lang="en-US" dirty="0">
                <a:latin typeface="Times New Roman" panose="02020603050405020304" pitchFamily="18" charset="0"/>
                <a:cs typeface="Times New Roman" panose="02020603050405020304" pitchFamily="18" charset="0"/>
              </a:rPr>
              <a:t>	The Middle East &amp; North African region and South Asian region have consistently faced a higher number of killings compared to other regions, indicating ongoing instability.</a:t>
            </a:r>
          </a:p>
          <a:p>
            <a:pPr marL="139700" indent="0">
              <a:lnSpc>
                <a:spcPct val="150000"/>
              </a:lnSpc>
              <a:buNone/>
            </a:pPr>
            <a:endParaRPr lang="en-US" dirty="0">
              <a:latin typeface="Times New Roman" panose="02020603050405020304" pitchFamily="18" charset="0"/>
              <a:cs typeface="Times New Roman" panose="02020603050405020304" pitchFamily="18" charset="0"/>
            </a:endParaRPr>
          </a:p>
          <a:p>
            <a:pPr marL="139700" indent="0">
              <a:lnSpc>
                <a:spcPct val="150000"/>
              </a:lnSpc>
              <a:buNone/>
            </a:pPr>
            <a:r>
              <a:rPr lang="en-US" b="1" dirty="0">
                <a:latin typeface="Times New Roman" panose="02020603050405020304" pitchFamily="18" charset="0"/>
                <a:cs typeface="Times New Roman" panose="02020603050405020304" pitchFamily="18" charset="0"/>
              </a:rPr>
              <a:t>3. Attack Types and Targets:</a:t>
            </a:r>
          </a:p>
          <a:p>
            <a:pPr marL="139700" indent="0">
              <a:lnSpc>
                <a:spcPct val="150000"/>
              </a:lnSpc>
              <a:buNone/>
            </a:pPr>
            <a:r>
              <a:rPr lang="en-US" dirty="0">
                <a:latin typeface="Times New Roman" panose="02020603050405020304" pitchFamily="18" charset="0"/>
                <a:cs typeface="Times New Roman" panose="02020603050405020304" pitchFamily="18" charset="0"/>
              </a:rPr>
              <a:t>	The combination of armed assaults and bombings/explosions accounts for a significant portion, specifically 77%, of the fatalities resulting from these attacks. This high fatality rate underscores the recurring use of these tactics in terrorist activities, highlighting the profound threat posed by weapons and explosives on a global scale.</a:t>
            </a:r>
          </a:p>
          <a:p>
            <a:pPr marL="139700" indent="0">
              <a:lnSpc>
                <a:spcPct val="150000"/>
              </a:lnSpc>
              <a:buNone/>
            </a:pPr>
            <a:r>
              <a:rPr lang="en-US" dirty="0">
                <a:latin typeface="Times New Roman" panose="02020603050405020304" pitchFamily="18" charset="0"/>
                <a:cs typeface="Times New Roman" panose="02020603050405020304" pitchFamily="18" charset="0"/>
              </a:rPr>
              <a:t>	The majority of deaths occurred when the targets were citizens of the country, specific properties, military personnel, or the police.</a:t>
            </a:r>
          </a:p>
        </p:txBody>
      </p:sp>
    </p:spTree>
    <p:extLst>
      <p:ext uri="{BB962C8B-B14F-4D97-AF65-F5344CB8AC3E}">
        <p14:creationId xmlns:p14="http://schemas.microsoft.com/office/powerpoint/2010/main" val="7871951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1D56F-2905-9D91-B70E-55C8497D4D79}"/>
              </a:ext>
            </a:extLst>
          </p:cNvPr>
          <p:cNvSpPr>
            <a:spLocks noGrp="1"/>
          </p:cNvSpPr>
          <p:nvPr>
            <p:ph type="title"/>
          </p:nvPr>
        </p:nvSpPr>
        <p:spPr>
          <a:xfrm>
            <a:off x="720000" y="373466"/>
            <a:ext cx="7704000" cy="574800"/>
          </a:xfrm>
        </p:spPr>
        <p:txBody>
          <a:bodyPr/>
          <a:lstStyle/>
          <a:p>
            <a:r>
              <a:rPr lang="en-US" dirty="0"/>
              <a:t>Conclusion</a:t>
            </a:r>
          </a:p>
        </p:txBody>
      </p:sp>
      <p:sp>
        <p:nvSpPr>
          <p:cNvPr id="3" name="Text Placeholder 2">
            <a:extLst>
              <a:ext uri="{FF2B5EF4-FFF2-40B4-BE49-F238E27FC236}">
                <a16:creationId xmlns:a16="http://schemas.microsoft.com/office/drawing/2014/main" id="{D98ECFFA-7E75-16E6-2B9D-E33023F6A4A9}"/>
              </a:ext>
            </a:extLst>
          </p:cNvPr>
          <p:cNvSpPr>
            <a:spLocks noGrp="1"/>
          </p:cNvSpPr>
          <p:nvPr>
            <p:ph type="body" idx="1"/>
          </p:nvPr>
        </p:nvSpPr>
        <p:spPr>
          <a:xfrm>
            <a:off x="521208" y="981594"/>
            <a:ext cx="8037576" cy="4003874"/>
          </a:xfrm>
        </p:spPr>
        <p:txBody>
          <a:bodyPr/>
          <a:lstStyle/>
          <a:p>
            <a:pPr marL="139700" indent="0">
              <a:lnSpc>
                <a:spcPct val="150000"/>
              </a:lnSpc>
              <a:buNone/>
            </a:pPr>
            <a:r>
              <a:rPr lang="en-US" b="1" dirty="0">
                <a:latin typeface="Times New Roman" panose="02020603050405020304" pitchFamily="18" charset="0"/>
                <a:cs typeface="Times New Roman" panose="02020603050405020304" pitchFamily="18" charset="0"/>
              </a:rPr>
              <a:t>4. Terrorist Groups:</a:t>
            </a:r>
          </a:p>
          <a:p>
            <a:pPr marL="139700" indent="0">
              <a:lnSpc>
                <a:spcPct val="150000"/>
              </a:lnSpc>
              <a:buNone/>
            </a:pPr>
            <a:r>
              <a:rPr lang="en-US" dirty="0">
                <a:latin typeface="Times New Roman" panose="02020603050405020304" pitchFamily="18" charset="0"/>
                <a:cs typeface="Times New Roman" panose="02020603050405020304" pitchFamily="18" charset="0"/>
              </a:rPr>
              <a:t>	Unknown groups account for the highest percentage of killings at 44.3%, followed by the ISIL at 15.3% and Taliban at 11.6%.</a:t>
            </a:r>
          </a:p>
          <a:p>
            <a:pPr marL="139700" indent="0">
              <a:lnSpc>
                <a:spcPct val="150000"/>
              </a:lnSpc>
              <a:buNone/>
            </a:pPr>
            <a:endParaRPr lang="en-US" dirty="0">
              <a:latin typeface="Times New Roman" panose="02020603050405020304" pitchFamily="18" charset="0"/>
              <a:cs typeface="Times New Roman" panose="02020603050405020304" pitchFamily="18" charset="0"/>
            </a:endParaRPr>
          </a:p>
          <a:p>
            <a:pPr marL="139700" indent="0">
              <a:lnSpc>
                <a:spcPct val="150000"/>
              </a:lnSpc>
              <a:buNone/>
            </a:pPr>
            <a:r>
              <a:rPr lang="en-US" b="1" dirty="0">
                <a:latin typeface="Times New Roman" panose="02020603050405020304" pitchFamily="18" charset="0"/>
                <a:cs typeface="Times New Roman" panose="02020603050405020304" pitchFamily="18" charset="0"/>
              </a:rPr>
              <a:t>5. Weapons Used:</a:t>
            </a:r>
          </a:p>
          <a:p>
            <a:pPr marL="139700" indent="0">
              <a:lnSpc>
                <a:spcPct val="150000"/>
              </a:lnSpc>
              <a:buNone/>
            </a:pPr>
            <a:r>
              <a:rPr lang="en-US" dirty="0">
                <a:latin typeface="Times New Roman" panose="02020603050405020304" pitchFamily="18" charset="0"/>
                <a:cs typeface="Times New Roman" panose="02020603050405020304" pitchFamily="18" charset="0"/>
              </a:rPr>
              <a:t>	Explosives are the primary weapons used, especially in the Middle East &amp; North African and South Asian regions.</a:t>
            </a:r>
          </a:p>
          <a:p>
            <a:pPr marL="139700" indent="0">
              <a:lnSpc>
                <a:spcPct val="150000"/>
              </a:lnSpc>
              <a:buNone/>
            </a:pPr>
            <a:endParaRPr lang="en-US" dirty="0">
              <a:latin typeface="Times New Roman" panose="02020603050405020304" pitchFamily="18" charset="0"/>
              <a:cs typeface="Times New Roman" panose="02020603050405020304" pitchFamily="18" charset="0"/>
            </a:endParaRPr>
          </a:p>
          <a:p>
            <a:pPr marL="139700" indent="0">
              <a:lnSpc>
                <a:spcPct val="150000"/>
              </a:lnSpc>
              <a:buNone/>
            </a:pPr>
            <a:r>
              <a:rPr lang="en-US" b="1" dirty="0">
                <a:latin typeface="Times New Roman" panose="02020603050405020304" pitchFamily="18" charset="0"/>
                <a:cs typeface="Times New Roman" panose="02020603050405020304" pitchFamily="18" charset="0"/>
              </a:rPr>
              <a:t>6. Regional Differences:</a:t>
            </a:r>
          </a:p>
          <a:p>
            <a:pPr marL="139700" indent="0">
              <a:lnSpc>
                <a:spcPct val="150000"/>
              </a:lnSpc>
              <a:buNone/>
            </a:pPr>
            <a:r>
              <a:rPr lang="en-US" dirty="0">
                <a:latin typeface="Times New Roman" panose="02020603050405020304" pitchFamily="18" charset="0"/>
                <a:cs typeface="Times New Roman" panose="02020603050405020304" pitchFamily="18" charset="0"/>
              </a:rPr>
              <a:t>	Significant differences exist in average fatalities between the Middle East &amp; North Africa region and Sub-Saharan Africa. Attacks by unknown groups are associated with significantly higher fatalities compared to attacks by known groups.</a:t>
            </a:r>
          </a:p>
        </p:txBody>
      </p:sp>
    </p:spTree>
    <p:extLst>
      <p:ext uri="{BB962C8B-B14F-4D97-AF65-F5344CB8AC3E}">
        <p14:creationId xmlns:p14="http://schemas.microsoft.com/office/powerpoint/2010/main" val="532198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1D56F-2905-9D91-B70E-55C8497D4D79}"/>
              </a:ext>
            </a:extLst>
          </p:cNvPr>
          <p:cNvSpPr>
            <a:spLocks noGrp="1"/>
          </p:cNvSpPr>
          <p:nvPr>
            <p:ph type="title"/>
          </p:nvPr>
        </p:nvSpPr>
        <p:spPr>
          <a:xfrm>
            <a:off x="720000" y="373466"/>
            <a:ext cx="7704000" cy="574800"/>
          </a:xfrm>
        </p:spPr>
        <p:txBody>
          <a:bodyPr/>
          <a:lstStyle/>
          <a:p>
            <a:r>
              <a:rPr lang="en-US" dirty="0"/>
              <a:t>Conclusion</a:t>
            </a:r>
          </a:p>
        </p:txBody>
      </p:sp>
      <p:sp>
        <p:nvSpPr>
          <p:cNvPr id="3" name="Text Placeholder 2">
            <a:extLst>
              <a:ext uri="{FF2B5EF4-FFF2-40B4-BE49-F238E27FC236}">
                <a16:creationId xmlns:a16="http://schemas.microsoft.com/office/drawing/2014/main" id="{D98ECFFA-7E75-16E6-2B9D-E33023F6A4A9}"/>
              </a:ext>
            </a:extLst>
          </p:cNvPr>
          <p:cNvSpPr>
            <a:spLocks noGrp="1"/>
          </p:cNvSpPr>
          <p:nvPr>
            <p:ph type="body" idx="1"/>
          </p:nvPr>
        </p:nvSpPr>
        <p:spPr>
          <a:xfrm>
            <a:off x="521208" y="981594"/>
            <a:ext cx="8037576" cy="4003874"/>
          </a:xfrm>
        </p:spPr>
        <p:txBody>
          <a:bodyPr/>
          <a:lstStyle/>
          <a:p>
            <a:pPr marL="139700" indent="0">
              <a:lnSpc>
                <a:spcPct val="150000"/>
              </a:lnSpc>
              <a:buNone/>
            </a:pPr>
            <a:r>
              <a:rPr lang="en-US" b="1" dirty="0">
                <a:latin typeface="Times New Roman" panose="02020603050405020304" pitchFamily="18" charset="0"/>
                <a:cs typeface="Times New Roman" panose="02020603050405020304" pitchFamily="18" charset="0"/>
              </a:rPr>
              <a:t>7. Attack Types and Total Killings:</a:t>
            </a:r>
          </a:p>
          <a:p>
            <a:pPr marL="139700" indent="0">
              <a:lnSpc>
                <a:spcPct val="150000"/>
              </a:lnSpc>
              <a:buNone/>
            </a:pPr>
            <a:r>
              <a:rPr lang="en-US" dirty="0">
                <a:latin typeface="Times New Roman" panose="02020603050405020304" pitchFamily="18" charset="0"/>
                <a:cs typeface="Times New Roman" panose="02020603050405020304" pitchFamily="18" charset="0"/>
              </a:rPr>
              <a:t>	There is no significant difference in total killings between bombing and armed assault attacks.</a:t>
            </a:r>
          </a:p>
          <a:p>
            <a:pPr marL="139700" indent="0">
              <a:lnSpc>
                <a:spcPct val="150000"/>
              </a:lnSpc>
              <a:buNone/>
            </a:pPr>
            <a:endParaRPr lang="en-US" dirty="0">
              <a:latin typeface="Times New Roman" panose="02020603050405020304" pitchFamily="18" charset="0"/>
              <a:cs typeface="Times New Roman" panose="02020603050405020304" pitchFamily="18" charset="0"/>
            </a:endParaRPr>
          </a:p>
          <a:p>
            <a:pPr marL="139700" indent="0">
              <a:lnSpc>
                <a:spcPct val="150000"/>
              </a:lnSpc>
              <a:buNone/>
            </a:pPr>
            <a:r>
              <a:rPr lang="en-US" dirty="0">
                <a:latin typeface="Times New Roman" panose="02020603050405020304" pitchFamily="18" charset="0"/>
                <a:cs typeface="Times New Roman" panose="02020603050405020304" pitchFamily="18" charset="0"/>
              </a:rPr>
              <a:t>	In conclusion, the rise and subsequent decline in terrorism-related killings are the result of complex interactions among geopolitical events, global responses, and counterterrorism efforts. The insights drawn from this analysis provide a deeper understanding of the evolving nature of terrorist incidents, which can inform strategies for prevention, response, and international cooperation in countering terrorism.</a:t>
            </a:r>
          </a:p>
        </p:txBody>
      </p:sp>
    </p:spTree>
    <p:extLst>
      <p:ext uri="{BB962C8B-B14F-4D97-AF65-F5344CB8AC3E}">
        <p14:creationId xmlns:p14="http://schemas.microsoft.com/office/powerpoint/2010/main" val="41921602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Shape 2763"/>
        <p:cNvGrpSpPr/>
        <p:nvPr/>
      </p:nvGrpSpPr>
      <p:grpSpPr>
        <a:xfrm>
          <a:off x="0" y="0"/>
          <a:ext cx="0" cy="0"/>
          <a:chOff x="0" y="0"/>
          <a:chExt cx="0" cy="0"/>
        </a:xfrm>
      </p:grpSpPr>
      <p:sp>
        <p:nvSpPr>
          <p:cNvPr id="2764" name="Google Shape;2764;p64"/>
          <p:cNvSpPr txBox="1">
            <a:spLocks noGrp="1"/>
          </p:cNvSpPr>
          <p:nvPr>
            <p:ph type="title"/>
          </p:nvPr>
        </p:nvSpPr>
        <p:spPr>
          <a:prstGeom prst="rect">
            <a:avLst/>
          </a:prstGeom>
        </p:spPr>
        <p:txBody>
          <a:bodyPr spcFirstLastPara="1" wrap="square" lIns="91425" tIns="0" rIns="91425" bIns="91425" anchor="ctr" anchorCtr="0">
            <a:noAutofit/>
          </a:bodyPr>
          <a:lstStyle/>
          <a:p>
            <a:pPr marL="0" lvl="0" indent="0" algn="ctr" rtl="0">
              <a:spcBef>
                <a:spcPts val="0"/>
              </a:spcBef>
              <a:spcAft>
                <a:spcPts val="0"/>
              </a:spcAft>
              <a:buNone/>
            </a:pPr>
            <a:r>
              <a:rPr lang="en" sz="4500" dirty="0">
                <a:solidFill>
                  <a:schemeClr val="accent2"/>
                </a:solidFill>
              </a:rPr>
              <a:t>References</a:t>
            </a:r>
            <a:endParaRPr sz="6000" dirty="0">
              <a:solidFill>
                <a:schemeClr val="accent2"/>
              </a:solidFill>
            </a:endParaRPr>
          </a:p>
        </p:txBody>
      </p:sp>
      <p:sp>
        <p:nvSpPr>
          <p:cNvPr id="2765" name="Google Shape;2765;p64"/>
          <p:cNvSpPr txBox="1">
            <a:spLocks noGrp="1"/>
          </p:cNvSpPr>
          <p:nvPr>
            <p:ph type="title" idx="2"/>
          </p:nvPr>
        </p:nvSpPr>
        <p:spPr>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dirty="0">
                <a:solidFill>
                  <a:schemeClr val="bg1"/>
                </a:solidFill>
              </a:rPr>
              <a:t>07</a:t>
            </a:r>
            <a:endParaRPr dirty="0">
              <a:solidFill>
                <a:schemeClr val="bg1"/>
              </a:solidFill>
            </a:endParaRPr>
          </a:p>
        </p:txBody>
      </p:sp>
      <p:sp>
        <p:nvSpPr>
          <p:cNvPr id="2766" name="Google Shape;2766;p64"/>
          <p:cNvSpPr txBox="1">
            <a:spLocks noGrp="1"/>
          </p:cNvSpPr>
          <p:nvPr>
            <p:ph type="subTitle" idx="1"/>
          </p:nvPr>
        </p:nvSpPr>
        <p:spPr>
          <a:xfrm>
            <a:off x="1968150" y="3792111"/>
            <a:ext cx="4926426" cy="348300"/>
          </a:xfrm>
          <a:prstGeom prst="rect">
            <a:avLst/>
          </a:prstGeom>
        </p:spPr>
        <p:txBody>
          <a:bodyPr spcFirstLastPara="1" wrap="square" lIns="91425" tIns="0" rIns="91425" bIns="91425" anchor="t" anchorCtr="0">
            <a:noAutofit/>
          </a:bodyPr>
          <a:lstStyle/>
          <a:p>
            <a:pPr marL="0" lvl="0" indent="0" algn="ctr" rtl="0">
              <a:spcBef>
                <a:spcPts val="0"/>
              </a:spcBef>
              <a:spcAft>
                <a:spcPts val="1600"/>
              </a:spcAft>
              <a:buNone/>
            </a:pPr>
            <a:r>
              <a:rPr lang="en" dirty="0">
                <a:latin typeface="Times New Roman" panose="02020603050405020304" pitchFamily="18" charset="0"/>
                <a:cs typeface="Times New Roman" panose="02020603050405020304" pitchFamily="18" charset="0"/>
              </a:rPr>
              <a:t>Citations and Sources Used in the Report</a:t>
            </a:r>
            <a:endParaRPr dirty="0">
              <a:latin typeface="Times New Roman" panose="02020603050405020304" pitchFamily="18" charset="0"/>
              <a:cs typeface="Times New Roman" panose="02020603050405020304" pitchFamily="18" charset="0"/>
            </a:endParaRPr>
          </a:p>
        </p:txBody>
      </p:sp>
      <p:grpSp>
        <p:nvGrpSpPr>
          <p:cNvPr id="2767" name="Google Shape;2767;p64"/>
          <p:cNvGrpSpPr/>
          <p:nvPr/>
        </p:nvGrpSpPr>
        <p:grpSpPr>
          <a:xfrm flipH="1">
            <a:off x="7275839" y="4363901"/>
            <a:ext cx="793256" cy="182899"/>
            <a:chOff x="2685575" y="2835950"/>
            <a:chExt cx="433000" cy="99825"/>
          </a:xfrm>
        </p:grpSpPr>
        <p:sp>
          <p:nvSpPr>
            <p:cNvPr id="2768" name="Google Shape;2768;p64"/>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64"/>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64"/>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64"/>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2" name="Google Shape;2772;p64"/>
          <p:cNvSpPr/>
          <p:nvPr/>
        </p:nvSpPr>
        <p:spPr>
          <a:xfrm rot="10800000" flipH="1">
            <a:off x="6498641" y="596700"/>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64"/>
          <p:cNvSpPr/>
          <p:nvPr/>
        </p:nvSpPr>
        <p:spPr>
          <a:xfrm flipH="1">
            <a:off x="8005895" y="312814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74" name="Google Shape;2774;p64"/>
          <p:cNvCxnSpPr/>
          <p:nvPr/>
        </p:nvCxnSpPr>
        <p:spPr>
          <a:xfrm>
            <a:off x="1968150" y="3579361"/>
            <a:ext cx="5208300" cy="0"/>
          </a:xfrm>
          <a:prstGeom prst="straightConnector1">
            <a:avLst/>
          </a:prstGeom>
          <a:noFill/>
          <a:ln w="9525" cap="flat" cmpd="sng">
            <a:solidFill>
              <a:schemeClr val="lt1"/>
            </a:solidFill>
            <a:prstDash val="solid"/>
            <a:round/>
            <a:headEnd type="none" w="med" len="med"/>
            <a:tailEnd type="none" w="med" len="med"/>
          </a:ln>
        </p:spPr>
      </p:cxnSp>
      <p:grpSp>
        <p:nvGrpSpPr>
          <p:cNvPr id="5" name="Google Shape;104;p15">
            <a:extLst>
              <a:ext uri="{FF2B5EF4-FFF2-40B4-BE49-F238E27FC236}">
                <a16:creationId xmlns:a16="http://schemas.microsoft.com/office/drawing/2014/main" id="{E2FC1EAE-881B-5DF3-FE0B-1ED810176037}"/>
              </a:ext>
            </a:extLst>
          </p:cNvPr>
          <p:cNvGrpSpPr/>
          <p:nvPr/>
        </p:nvGrpSpPr>
        <p:grpSpPr>
          <a:xfrm>
            <a:off x="692441" y="2169388"/>
            <a:ext cx="750900" cy="750900"/>
            <a:chOff x="305025" y="1253463"/>
            <a:chExt cx="750900" cy="750900"/>
          </a:xfrm>
        </p:grpSpPr>
        <p:sp>
          <p:nvSpPr>
            <p:cNvPr id="6" name="Google Shape;105;p15">
              <a:extLst>
                <a:ext uri="{FF2B5EF4-FFF2-40B4-BE49-F238E27FC236}">
                  <a16:creationId xmlns:a16="http://schemas.microsoft.com/office/drawing/2014/main" id="{32B4F0AA-F594-7173-12B8-75EFD093D846}"/>
                </a:ext>
              </a:extLst>
            </p:cNvPr>
            <p:cNvSpPr/>
            <p:nvPr/>
          </p:nvSpPr>
          <p:spPr>
            <a:xfrm>
              <a:off x="305025" y="1253463"/>
              <a:ext cx="750900" cy="750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106;p15">
              <a:extLst>
                <a:ext uri="{FF2B5EF4-FFF2-40B4-BE49-F238E27FC236}">
                  <a16:creationId xmlns:a16="http://schemas.microsoft.com/office/drawing/2014/main" id="{10BED796-7F9D-3E7F-B8CF-2DEC8BEAFDD2}"/>
                </a:ext>
              </a:extLst>
            </p:cNvPr>
            <p:cNvGrpSpPr/>
            <p:nvPr/>
          </p:nvGrpSpPr>
          <p:grpSpPr>
            <a:xfrm>
              <a:off x="511965" y="1475499"/>
              <a:ext cx="337024" cy="306780"/>
              <a:chOff x="4917025" y="635075"/>
              <a:chExt cx="521225" cy="474525"/>
            </a:xfrm>
          </p:grpSpPr>
          <p:sp>
            <p:nvSpPr>
              <p:cNvPr id="8" name="Google Shape;107;p15">
                <a:extLst>
                  <a:ext uri="{FF2B5EF4-FFF2-40B4-BE49-F238E27FC236}">
                    <a16:creationId xmlns:a16="http://schemas.microsoft.com/office/drawing/2014/main" id="{34530247-16F9-3648-FDBE-D8D20B635C22}"/>
                  </a:ext>
                </a:extLst>
              </p:cNvPr>
              <p:cNvSpPr/>
              <p:nvPr/>
            </p:nvSpPr>
            <p:spPr>
              <a:xfrm>
                <a:off x="4917850" y="635075"/>
                <a:ext cx="411150" cy="130950"/>
              </a:xfrm>
              <a:custGeom>
                <a:avLst/>
                <a:gdLst/>
                <a:ahLst/>
                <a:cxnLst/>
                <a:rect l="l" t="t" r="r" b="b"/>
                <a:pathLst>
                  <a:path w="16446" h="5238" extrusionOk="0">
                    <a:moveTo>
                      <a:pt x="0" y="0"/>
                    </a:moveTo>
                    <a:lnTo>
                      <a:pt x="0" y="5237"/>
                    </a:lnTo>
                    <a:lnTo>
                      <a:pt x="16446" y="5237"/>
                    </a:lnTo>
                    <a:lnTo>
                      <a:pt x="1644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8;p15">
                <a:extLst>
                  <a:ext uri="{FF2B5EF4-FFF2-40B4-BE49-F238E27FC236}">
                    <a16:creationId xmlns:a16="http://schemas.microsoft.com/office/drawing/2014/main" id="{5890E4E7-0BD5-D4F4-9F38-8F5263B4E95F}"/>
                  </a:ext>
                </a:extLst>
              </p:cNvPr>
              <p:cNvSpPr/>
              <p:nvPr/>
            </p:nvSpPr>
            <p:spPr>
              <a:xfrm>
                <a:off x="4917025" y="977800"/>
                <a:ext cx="521225" cy="131800"/>
              </a:xfrm>
              <a:custGeom>
                <a:avLst/>
                <a:gdLst/>
                <a:ahLst/>
                <a:cxnLst/>
                <a:rect l="l" t="t" r="r" b="b"/>
                <a:pathLst>
                  <a:path w="20849" h="5272" extrusionOk="0">
                    <a:moveTo>
                      <a:pt x="0" y="1"/>
                    </a:moveTo>
                    <a:lnTo>
                      <a:pt x="0" y="5271"/>
                    </a:lnTo>
                    <a:lnTo>
                      <a:pt x="20848" y="5271"/>
                    </a:lnTo>
                    <a:lnTo>
                      <a:pt x="208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9;p15">
                <a:extLst>
                  <a:ext uri="{FF2B5EF4-FFF2-40B4-BE49-F238E27FC236}">
                    <a16:creationId xmlns:a16="http://schemas.microsoft.com/office/drawing/2014/main" id="{387EC5A1-D112-34CB-69D3-49ABE9C66F85}"/>
                  </a:ext>
                </a:extLst>
              </p:cNvPr>
              <p:cNvSpPr/>
              <p:nvPr/>
            </p:nvSpPr>
            <p:spPr>
              <a:xfrm>
                <a:off x="4917850" y="807675"/>
                <a:ext cx="205175" cy="130975"/>
              </a:xfrm>
              <a:custGeom>
                <a:avLst/>
                <a:gdLst/>
                <a:ahLst/>
                <a:cxnLst/>
                <a:rect l="l" t="t" r="r" b="b"/>
                <a:pathLst>
                  <a:path w="8207" h="5239" extrusionOk="0">
                    <a:moveTo>
                      <a:pt x="0" y="1"/>
                    </a:moveTo>
                    <a:lnTo>
                      <a:pt x="0" y="5238"/>
                    </a:lnTo>
                    <a:lnTo>
                      <a:pt x="8206" y="5238"/>
                    </a:lnTo>
                    <a:lnTo>
                      <a:pt x="82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 name="Google Shape;110;p15">
            <a:extLst>
              <a:ext uri="{FF2B5EF4-FFF2-40B4-BE49-F238E27FC236}">
                <a16:creationId xmlns:a16="http://schemas.microsoft.com/office/drawing/2014/main" id="{F1524F44-196B-F23B-5589-F9D6F9DE219D}"/>
              </a:ext>
            </a:extLst>
          </p:cNvPr>
          <p:cNvGrpSpPr/>
          <p:nvPr/>
        </p:nvGrpSpPr>
        <p:grpSpPr>
          <a:xfrm>
            <a:off x="180141" y="1259788"/>
            <a:ext cx="750900" cy="750900"/>
            <a:chOff x="942800" y="134363"/>
            <a:chExt cx="750900" cy="750900"/>
          </a:xfrm>
        </p:grpSpPr>
        <p:sp>
          <p:nvSpPr>
            <p:cNvPr id="12" name="Google Shape;111;p15">
              <a:extLst>
                <a:ext uri="{FF2B5EF4-FFF2-40B4-BE49-F238E27FC236}">
                  <a16:creationId xmlns:a16="http://schemas.microsoft.com/office/drawing/2014/main" id="{19DB9A71-4312-AD27-A513-A9F31ED4BBE5}"/>
                </a:ext>
              </a:extLst>
            </p:cNvPr>
            <p:cNvSpPr/>
            <p:nvPr/>
          </p:nvSpPr>
          <p:spPr>
            <a:xfrm>
              <a:off x="942800" y="134363"/>
              <a:ext cx="750900" cy="750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12;p15">
              <a:extLst>
                <a:ext uri="{FF2B5EF4-FFF2-40B4-BE49-F238E27FC236}">
                  <a16:creationId xmlns:a16="http://schemas.microsoft.com/office/drawing/2014/main" id="{6F632EF5-0E98-EFA2-481F-E3077ED4CD54}"/>
                </a:ext>
              </a:extLst>
            </p:cNvPr>
            <p:cNvGrpSpPr/>
            <p:nvPr/>
          </p:nvGrpSpPr>
          <p:grpSpPr>
            <a:xfrm>
              <a:off x="1090062" y="315263"/>
              <a:ext cx="456379" cy="389130"/>
              <a:chOff x="3329225" y="587300"/>
              <a:chExt cx="649650" cy="554000"/>
            </a:xfrm>
          </p:grpSpPr>
          <p:sp>
            <p:nvSpPr>
              <p:cNvPr id="14" name="Google Shape;113;p15">
                <a:extLst>
                  <a:ext uri="{FF2B5EF4-FFF2-40B4-BE49-F238E27FC236}">
                    <a16:creationId xmlns:a16="http://schemas.microsoft.com/office/drawing/2014/main" id="{98CA9A4A-29D9-A481-048C-B837B4581510}"/>
                  </a:ext>
                </a:extLst>
              </p:cNvPr>
              <p:cNvSpPr/>
              <p:nvPr/>
            </p:nvSpPr>
            <p:spPr>
              <a:xfrm>
                <a:off x="3329225" y="587300"/>
                <a:ext cx="543725" cy="554000"/>
              </a:xfrm>
              <a:custGeom>
                <a:avLst/>
                <a:gdLst/>
                <a:ahLst/>
                <a:cxnLst/>
                <a:rect l="l" t="t" r="r" b="b"/>
                <a:pathLst>
                  <a:path w="21749" h="22160" extrusionOk="0">
                    <a:moveTo>
                      <a:pt x="12238" y="1"/>
                    </a:moveTo>
                    <a:cubicBezTo>
                      <a:pt x="7284" y="1"/>
                      <a:pt x="2771" y="3328"/>
                      <a:pt x="1501" y="8349"/>
                    </a:cubicBezTo>
                    <a:cubicBezTo>
                      <a:pt x="0" y="14253"/>
                      <a:pt x="3569" y="20324"/>
                      <a:pt x="9507" y="21825"/>
                    </a:cubicBezTo>
                    <a:cubicBezTo>
                      <a:pt x="10420" y="22051"/>
                      <a:pt x="11336" y="22160"/>
                      <a:pt x="12237" y="22160"/>
                    </a:cubicBezTo>
                    <a:cubicBezTo>
                      <a:pt x="14265" y="22160"/>
                      <a:pt x="16216" y="21607"/>
                      <a:pt x="17880" y="20591"/>
                    </a:cubicBezTo>
                    <a:lnTo>
                      <a:pt x="12276" y="11051"/>
                    </a:lnTo>
                    <a:lnTo>
                      <a:pt x="21749" y="5414"/>
                    </a:lnTo>
                    <a:cubicBezTo>
                      <a:pt x="20315" y="3012"/>
                      <a:pt x="17946" y="1077"/>
                      <a:pt x="14977" y="343"/>
                    </a:cubicBezTo>
                    <a:cubicBezTo>
                      <a:pt x="14061" y="112"/>
                      <a:pt x="13142" y="1"/>
                      <a:pt x="122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4;p15">
                <a:extLst>
                  <a:ext uri="{FF2B5EF4-FFF2-40B4-BE49-F238E27FC236}">
                    <a16:creationId xmlns:a16="http://schemas.microsoft.com/office/drawing/2014/main" id="{EB54B7FB-200C-CC78-15D9-4F6F25295935}"/>
                  </a:ext>
                </a:extLst>
              </p:cNvPr>
              <p:cNvSpPr/>
              <p:nvPr/>
            </p:nvSpPr>
            <p:spPr>
              <a:xfrm>
                <a:off x="3691975" y="736800"/>
                <a:ext cx="286900" cy="379475"/>
              </a:xfrm>
              <a:custGeom>
                <a:avLst/>
                <a:gdLst/>
                <a:ahLst/>
                <a:cxnLst/>
                <a:rect l="l" t="t" r="r" b="b"/>
                <a:pathLst>
                  <a:path w="11476" h="15179" fill="none" extrusionOk="0">
                    <a:moveTo>
                      <a:pt x="10708" y="8373"/>
                    </a:moveTo>
                    <a:cubicBezTo>
                      <a:pt x="11475" y="5404"/>
                      <a:pt x="10975" y="2402"/>
                      <a:pt x="9507" y="1"/>
                    </a:cubicBezTo>
                    <a:lnTo>
                      <a:pt x="0" y="5671"/>
                    </a:lnTo>
                    <a:lnTo>
                      <a:pt x="5671" y="15178"/>
                    </a:lnTo>
                    <a:cubicBezTo>
                      <a:pt x="8073" y="13710"/>
                      <a:pt x="9974" y="11342"/>
                      <a:pt x="10708" y="8373"/>
                    </a:cubicBezTo>
                    <a:close/>
                  </a:path>
                </a:pathLst>
              </a:custGeom>
              <a:noFill/>
              <a:ln w="108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 name="Google Shape;115;p15">
            <a:extLst>
              <a:ext uri="{FF2B5EF4-FFF2-40B4-BE49-F238E27FC236}">
                <a16:creationId xmlns:a16="http://schemas.microsoft.com/office/drawing/2014/main" id="{613D5E8A-7A60-0DD6-946D-AF24689C33CE}"/>
              </a:ext>
            </a:extLst>
          </p:cNvPr>
          <p:cNvGrpSpPr/>
          <p:nvPr/>
        </p:nvGrpSpPr>
        <p:grpSpPr>
          <a:xfrm>
            <a:off x="753541" y="350163"/>
            <a:ext cx="750900" cy="750900"/>
            <a:chOff x="2332975" y="586838"/>
            <a:chExt cx="750900" cy="750900"/>
          </a:xfrm>
        </p:grpSpPr>
        <p:sp>
          <p:nvSpPr>
            <p:cNvPr id="17" name="Google Shape;116;p15">
              <a:extLst>
                <a:ext uri="{FF2B5EF4-FFF2-40B4-BE49-F238E27FC236}">
                  <a16:creationId xmlns:a16="http://schemas.microsoft.com/office/drawing/2014/main" id="{39D1DE16-FFFC-D456-F38E-FEF49E77B80D}"/>
                </a:ext>
              </a:extLst>
            </p:cNvPr>
            <p:cNvSpPr/>
            <p:nvPr/>
          </p:nvSpPr>
          <p:spPr>
            <a:xfrm>
              <a:off x="2332975" y="586838"/>
              <a:ext cx="750900" cy="750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17;p15">
              <a:extLst>
                <a:ext uri="{FF2B5EF4-FFF2-40B4-BE49-F238E27FC236}">
                  <a16:creationId xmlns:a16="http://schemas.microsoft.com/office/drawing/2014/main" id="{20545022-10B2-ADF6-E441-E64EBC384A00}"/>
                </a:ext>
              </a:extLst>
            </p:cNvPr>
            <p:cNvGrpSpPr/>
            <p:nvPr/>
          </p:nvGrpSpPr>
          <p:grpSpPr>
            <a:xfrm>
              <a:off x="2448791" y="705258"/>
              <a:ext cx="456431" cy="455543"/>
              <a:chOff x="4918675" y="349025"/>
              <a:chExt cx="1284275" cy="1281775"/>
            </a:xfrm>
          </p:grpSpPr>
          <p:sp>
            <p:nvSpPr>
              <p:cNvPr id="19" name="Google Shape;118;p15">
                <a:extLst>
                  <a:ext uri="{FF2B5EF4-FFF2-40B4-BE49-F238E27FC236}">
                    <a16:creationId xmlns:a16="http://schemas.microsoft.com/office/drawing/2014/main" id="{EADB8620-EB4D-BDB8-E540-8393471A23F4}"/>
                  </a:ext>
                </a:extLst>
              </p:cNvPr>
              <p:cNvSpPr/>
              <p:nvPr/>
            </p:nvSpPr>
            <p:spPr>
              <a:xfrm>
                <a:off x="5100475" y="527475"/>
                <a:ext cx="1102475" cy="1103325"/>
              </a:xfrm>
              <a:custGeom>
                <a:avLst/>
                <a:gdLst/>
                <a:ahLst/>
                <a:cxnLst/>
                <a:rect l="l" t="t" r="r" b="b"/>
                <a:pathLst>
                  <a:path w="44099" h="44133" extrusionOk="0">
                    <a:moveTo>
                      <a:pt x="22050" y="1"/>
                    </a:moveTo>
                    <a:cubicBezTo>
                      <a:pt x="9874" y="1"/>
                      <a:pt x="1" y="9908"/>
                      <a:pt x="1" y="22083"/>
                    </a:cubicBezTo>
                    <a:cubicBezTo>
                      <a:pt x="1" y="34259"/>
                      <a:pt x="9874" y="44133"/>
                      <a:pt x="22050" y="44133"/>
                    </a:cubicBezTo>
                    <a:cubicBezTo>
                      <a:pt x="34225" y="44133"/>
                      <a:pt x="44099" y="34259"/>
                      <a:pt x="44099" y="22083"/>
                    </a:cubicBezTo>
                    <a:cubicBezTo>
                      <a:pt x="44099" y="9908"/>
                      <a:pt x="34225" y="1"/>
                      <a:pt x="220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9;p15">
                <a:extLst>
                  <a:ext uri="{FF2B5EF4-FFF2-40B4-BE49-F238E27FC236}">
                    <a16:creationId xmlns:a16="http://schemas.microsoft.com/office/drawing/2014/main" id="{A74C7181-B4F0-1F1F-1E80-7AA6DFFBD532}"/>
                  </a:ext>
                </a:extLst>
              </p:cNvPr>
              <p:cNvSpPr/>
              <p:nvPr/>
            </p:nvSpPr>
            <p:spPr>
              <a:xfrm>
                <a:off x="5377350" y="805175"/>
                <a:ext cx="548750" cy="547925"/>
              </a:xfrm>
              <a:custGeom>
                <a:avLst/>
                <a:gdLst/>
                <a:ahLst/>
                <a:cxnLst/>
                <a:rect l="l" t="t" r="r" b="b"/>
                <a:pathLst>
                  <a:path w="21950" h="21917" extrusionOk="0">
                    <a:moveTo>
                      <a:pt x="10975" y="1"/>
                    </a:moveTo>
                    <a:cubicBezTo>
                      <a:pt x="4904" y="1"/>
                      <a:pt x="0" y="4904"/>
                      <a:pt x="0" y="10975"/>
                    </a:cubicBezTo>
                    <a:cubicBezTo>
                      <a:pt x="0" y="17013"/>
                      <a:pt x="4904" y="21917"/>
                      <a:pt x="10975" y="21917"/>
                    </a:cubicBezTo>
                    <a:cubicBezTo>
                      <a:pt x="17046" y="21917"/>
                      <a:pt x="21949" y="17013"/>
                      <a:pt x="21949" y="10975"/>
                    </a:cubicBezTo>
                    <a:cubicBezTo>
                      <a:pt x="21949" y="4904"/>
                      <a:pt x="17046" y="1"/>
                      <a:pt x="109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0;p15">
                <a:extLst>
                  <a:ext uri="{FF2B5EF4-FFF2-40B4-BE49-F238E27FC236}">
                    <a16:creationId xmlns:a16="http://schemas.microsoft.com/office/drawing/2014/main" id="{F9ECE221-53C8-65BB-C0ED-DB5D30E7F3E3}"/>
                  </a:ext>
                </a:extLst>
              </p:cNvPr>
              <p:cNvSpPr/>
              <p:nvPr/>
            </p:nvSpPr>
            <p:spPr>
              <a:xfrm>
                <a:off x="4918675" y="349025"/>
                <a:ext cx="818950" cy="808100"/>
              </a:xfrm>
              <a:custGeom>
                <a:avLst/>
                <a:gdLst/>
                <a:ahLst/>
                <a:cxnLst/>
                <a:rect l="l" t="t" r="r" b="b"/>
                <a:pathLst>
                  <a:path w="32758" h="32324" extrusionOk="0">
                    <a:moveTo>
                      <a:pt x="12777" y="1"/>
                    </a:moveTo>
                    <a:lnTo>
                      <a:pt x="10975" y="10875"/>
                    </a:lnTo>
                    <a:lnTo>
                      <a:pt x="10909" y="10775"/>
                    </a:lnTo>
                    <a:lnTo>
                      <a:pt x="1" y="12576"/>
                    </a:lnTo>
                    <a:lnTo>
                      <a:pt x="9641" y="22216"/>
                    </a:lnTo>
                    <a:lnTo>
                      <a:pt x="19782" y="20549"/>
                    </a:lnTo>
                    <a:lnTo>
                      <a:pt x="26787" y="27554"/>
                    </a:lnTo>
                    <a:cubicBezTo>
                      <a:pt x="25986" y="28754"/>
                      <a:pt x="26119" y="30389"/>
                      <a:pt x="27154" y="31423"/>
                    </a:cubicBezTo>
                    <a:cubicBezTo>
                      <a:pt x="27754" y="32023"/>
                      <a:pt x="28546" y="32324"/>
                      <a:pt x="29338" y="32324"/>
                    </a:cubicBezTo>
                    <a:cubicBezTo>
                      <a:pt x="30131" y="32324"/>
                      <a:pt x="30923" y="32023"/>
                      <a:pt x="31523" y="31423"/>
                    </a:cubicBezTo>
                    <a:cubicBezTo>
                      <a:pt x="32758" y="30222"/>
                      <a:pt x="32758" y="28254"/>
                      <a:pt x="31523" y="27087"/>
                    </a:cubicBezTo>
                    <a:cubicBezTo>
                      <a:pt x="30936" y="26499"/>
                      <a:pt x="30144" y="26202"/>
                      <a:pt x="29355" y="26202"/>
                    </a:cubicBezTo>
                    <a:cubicBezTo>
                      <a:pt x="28756" y="26202"/>
                      <a:pt x="28158" y="26374"/>
                      <a:pt x="27654" y="26720"/>
                    </a:cubicBezTo>
                    <a:lnTo>
                      <a:pt x="20749" y="19748"/>
                    </a:lnTo>
                    <a:lnTo>
                      <a:pt x="22417" y="9607"/>
                    </a:lnTo>
                    <a:lnTo>
                      <a:pt x="127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 name="Google Shape;97;p15">
            <a:extLst>
              <a:ext uri="{FF2B5EF4-FFF2-40B4-BE49-F238E27FC236}">
                <a16:creationId xmlns:a16="http://schemas.microsoft.com/office/drawing/2014/main" id="{1B85BF1A-77B2-DB83-6B6B-2F3AB1B442CF}"/>
              </a:ext>
            </a:extLst>
          </p:cNvPr>
          <p:cNvGrpSpPr/>
          <p:nvPr/>
        </p:nvGrpSpPr>
        <p:grpSpPr>
          <a:xfrm>
            <a:off x="7619700" y="1003743"/>
            <a:ext cx="750900" cy="750900"/>
            <a:chOff x="4737925" y="4200675"/>
            <a:chExt cx="750900" cy="750900"/>
          </a:xfrm>
        </p:grpSpPr>
        <p:sp>
          <p:nvSpPr>
            <p:cNvPr id="23" name="Google Shape;98;p15">
              <a:extLst>
                <a:ext uri="{FF2B5EF4-FFF2-40B4-BE49-F238E27FC236}">
                  <a16:creationId xmlns:a16="http://schemas.microsoft.com/office/drawing/2014/main" id="{65043C17-D9EF-A22F-4F28-4705CF48C9B7}"/>
                </a:ext>
              </a:extLst>
            </p:cNvPr>
            <p:cNvSpPr/>
            <p:nvPr/>
          </p:nvSpPr>
          <p:spPr>
            <a:xfrm>
              <a:off x="4737925" y="4200675"/>
              <a:ext cx="750900" cy="750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99;p15">
              <a:extLst>
                <a:ext uri="{FF2B5EF4-FFF2-40B4-BE49-F238E27FC236}">
                  <a16:creationId xmlns:a16="http://schemas.microsoft.com/office/drawing/2014/main" id="{CCCB94B7-6CF8-3EB4-8693-DA827EAF211A}"/>
                </a:ext>
              </a:extLst>
            </p:cNvPr>
            <p:cNvGrpSpPr/>
            <p:nvPr/>
          </p:nvGrpSpPr>
          <p:grpSpPr>
            <a:xfrm>
              <a:off x="4885188" y="4388720"/>
              <a:ext cx="456372" cy="374806"/>
              <a:chOff x="3188275" y="497475"/>
              <a:chExt cx="900675" cy="739700"/>
            </a:xfrm>
          </p:grpSpPr>
          <p:sp>
            <p:nvSpPr>
              <p:cNvPr id="25" name="Google Shape;100;p15">
                <a:extLst>
                  <a:ext uri="{FF2B5EF4-FFF2-40B4-BE49-F238E27FC236}">
                    <a16:creationId xmlns:a16="http://schemas.microsoft.com/office/drawing/2014/main" id="{5A027144-1494-7811-81A9-92099D7155D3}"/>
                  </a:ext>
                </a:extLst>
              </p:cNvPr>
              <p:cNvSpPr/>
              <p:nvPr/>
            </p:nvSpPr>
            <p:spPr>
              <a:xfrm>
                <a:off x="3188275" y="497475"/>
                <a:ext cx="900675" cy="739700"/>
              </a:xfrm>
              <a:custGeom>
                <a:avLst/>
                <a:gdLst/>
                <a:ahLst/>
                <a:cxnLst/>
                <a:rect l="l" t="t" r="r" b="b"/>
                <a:pathLst>
                  <a:path w="36027" h="29588" extrusionOk="0">
                    <a:moveTo>
                      <a:pt x="29055" y="0"/>
                    </a:moveTo>
                    <a:lnTo>
                      <a:pt x="1" y="10808"/>
                    </a:lnTo>
                    <a:lnTo>
                      <a:pt x="6972" y="29588"/>
                    </a:lnTo>
                    <a:lnTo>
                      <a:pt x="17780" y="25585"/>
                    </a:lnTo>
                    <a:lnTo>
                      <a:pt x="23484" y="28187"/>
                    </a:lnTo>
                    <a:lnTo>
                      <a:pt x="26119" y="22483"/>
                    </a:lnTo>
                    <a:lnTo>
                      <a:pt x="36026" y="18780"/>
                    </a:lnTo>
                    <a:lnTo>
                      <a:pt x="290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01;p15">
                <a:extLst>
                  <a:ext uri="{FF2B5EF4-FFF2-40B4-BE49-F238E27FC236}">
                    <a16:creationId xmlns:a16="http://schemas.microsoft.com/office/drawing/2014/main" id="{BD3B5CD2-B2CD-5114-8300-5B9068A201DA}"/>
                  </a:ext>
                </a:extLst>
              </p:cNvPr>
              <p:cNvSpPr/>
              <p:nvPr/>
            </p:nvSpPr>
            <p:spPr>
              <a:xfrm>
                <a:off x="3465150" y="900175"/>
                <a:ext cx="85925" cy="76375"/>
              </a:xfrm>
              <a:custGeom>
                <a:avLst/>
                <a:gdLst/>
                <a:ahLst/>
                <a:cxnLst/>
                <a:rect l="l" t="t" r="r" b="b"/>
                <a:pathLst>
                  <a:path w="3437" h="3055" extrusionOk="0">
                    <a:moveTo>
                      <a:pt x="1684" y="1"/>
                    </a:moveTo>
                    <a:cubicBezTo>
                      <a:pt x="1524" y="1"/>
                      <a:pt x="1361" y="24"/>
                      <a:pt x="1201" y="70"/>
                    </a:cubicBezTo>
                    <a:cubicBezTo>
                      <a:pt x="401" y="371"/>
                      <a:pt x="0" y="1238"/>
                      <a:pt x="267" y="2038"/>
                    </a:cubicBezTo>
                    <a:cubicBezTo>
                      <a:pt x="505" y="2672"/>
                      <a:pt x="1097" y="3055"/>
                      <a:pt x="1731" y="3055"/>
                    </a:cubicBezTo>
                    <a:cubicBezTo>
                      <a:pt x="1898" y="3055"/>
                      <a:pt x="2068" y="3028"/>
                      <a:pt x="2235" y="2972"/>
                    </a:cubicBezTo>
                    <a:cubicBezTo>
                      <a:pt x="3036" y="2672"/>
                      <a:pt x="3436" y="1805"/>
                      <a:pt x="3169" y="1004"/>
                    </a:cubicBezTo>
                    <a:cubicBezTo>
                      <a:pt x="2929" y="364"/>
                      <a:pt x="2326" y="1"/>
                      <a:pt x="16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2;p15">
                <a:extLst>
                  <a:ext uri="{FF2B5EF4-FFF2-40B4-BE49-F238E27FC236}">
                    <a16:creationId xmlns:a16="http://schemas.microsoft.com/office/drawing/2014/main" id="{9006E69F-0F53-4113-6C26-6488F0D61999}"/>
                  </a:ext>
                </a:extLst>
              </p:cNvPr>
              <p:cNvSpPr/>
              <p:nvPr/>
            </p:nvSpPr>
            <p:spPr>
              <a:xfrm>
                <a:off x="3603575" y="848675"/>
                <a:ext cx="86750" cy="76600"/>
              </a:xfrm>
              <a:custGeom>
                <a:avLst/>
                <a:gdLst/>
                <a:ahLst/>
                <a:cxnLst/>
                <a:rect l="l" t="t" r="r" b="b"/>
                <a:pathLst>
                  <a:path w="3470" h="3064" extrusionOk="0">
                    <a:moveTo>
                      <a:pt x="1720" y="0"/>
                    </a:moveTo>
                    <a:cubicBezTo>
                      <a:pt x="1549" y="0"/>
                      <a:pt x="1375" y="31"/>
                      <a:pt x="1201" y="96"/>
                    </a:cubicBezTo>
                    <a:cubicBezTo>
                      <a:pt x="401" y="396"/>
                      <a:pt x="1" y="1263"/>
                      <a:pt x="301" y="2064"/>
                    </a:cubicBezTo>
                    <a:cubicBezTo>
                      <a:pt x="508" y="2684"/>
                      <a:pt x="1095" y="3064"/>
                      <a:pt x="1706" y="3064"/>
                    </a:cubicBezTo>
                    <a:cubicBezTo>
                      <a:pt x="1883" y="3064"/>
                      <a:pt x="2063" y="3032"/>
                      <a:pt x="2236" y="2964"/>
                    </a:cubicBezTo>
                    <a:cubicBezTo>
                      <a:pt x="3036" y="2697"/>
                      <a:pt x="3470" y="1797"/>
                      <a:pt x="3170" y="1030"/>
                    </a:cubicBezTo>
                    <a:cubicBezTo>
                      <a:pt x="2908" y="402"/>
                      <a:pt x="2339" y="0"/>
                      <a:pt x="17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3;p15">
                <a:extLst>
                  <a:ext uri="{FF2B5EF4-FFF2-40B4-BE49-F238E27FC236}">
                    <a16:creationId xmlns:a16="http://schemas.microsoft.com/office/drawing/2014/main" id="{AAFF5144-0088-962B-818F-F2B6BA1D67DF}"/>
                  </a:ext>
                </a:extLst>
              </p:cNvPr>
              <p:cNvSpPr/>
              <p:nvPr/>
            </p:nvSpPr>
            <p:spPr>
              <a:xfrm>
                <a:off x="3741175" y="797775"/>
                <a:ext cx="86750" cy="76550"/>
              </a:xfrm>
              <a:custGeom>
                <a:avLst/>
                <a:gdLst/>
                <a:ahLst/>
                <a:cxnLst/>
                <a:rect l="l" t="t" r="r" b="b"/>
                <a:pathLst>
                  <a:path w="3470" h="3062" extrusionOk="0">
                    <a:moveTo>
                      <a:pt x="1727" y="1"/>
                    </a:moveTo>
                    <a:cubicBezTo>
                      <a:pt x="1553" y="1"/>
                      <a:pt x="1375" y="31"/>
                      <a:pt x="1201" y="97"/>
                    </a:cubicBezTo>
                    <a:cubicBezTo>
                      <a:pt x="401" y="397"/>
                      <a:pt x="1" y="1264"/>
                      <a:pt x="301" y="2065"/>
                    </a:cubicBezTo>
                    <a:cubicBezTo>
                      <a:pt x="510" y="2665"/>
                      <a:pt x="1107" y="3061"/>
                      <a:pt x="1724" y="3061"/>
                    </a:cubicBezTo>
                    <a:cubicBezTo>
                      <a:pt x="1896" y="3061"/>
                      <a:pt x="2069" y="3031"/>
                      <a:pt x="2235" y="2965"/>
                    </a:cubicBezTo>
                    <a:cubicBezTo>
                      <a:pt x="3036" y="2665"/>
                      <a:pt x="3470" y="1798"/>
                      <a:pt x="3169" y="997"/>
                    </a:cubicBezTo>
                    <a:cubicBezTo>
                      <a:pt x="2935" y="397"/>
                      <a:pt x="2352" y="1"/>
                      <a:pt x="17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121;p15">
            <a:extLst>
              <a:ext uri="{FF2B5EF4-FFF2-40B4-BE49-F238E27FC236}">
                <a16:creationId xmlns:a16="http://schemas.microsoft.com/office/drawing/2014/main" id="{AD46B451-FE01-54BC-8725-1BEA28DDA3A6}"/>
              </a:ext>
            </a:extLst>
          </p:cNvPr>
          <p:cNvGrpSpPr/>
          <p:nvPr/>
        </p:nvGrpSpPr>
        <p:grpSpPr>
          <a:xfrm>
            <a:off x="8285525" y="252843"/>
            <a:ext cx="750900" cy="750900"/>
            <a:chOff x="3821100" y="1415250"/>
            <a:chExt cx="750900" cy="750900"/>
          </a:xfrm>
        </p:grpSpPr>
        <p:sp>
          <p:nvSpPr>
            <p:cNvPr id="30" name="Google Shape;122;p15">
              <a:extLst>
                <a:ext uri="{FF2B5EF4-FFF2-40B4-BE49-F238E27FC236}">
                  <a16:creationId xmlns:a16="http://schemas.microsoft.com/office/drawing/2014/main" id="{74D7283F-EB9D-E1F7-27A9-74BA8F937C35}"/>
                </a:ext>
              </a:extLst>
            </p:cNvPr>
            <p:cNvSpPr/>
            <p:nvPr/>
          </p:nvSpPr>
          <p:spPr>
            <a:xfrm>
              <a:off x="3821100" y="1415250"/>
              <a:ext cx="750900" cy="750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123;p15">
              <a:extLst>
                <a:ext uri="{FF2B5EF4-FFF2-40B4-BE49-F238E27FC236}">
                  <a16:creationId xmlns:a16="http://schemas.microsoft.com/office/drawing/2014/main" id="{C907273E-DD5A-1753-B6CB-C8B43EE5BF55}"/>
                </a:ext>
              </a:extLst>
            </p:cNvPr>
            <p:cNvGrpSpPr/>
            <p:nvPr/>
          </p:nvGrpSpPr>
          <p:grpSpPr>
            <a:xfrm>
              <a:off x="4009422" y="1607598"/>
              <a:ext cx="456363" cy="476465"/>
              <a:chOff x="1828975" y="460775"/>
              <a:chExt cx="1185050" cy="1237250"/>
            </a:xfrm>
          </p:grpSpPr>
          <p:sp>
            <p:nvSpPr>
              <p:cNvPr id="32" name="Google Shape;124;p15">
                <a:extLst>
                  <a:ext uri="{FF2B5EF4-FFF2-40B4-BE49-F238E27FC236}">
                    <a16:creationId xmlns:a16="http://schemas.microsoft.com/office/drawing/2014/main" id="{2A15E90A-F9A4-B0CD-EA71-3489EB7EBE87}"/>
                  </a:ext>
                </a:extLst>
              </p:cNvPr>
              <p:cNvSpPr/>
              <p:nvPr/>
            </p:nvSpPr>
            <p:spPr>
              <a:xfrm>
                <a:off x="1828975" y="460875"/>
                <a:ext cx="924850" cy="859600"/>
              </a:xfrm>
              <a:custGeom>
                <a:avLst/>
                <a:gdLst/>
                <a:ahLst/>
                <a:cxnLst/>
                <a:rect l="l" t="t" r="r" b="b"/>
                <a:pathLst>
                  <a:path w="36994" h="34384" extrusionOk="0">
                    <a:moveTo>
                      <a:pt x="18479" y="1"/>
                    </a:moveTo>
                    <a:cubicBezTo>
                      <a:pt x="10211" y="1"/>
                      <a:pt x="2945" y="5976"/>
                      <a:pt x="1535" y="14407"/>
                    </a:cubicBezTo>
                    <a:cubicBezTo>
                      <a:pt x="1" y="23780"/>
                      <a:pt x="6338" y="32620"/>
                      <a:pt x="15712" y="34154"/>
                    </a:cubicBezTo>
                    <a:cubicBezTo>
                      <a:pt x="16654" y="34308"/>
                      <a:pt x="17591" y="34383"/>
                      <a:pt x="18516" y="34383"/>
                    </a:cubicBezTo>
                    <a:cubicBezTo>
                      <a:pt x="26783" y="34383"/>
                      <a:pt x="34049" y="28408"/>
                      <a:pt x="35459" y="19977"/>
                    </a:cubicBezTo>
                    <a:cubicBezTo>
                      <a:pt x="36994" y="10637"/>
                      <a:pt x="30656" y="1798"/>
                      <a:pt x="21282" y="230"/>
                    </a:cubicBezTo>
                    <a:cubicBezTo>
                      <a:pt x="20340" y="76"/>
                      <a:pt x="19403" y="1"/>
                      <a:pt x="184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25;p15">
                <a:extLst>
                  <a:ext uri="{FF2B5EF4-FFF2-40B4-BE49-F238E27FC236}">
                    <a16:creationId xmlns:a16="http://schemas.microsoft.com/office/drawing/2014/main" id="{53989437-F8D3-36E7-76C2-305FD9EE0393}"/>
                  </a:ext>
                </a:extLst>
              </p:cNvPr>
              <p:cNvSpPr/>
              <p:nvPr/>
            </p:nvSpPr>
            <p:spPr>
              <a:xfrm>
                <a:off x="2109175" y="460775"/>
                <a:ext cx="362775" cy="858975"/>
              </a:xfrm>
              <a:custGeom>
                <a:avLst/>
                <a:gdLst/>
                <a:ahLst/>
                <a:cxnLst/>
                <a:rect l="l" t="t" r="r" b="b"/>
                <a:pathLst>
                  <a:path w="14511" h="34359" fill="none" extrusionOk="0">
                    <a:moveTo>
                      <a:pt x="14511" y="17179"/>
                    </a:moveTo>
                    <a:cubicBezTo>
                      <a:pt x="14511" y="26686"/>
                      <a:pt x="11275" y="34358"/>
                      <a:pt x="7272" y="34358"/>
                    </a:cubicBezTo>
                    <a:cubicBezTo>
                      <a:pt x="3270" y="34358"/>
                      <a:pt x="1" y="26686"/>
                      <a:pt x="1" y="17179"/>
                    </a:cubicBezTo>
                    <a:cubicBezTo>
                      <a:pt x="1" y="7706"/>
                      <a:pt x="3270" y="0"/>
                      <a:pt x="7272" y="0"/>
                    </a:cubicBezTo>
                    <a:cubicBezTo>
                      <a:pt x="11275" y="0"/>
                      <a:pt x="14511" y="7706"/>
                      <a:pt x="14511" y="17179"/>
                    </a:cubicBezTo>
                    <a:close/>
                  </a:path>
                </a:pathLst>
              </a:custGeom>
              <a:noFill/>
              <a:ln w="5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26;p15">
                <a:extLst>
                  <a:ext uri="{FF2B5EF4-FFF2-40B4-BE49-F238E27FC236}">
                    <a16:creationId xmlns:a16="http://schemas.microsoft.com/office/drawing/2014/main" id="{B4BA300F-31D7-21FA-69EE-F2EA691AAD7A}"/>
                  </a:ext>
                </a:extLst>
              </p:cNvPr>
              <p:cNvSpPr/>
              <p:nvPr/>
            </p:nvSpPr>
            <p:spPr>
              <a:xfrm>
                <a:off x="2290975" y="460775"/>
                <a:ext cx="25" cy="859800"/>
              </a:xfrm>
              <a:custGeom>
                <a:avLst/>
                <a:gdLst/>
                <a:ahLst/>
                <a:cxnLst/>
                <a:rect l="l" t="t" r="r" b="b"/>
                <a:pathLst>
                  <a:path w="1" h="34392" fill="none" extrusionOk="0">
                    <a:moveTo>
                      <a:pt x="0" y="0"/>
                    </a:moveTo>
                    <a:lnTo>
                      <a:pt x="0" y="34392"/>
                    </a:lnTo>
                  </a:path>
                </a:pathLst>
              </a:custGeom>
              <a:noFill/>
              <a:ln w="500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27;p15">
                <a:extLst>
                  <a:ext uri="{FF2B5EF4-FFF2-40B4-BE49-F238E27FC236}">
                    <a16:creationId xmlns:a16="http://schemas.microsoft.com/office/drawing/2014/main" id="{0C979215-EA4F-CBFB-A6AE-DC99FD70BC7D}"/>
                  </a:ext>
                </a:extLst>
              </p:cNvPr>
              <p:cNvSpPr/>
              <p:nvPr/>
            </p:nvSpPr>
            <p:spPr>
              <a:xfrm>
                <a:off x="1861500" y="890250"/>
                <a:ext cx="858975" cy="25"/>
              </a:xfrm>
              <a:custGeom>
                <a:avLst/>
                <a:gdLst/>
                <a:ahLst/>
                <a:cxnLst/>
                <a:rect l="l" t="t" r="r" b="b"/>
                <a:pathLst>
                  <a:path w="34359" h="1" fill="none" extrusionOk="0">
                    <a:moveTo>
                      <a:pt x="34358" y="0"/>
                    </a:moveTo>
                    <a:lnTo>
                      <a:pt x="1" y="0"/>
                    </a:lnTo>
                  </a:path>
                </a:pathLst>
              </a:custGeom>
              <a:noFill/>
              <a:ln w="5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28;p15">
                <a:extLst>
                  <a:ext uri="{FF2B5EF4-FFF2-40B4-BE49-F238E27FC236}">
                    <a16:creationId xmlns:a16="http://schemas.microsoft.com/office/drawing/2014/main" id="{89E7C679-B193-0A07-61FF-40D88B10F090}"/>
                  </a:ext>
                </a:extLst>
              </p:cNvPr>
              <p:cNvSpPr/>
              <p:nvPr/>
            </p:nvSpPr>
            <p:spPr>
              <a:xfrm>
                <a:off x="1906525" y="700950"/>
                <a:ext cx="770575" cy="25"/>
              </a:xfrm>
              <a:custGeom>
                <a:avLst/>
                <a:gdLst/>
                <a:ahLst/>
                <a:cxnLst/>
                <a:rect l="l" t="t" r="r" b="b"/>
                <a:pathLst>
                  <a:path w="30823" h="1" fill="none" extrusionOk="0">
                    <a:moveTo>
                      <a:pt x="30823" y="0"/>
                    </a:moveTo>
                    <a:lnTo>
                      <a:pt x="1" y="0"/>
                    </a:lnTo>
                  </a:path>
                </a:pathLst>
              </a:custGeom>
              <a:noFill/>
              <a:ln w="5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29;p15">
                <a:extLst>
                  <a:ext uri="{FF2B5EF4-FFF2-40B4-BE49-F238E27FC236}">
                    <a16:creationId xmlns:a16="http://schemas.microsoft.com/office/drawing/2014/main" id="{AAAB002A-F48C-BA84-A1BA-3212AA7DD324}"/>
                  </a:ext>
                </a:extLst>
              </p:cNvPr>
              <p:cNvSpPr/>
              <p:nvPr/>
            </p:nvSpPr>
            <p:spPr>
              <a:xfrm>
                <a:off x="1906525" y="1087900"/>
                <a:ext cx="770575" cy="0"/>
              </a:xfrm>
              <a:custGeom>
                <a:avLst/>
                <a:gdLst/>
                <a:ahLst/>
                <a:cxnLst/>
                <a:rect l="l" t="t" r="r" b="b"/>
                <a:pathLst>
                  <a:path w="30823" fill="none" extrusionOk="0">
                    <a:moveTo>
                      <a:pt x="30823" y="0"/>
                    </a:moveTo>
                    <a:lnTo>
                      <a:pt x="1" y="0"/>
                    </a:lnTo>
                  </a:path>
                </a:pathLst>
              </a:custGeom>
              <a:noFill/>
              <a:ln w="5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30;p15">
                <a:extLst>
                  <a:ext uri="{FF2B5EF4-FFF2-40B4-BE49-F238E27FC236}">
                    <a16:creationId xmlns:a16="http://schemas.microsoft.com/office/drawing/2014/main" id="{B68A4B46-FFD5-A31F-4BE7-BD6328436A34}"/>
                  </a:ext>
                </a:extLst>
              </p:cNvPr>
              <p:cNvSpPr/>
              <p:nvPr/>
            </p:nvSpPr>
            <p:spPr>
              <a:xfrm>
                <a:off x="2300575" y="1001450"/>
                <a:ext cx="713450" cy="696575"/>
              </a:xfrm>
              <a:custGeom>
                <a:avLst/>
                <a:gdLst/>
                <a:ahLst/>
                <a:cxnLst/>
                <a:rect l="l" t="t" r="r" b="b"/>
                <a:pathLst>
                  <a:path w="28538" h="27863" extrusionOk="0">
                    <a:moveTo>
                      <a:pt x="1572" y="0"/>
                    </a:moveTo>
                    <a:cubicBezTo>
                      <a:pt x="693" y="0"/>
                      <a:pt x="1" y="935"/>
                      <a:pt x="417" y="1823"/>
                    </a:cubicBezTo>
                    <a:lnTo>
                      <a:pt x="11592" y="27142"/>
                    </a:lnTo>
                    <a:cubicBezTo>
                      <a:pt x="11809" y="27634"/>
                      <a:pt x="12252" y="27862"/>
                      <a:pt x="12695" y="27862"/>
                    </a:cubicBezTo>
                    <a:cubicBezTo>
                      <a:pt x="13273" y="27862"/>
                      <a:pt x="13851" y="27473"/>
                      <a:pt x="13927" y="26775"/>
                    </a:cubicBezTo>
                    <a:lnTo>
                      <a:pt x="15294" y="15000"/>
                    </a:lnTo>
                    <a:lnTo>
                      <a:pt x="27036" y="13632"/>
                    </a:lnTo>
                    <a:cubicBezTo>
                      <a:pt x="28304" y="13499"/>
                      <a:pt x="28537" y="11797"/>
                      <a:pt x="27436" y="11297"/>
                    </a:cubicBezTo>
                    <a:lnTo>
                      <a:pt x="2118" y="122"/>
                    </a:lnTo>
                    <a:cubicBezTo>
                      <a:pt x="1934" y="38"/>
                      <a:pt x="1749" y="0"/>
                      <a:pt x="15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288095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2772"/>
                                        </p:tgtEl>
                                        <p:attrNameLst>
                                          <p:attrName>r</p:attrName>
                                        </p:attrNameLst>
                                      </p:cBhvr>
                                    </p:animRot>
                                  </p:childTnLst>
                                </p:cTn>
                              </p:par>
                              <p:par>
                                <p:cTn id="7" presetID="2" presetClass="entr" presetSubtype="8" fill="hold" nodeType="withEffect">
                                  <p:stCondLst>
                                    <p:cond delay="0"/>
                                  </p:stCondLst>
                                  <p:childTnLst>
                                    <p:set>
                                      <p:cBhvr>
                                        <p:cTn id="8" dur="1" fill="hold">
                                          <p:stCondLst>
                                            <p:cond delay="0"/>
                                          </p:stCondLst>
                                        </p:cTn>
                                        <p:tgtEl>
                                          <p:spTgt spid="2767"/>
                                        </p:tgtEl>
                                        <p:attrNameLst>
                                          <p:attrName>style.visibility</p:attrName>
                                        </p:attrNameLst>
                                      </p:cBhvr>
                                      <p:to>
                                        <p:strVal val="visible"/>
                                      </p:to>
                                    </p:set>
                                    <p:anim calcmode="lin" valueType="num">
                                      <p:cBhvr additive="base">
                                        <p:cTn id="9" dur="1000"/>
                                        <p:tgtEl>
                                          <p:spTgt spid="2767"/>
                                        </p:tgtEl>
                                        <p:attrNameLst>
                                          <p:attrName>ppt_x</p:attrName>
                                        </p:attrNameLst>
                                      </p:cBhvr>
                                      <p:tavLst>
                                        <p:tav tm="0">
                                          <p:val>
                                            <p:strVal val="#ppt_x-1"/>
                                          </p:val>
                                        </p:tav>
                                        <p:tav tm="100000">
                                          <p:val>
                                            <p:strVal val="#ppt_x"/>
                                          </p:val>
                                        </p:tav>
                                      </p:tavLst>
                                    </p:anim>
                                  </p:childTnLst>
                                </p:cTn>
                              </p:par>
                              <p:par>
                                <p:cTn id="10" presetID="2" presetClass="entr" presetSubtype="1" fill="hold" nodeType="withEffect">
                                  <p:stCondLst>
                                    <p:cond delay="0"/>
                                  </p:stCondLst>
                                  <p:childTnLst>
                                    <p:set>
                                      <p:cBhvr>
                                        <p:cTn id="11" dur="1" fill="hold">
                                          <p:stCondLst>
                                            <p:cond delay="0"/>
                                          </p:stCondLst>
                                        </p:cTn>
                                        <p:tgtEl>
                                          <p:spTgt spid="2765"/>
                                        </p:tgtEl>
                                        <p:attrNameLst>
                                          <p:attrName>style.visibility</p:attrName>
                                        </p:attrNameLst>
                                      </p:cBhvr>
                                      <p:to>
                                        <p:strVal val="visible"/>
                                      </p:to>
                                    </p:set>
                                    <p:anim calcmode="lin" valueType="num">
                                      <p:cBhvr additive="base">
                                        <p:cTn id="12" dur="1000"/>
                                        <p:tgtEl>
                                          <p:spTgt spid="2765"/>
                                        </p:tgtEl>
                                        <p:attrNameLst>
                                          <p:attrName>ppt_y</p:attrName>
                                        </p:attrNameLst>
                                      </p:cBhvr>
                                      <p:tavLst>
                                        <p:tav tm="0">
                                          <p:val>
                                            <p:strVal val="#ppt_y-1"/>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2764"/>
                                        </p:tgtEl>
                                        <p:attrNameLst>
                                          <p:attrName>style.visibility</p:attrName>
                                        </p:attrNameLst>
                                      </p:cBhvr>
                                      <p:to>
                                        <p:strVal val="visible"/>
                                      </p:to>
                                    </p:set>
                                    <p:anim calcmode="lin" valueType="num">
                                      <p:cBhvr additive="base">
                                        <p:cTn id="15" dur="1000"/>
                                        <p:tgtEl>
                                          <p:spTgt spid="2764"/>
                                        </p:tgtEl>
                                        <p:attrNameLst>
                                          <p:attrName>ppt_x</p:attrName>
                                        </p:attrNameLst>
                                      </p:cBhvr>
                                      <p:tavLst>
                                        <p:tav tm="0">
                                          <p:val>
                                            <p:strVal val="#ppt_x+1"/>
                                          </p:val>
                                        </p:tav>
                                        <p:tav tm="100000">
                                          <p:val>
                                            <p:strVal val="#ppt_x"/>
                                          </p:val>
                                        </p:tav>
                                      </p:tavLst>
                                    </p:anim>
                                  </p:childTnLst>
                                </p:cTn>
                              </p:par>
                              <p:par>
                                <p:cTn id="16" presetID="2" presetClass="entr" presetSubtype="8" fill="hold" nodeType="withEffect">
                                  <p:stCondLst>
                                    <p:cond delay="0"/>
                                  </p:stCondLst>
                                  <p:childTnLst>
                                    <p:set>
                                      <p:cBhvr>
                                        <p:cTn id="17" dur="1" fill="hold">
                                          <p:stCondLst>
                                            <p:cond delay="0"/>
                                          </p:stCondLst>
                                        </p:cTn>
                                        <p:tgtEl>
                                          <p:spTgt spid="2774"/>
                                        </p:tgtEl>
                                        <p:attrNameLst>
                                          <p:attrName>style.visibility</p:attrName>
                                        </p:attrNameLst>
                                      </p:cBhvr>
                                      <p:to>
                                        <p:strVal val="visible"/>
                                      </p:to>
                                    </p:set>
                                    <p:anim calcmode="lin" valueType="num">
                                      <p:cBhvr additive="base">
                                        <p:cTn id="18" dur="1000"/>
                                        <p:tgtEl>
                                          <p:spTgt spid="2774"/>
                                        </p:tgtEl>
                                        <p:attrNameLst>
                                          <p:attrName>ppt_x</p:attrName>
                                        </p:attrNameLst>
                                      </p:cBhvr>
                                      <p:tavLst>
                                        <p:tav tm="0">
                                          <p:val>
                                            <p:strVal val="#ppt_x-1"/>
                                          </p:val>
                                        </p:tav>
                                        <p:tav tm="100000">
                                          <p:val>
                                            <p:strVal val="#ppt_x"/>
                                          </p:val>
                                        </p:tav>
                                      </p:tavLst>
                                    </p:anim>
                                  </p:childTnLst>
                                </p:cTn>
                              </p:par>
                              <p:par>
                                <p:cTn id="19" presetID="10" presetClass="entr" presetSubtype="0" fill="hold" nodeType="withEffect">
                                  <p:stCondLst>
                                    <p:cond delay="0"/>
                                  </p:stCondLst>
                                  <p:childTnLst>
                                    <p:set>
                                      <p:cBhvr>
                                        <p:cTn id="20" dur="1" fill="hold">
                                          <p:stCondLst>
                                            <p:cond delay="0"/>
                                          </p:stCondLst>
                                        </p:cTn>
                                        <p:tgtEl>
                                          <p:spTgt spid="2766"/>
                                        </p:tgtEl>
                                        <p:attrNameLst>
                                          <p:attrName>style.visibility</p:attrName>
                                        </p:attrNameLst>
                                      </p:cBhvr>
                                      <p:to>
                                        <p:strVal val="visible"/>
                                      </p:to>
                                    </p:set>
                                    <p:animEffect transition="in" filter="fade">
                                      <p:cBhvr>
                                        <p:cTn id="21" dur="1000"/>
                                        <p:tgtEl>
                                          <p:spTgt spid="27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A494B-FDDD-0845-E72F-803F917488B9}"/>
              </a:ext>
            </a:extLst>
          </p:cNvPr>
          <p:cNvSpPr>
            <a:spLocks noGrp="1"/>
          </p:cNvSpPr>
          <p:nvPr>
            <p:ph type="title"/>
          </p:nvPr>
        </p:nvSpPr>
        <p:spPr>
          <a:xfrm>
            <a:off x="720000" y="254195"/>
            <a:ext cx="7704000" cy="574800"/>
          </a:xfrm>
        </p:spPr>
        <p:txBody>
          <a:bodyPr/>
          <a:lstStyle/>
          <a:p>
            <a:r>
              <a:rPr lang="en" dirty="0"/>
              <a:t>References</a:t>
            </a:r>
            <a:endParaRPr lang="en-US" dirty="0"/>
          </a:p>
        </p:txBody>
      </p:sp>
      <p:sp>
        <p:nvSpPr>
          <p:cNvPr id="3" name="Text Placeholder 2">
            <a:extLst>
              <a:ext uri="{FF2B5EF4-FFF2-40B4-BE49-F238E27FC236}">
                <a16:creationId xmlns:a16="http://schemas.microsoft.com/office/drawing/2014/main" id="{F143F681-CEFF-5A99-401D-EC121A2D3926}"/>
              </a:ext>
            </a:extLst>
          </p:cNvPr>
          <p:cNvSpPr>
            <a:spLocks noGrp="1"/>
          </p:cNvSpPr>
          <p:nvPr>
            <p:ph type="body" idx="1"/>
          </p:nvPr>
        </p:nvSpPr>
        <p:spPr>
          <a:xfrm>
            <a:off x="541684" y="940315"/>
            <a:ext cx="6952391" cy="4017977"/>
          </a:xfrm>
        </p:spPr>
        <p:txBody>
          <a:bodyPr/>
          <a:lstStyle/>
          <a:p>
            <a:pPr marL="139700" indent="0">
              <a:buNone/>
            </a:pPr>
            <a:r>
              <a:rPr lang="en-US" dirty="0">
                <a:latin typeface="Times New Roman" panose="02020603050405020304" pitchFamily="18" charset="0"/>
                <a:cs typeface="Times New Roman" panose="02020603050405020304" pitchFamily="18" charset="0"/>
              </a:rPr>
              <a:t>Berger, J. M., &amp; Strathearn, B. (2013). </a:t>
            </a:r>
            <a:r>
              <a:rPr lang="en-US" i="1" dirty="0">
                <a:latin typeface="Times New Roman" panose="02020603050405020304" pitchFamily="18" charset="0"/>
                <a:cs typeface="Times New Roman" panose="02020603050405020304" pitchFamily="18" charset="0"/>
              </a:rPr>
              <a:t>International Centre for Study of 	</a:t>
            </a:r>
            <a:r>
              <a:rPr lang="en-US" i="1" dirty="0" err="1">
                <a:latin typeface="Times New Roman" panose="02020603050405020304" pitchFamily="18" charset="0"/>
                <a:cs typeface="Times New Roman" panose="02020603050405020304" pitchFamily="18" charset="0"/>
              </a:rPr>
              <a:t>Radicalisation</a:t>
            </a:r>
            <a:r>
              <a:rPr lang="en-US" i="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[Review of </a:t>
            </a:r>
            <a:r>
              <a:rPr lang="en-US" i="1" dirty="0">
                <a:latin typeface="Times New Roman" panose="02020603050405020304" pitchFamily="18" charset="0"/>
                <a:cs typeface="Times New Roman" panose="02020603050405020304" pitchFamily="18" charset="0"/>
              </a:rPr>
              <a:t>International Centre for Study of </a:t>
            </a:r>
            <a:r>
              <a:rPr lang="en-US" i="1" dirty="0" err="1">
                <a:latin typeface="Times New Roman" panose="02020603050405020304" pitchFamily="18" charset="0"/>
                <a:cs typeface="Times New Roman" panose="02020603050405020304" pitchFamily="18" charset="0"/>
              </a:rPr>
              <a:t>Radicalisation</a:t>
            </a:r>
            <a:r>
              <a:rPr lang="en-US" dirty="0">
                <a:latin typeface="Times New Roman" panose="02020603050405020304" pitchFamily="18" charset="0"/>
                <a:cs typeface="Times New Roman" panose="02020603050405020304" pitchFamily="18" charset="0"/>
              </a:rPr>
              <a:t>].</a:t>
            </a:r>
          </a:p>
          <a:p>
            <a:pPr marL="139700" indent="0">
              <a:buNone/>
            </a:pPr>
            <a:endParaRPr lang="en-US" dirty="0">
              <a:latin typeface="Times New Roman" panose="02020603050405020304" pitchFamily="18" charset="0"/>
              <a:cs typeface="Times New Roman" panose="02020603050405020304" pitchFamily="18" charset="0"/>
            </a:endParaRPr>
          </a:p>
          <a:p>
            <a:pPr marL="139700" indent="0">
              <a:buNone/>
            </a:pPr>
            <a:r>
              <a:rPr lang="en-US" dirty="0">
                <a:latin typeface="Times New Roman" panose="02020603050405020304" pitchFamily="18" charset="0"/>
                <a:cs typeface="Times New Roman" panose="02020603050405020304" pitchFamily="18" charset="0"/>
              </a:rPr>
              <a:t>Crenshaw, M. (2017). </a:t>
            </a:r>
            <a:r>
              <a:rPr lang="en-US" i="1" dirty="0">
                <a:latin typeface="Times New Roman" panose="02020603050405020304" pitchFamily="18" charset="0"/>
                <a:cs typeface="Times New Roman" panose="02020603050405020304" pitchFamily="18" charset="0"/>
              </a:rPr>
              <a:t>Transnational jihadism and civil wars. Daedalus, 146(4), 59-70.</a:t>
            </a:r>
          </a:p>
          <a:p>
            <a:pPr marL="139700" indent="0">
              <a:buNone/>
            </a:pPr>
            <a:endParaRPr lang="en-US" dirty="0">
              <a:latin typeface="Times New Roman" panose="02020603050405020304" pitchFamily="18" charset="0"/>
              <a:cs typeface="Times New Roman" panose="02020603050405020304" pitchFamily="18" charset="0"/>
            </a:endParaRPr>
          </a:p>
          <a:p>
            <a:pPr marL="139700" indent="0">
              <a:buNone/>
            </a:pPr>
            <a:r>
              <a:rPr lang="en-US" dirty="0" err="1">
                <a:latin typeface="Times New Roman" panose="02020603050405020304" pitchFamily="18" charset="0"/>
                <a:cs typeface="Times New Roman" panose="02020603050405020304" pitchFamily="18" charset="0"/>
              </a:rPr>
              <a:t>Gartenstein</a:t>
            </a:r>
            <a:r>
              <a:rPr lang="en-US" dirty="0">
                <a:latin typeface="Times New Roman" panose="02020603050405020304" pitchFamily="18" charset="0"/>
                <a:cs typeface="Times New Roman" panose="02020603050405020304" pitchFamily="18" charset="0"/>
              </a:rPr>
              <a:t>-Ross, D., &amp; </a:t>
            </a:r>
            <a:r>
              <a:rPr lang="en-US" dirty="0" err="1">
                <a:latin typeface="Times New Roman" panose="02020603050405020304" pitchFamily="18" charset="0"/>
                <a:cs typeface="Times New Roman" panose="02020603050405020304" pitchFamily="18" charset="0"/>
              </a:rPr>
              <a:t>Moreng</a:t>
            </a:r>
            <a:r>
              <a:rPr lang="en-US" dirty="0">
                <a:latin typeface="Times New Roman" panose="02020603050405020304" pitchFamily="18" charset="0"/>
                <a:cs typeface="Times New Roman" panose="02020603050405020304" pitchFamily="18" charset="0"/>
              </a:rPr>
              <a:t>, B. (2016). </a:t>
            </a:r>
            <a:r>
              <a:rPr lang="en-US" i="1" dirty="0">
                <a:latin typeface="Times New Roman" panose="02020603050405020304" pitchFamily="18" charset="0"/>
                <a:cs typeface="Times New Roman" panose="02020603050405020304" pitchFamily="18" charset="0"/>
              </a:rPr>
              <a:t>The Islamic State’s Global Propaganda 	Strategy.</a:t>
            </a:r>
            <a:r>
              <a:rPr lang="en-US" dirty="0">
                <a:latin typeface="Times New Roman" panose="02020603050405020304" pitchFamily="18" charset="0"/>
                <a:cs typeface="Times New Roman" panose="02020603050405020304" pitchFamily="18" charset="0"/>
              </a:rPr>
              <a:t> The International Centre for Counter-Terrorism - the Hague.</a:t>
            </a:r>
          </a:p>
          <a:p>
            <a:pPr marL="139700" indent="0">
              <a:buNone/>
            </a:pPr>
            <a:endParaRPr lang="en-US" dirty="0">
              <a:latin typeface="Times New Roman" panose="02020603050405020304" pitchFamily="18" charset="0"/>
              <a:cs typeface="Times New Roman" panose="02020603050405020304" pitchFamily="18" charset="0"/>
            </a:endParaRPr>
          </a:p>
          <a:p>
            <a:pPr marL="139700" indent="0">
              <a:buNone/>
            </a:pPr>
            <a:r>
              <a:rPr lang="en-US" dirty="0">
                <a:latin typeface="Times New Roman" panose="02020603050405020304" pitchFamily="18" charset="0"/>
                <a:cs typeface="Times New Roman" panose="02020603050405020304" pitchFamily="18" charset="0"/>
              </a:rPr>
              <a:t>GTD (Global Terrorism Database). (2021). </a:t>
            </a:r>
            <a:r>
              <a:rPr lang="en-US" i="1" dirty="0">
                <a:latin typeface="Times New Roman" panose="02020603050405020304" pitchFamily="18" charset="0"/>
                <a:cs typeface="Times New Roman" panose="02020603050405020304" pitchFamily="18" charset="0"/>
              </a:rPr>
              <a:t>Global Terrorism Database report 1970-2017.</a:t>
            </a:r>
            <a:r>
              <a:rPr lang="en-US" dirty="0">
                <a:latin typeface="Times New Roman" panose="02020603050405020304" pitchFamily="18" charset="0"/>
                <a:cs typeface="Times New Roman" panose="02020603050405020304" pitchFamily="18" charset="0"/>
              </a:rPr>
              <a:t> 	https://</a:t>
            </a:r>
            <a:r>
              <a:rPr lang="en-US" dirty="0" err="1">
                <a:latin typeface="Times New Roman" panose="02020603050405020304" pitchFamily="18" charset="0"/>
                <a:cs typeface="Times New Roman" panose="02020603050405020304" pitchFamily="18" charset="0"/>
              </a:rPr>
              <a:t>www.start.umd.edu</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gtd</a:t>
            </a:r>
            <a:endParaRPr lang="en-US" dirty="0">
              <a:latin typeface="Times New Roman" panose="02020603050405020304" pitchFamily="18" charset="0"/>
              <a:cs typeface="Times New Roman" panose="02020603050405020304" pitchFamily="18" charset="0"/>
            </a:endParaRPr>
          </a:p>
          <a:p>
            <a:pPr marL="139700" indent="0">
              <a:buNone/>
            </a:pPr>
            <a:r>
              <a:rPr lang="en-US" dirty="0">
                <a:latin typeface="Times New Roman" panose="02020603050405020304" pitchFamily="18" charset="0"/>
                <a:cs typeface="Times New Roman" panose="02020603050405020304" pitchFamily="18" charset="0"/>
              </a:rPr>
              <a:t> </a:t>
            </a:r>
          </a:p>
          <a:p>
            <a:pPr marL="139700" indent="0">
              <a:buNone/>
            </a:pPr>
            <a:r>
              <a:rPr lang="en-US" dirty="0">
                <a:latin typeface="Times New Roman" panose="02020603050405020304" pitchFamily="18" charset="0"/>
                <a:cs typeface="Times New Roman" panose="02020603050405020304" pitchFamily="18" charset="0"/>
              </a:rPr>
              <a:t>Jones, S. G. &amp; </a:t>
            </a:r>
            <a:r>
              <a:rPr lang="en-US" dirty="0" err="1">
                <a:latin typeface="Times New Roman" panose="02020603050405020304" pitchFamily="18" charset="0"/>
                <a:cs typeface="Times New Roman" panose="02020603050405020304" pitchFamily="18" charset="0"/>
              </a:rPr>
              <a:t>Libicki</a:t>
            </a:r>
            <a:r>
              <a:rPr lang="en-US" dirty="0">
                <a:latin typeface="Times New Roman" panose="02020603050405020304" pitchFamily="18" charset="0"/>
                <a:cs typeface="Times New Roman" panose="02020603050405020304" pitchFamily="18" charset="0"/>
              </a:rPr>
              <a:t>, M. C. (2008). </a:t>
            </a:r>
            <a:r>
              <a:rPr lang="en-US" i="1" dirty="0">
                <a:latin typeface="Times New Roman" panose="02020603050405020304" pitchFamily="18" charset="0"/>
                <a:cs typeface="Times New Roman" panose="02020603050405020304" pitchFamily="18" charset="0"/>
              </a:rPr>
              <a:t>How terrorist groups end: Lessons for countering al 	</a:t>
            </a:r>
            <a:r>
              <a:rPr lang="en-US" i="1" dirty="0" err="1">
                <a:latin typeface="Times New Roman" panose="02020603050405020304" pitchFamily="18" charset="0"/>
                <a:cs typeface="Times New Roman" panose="02020603050405020304" pitchFamily="18" charset="0"/>
              </a:rPr>
              <a:t>Qa'ida</a:t>
            </a:r>
            <a:r>
              <a:rPr lang="en-US" i="1" dirty="0">
                <a:latin typeface="Times New Roman" panose="02020603050405020304" pitchFamily="18" charset="0"/>
                <a:cs typeface="Times New Roman" panose="02020603050405020304" pitchFamily="18" charset="0"/>
              </a:rPr>
              <a:t>. Rand Corporation.</a:t>
            </a:r>
            <a:endParaRPr lang="en-US" dirty="0">
              <a:latin typeface="Times New Roman" panose="02020603050405020304" pitchFamily="18" charset="0"/>
              <a:cs typeface="Times New Roman" panose="02020603050405020304" pitchFamily="18" charset="0"/>
            </a:endParaRPr>
          </a:p>
          <a:p>
            <a:pPr marL="139700" indent="0">
              <a:buNone/>
            </a:pPr>
            <a:r>
              <a:rPr lang="en-US" i="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139700" indent="0">
              <a:buNone/>
            </a:pPr>
            <a:r>
              <a:rPr lang="en-US" dirty="0">
                <a:latin typeface="Times New Roman" panose="02020603050405020304" pitchFamily="18" charset="0"/>
                <a:cs typeface="Times New Roman" panose="02020603050405020304" pitchFamily="18" charset="0"/>
              </a:rPr>
              <a:t>Li, Q. &amp; Schaub, D. (2004). </a:t>
            </a:r>
            <a:r>
              <a:rPr lang="en-US" i="1" dirty="0">
                <a:latin typeface="Times New Roman" panose="02020603050405020304" pitchFamily="18" charset="0"/>
                <a:cs typeface="Times New Roman" panose="02020603050405020304" pitchFamily="18" charset="0"/>
              </a:rPr>
              <a:t>Economic globalization and transnational terrorism. Journal of 	Conflict Resolution, 48(2), 230-258.</a:t>
            </a:r>
          </a:p>
          <a:p>
            <a:pPr marL="139700" indent="0">
              <a:buNone/>
            </a:pPr>
            <a:endParaRPr lang="en-US" dirty="0">
              <a:latin typeface="Times New Roman" panose="02020603050405020304" pitchFamily="18" charset="0"/>
              <a:cs typeface="Times New Roman" panose="02020603050405020304" pitchFamily="18" charset="0"/>
            </a:endParaRPr>
          </a:p>
          <a:p>
            <a:pPr marL="139700" indent="0">
              <a:buNone/>
            </a:pPr>
            <a:r>
              <a:rPr lang="en-US" dirty="0">
                <a:latin typeface="Times New Roman" panose="02020603050405020304" pitchFamily="18" charset="0"/>
                <a:cs typeface="Times New Roman" panose="02020603050405020304" pitchFamily="18" charset="0"/>
              </a:rPr>
              <a:t>Piazza, J. A. (2008). </a:t>
            </a:r>
            <a:r>
              <a:rPr lang="en-US" i="1" dirty="0">
                <a:latin typeface="Times New Roman" panose="02020603050405020304" pitchFamily="18" charset="0"/>
                <a:cs typeface="Times New Roman" panose="02020603050405020304" pitchFamily="18" charset="0"/>
              </a:rPr>
              <a:t>International Studies Quarterly, 52(3).</a:t>
            </a:r>
            <a:endParaRPr lang="en-US" dirty="0">
              <a:latin typeface="Times New Roman" panose="02020603050405020304" pitchFamily="18" charset="0"/>
              <a:cs typeface="Times New Roman" panose="02020603050405020304" pitchFamily="18" charset="0"/>
            </a:endParaRPr>
          </a:p>
          <a:p>
            <a:pPr marL="139700" indent="0">
              <a:buNone/>
            </a:pPr>
            <a:endParaRPr lang="en-US" dirty="0">
              <a:latin typeface="Times New Roman" panose="02020603050405020304" pitchFamily="18" charset="0"/>
              <a:cs typeface="Times New Roman" panose="02020603050405020304" pitchFamily="18" charset="0"/>
            </a:endParaRPr>
          </a:p>
        </p:txBody>
      </p:sp>
      <p:grpSp>
        <p:nvGrpSpPr>
          <p:cNvPr id="4" name="Google Shape;183;p16">
            <a:extLst>
              <a:ext uri="{FF2B5EF4-FFF2-40B4-BE49-F238E27FC236}">
                <a16:creationId xmlns:a16="http://schemas.microsoft.com/office/drawing/2014/main" id="{B1714758-6B87-5216-63EC-607345100ACD}"/>
              </a:ext>
            </a:extLst>
          </p:cNvPr>
          <p:cNvGrpSpPr/>
          <p:nvPr/>
        </p:nvGrpSpPr>
        <p:grpSpPr>
          <a:xfrm>
            <a:off x="7590192" y="3177569"/>
            <a:ext cx="750900" cy="750900"/>
            <a:chOff x="621500" y="307363"/>
            <a:chExt cx="750900" cy="750900"/>
          </a:xfrm>
        </p:grpSpPr>
        <p:sp>
          <p:nvSpPr>
            <p:cNvPr id="5" name="Google Shape;184;p16">
              <a:extLst>
                <a:ext uri="{FF2B5EF4-FFF2-40B4-BE49-F238E27FC236}">
                  <a16:creationId xmlns:a16="http://schemas.microsoft.com/office/drawing/2014/main" id="{12481638-DA80-CF9D-A71F-1B82C9B024F2}"/>
                </a:ext>
              </a:extLst>
            </p:cNvPr>
            <p:cNvSpPr/>
            <p:nvPr/>
          </p:nvSpPr>
          <p:spPr>
            <a:xfrm>
              <a:off x="621500" y="307363"/>
              <a:ext cx="750900" cy="750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185;p16">
              <a:extLst>
                <a:ext uri="{FF2B5EF4-FFF2-40B4-BE49-F238E27FC236}">
                  <a16:creationId xmlns:a16="http://schemas.microsoft.com/office/drawing/2014/main" id="{63CA9396-CA5E-3718-E21C-4A0A738E669F}"/>
                </a:ext>
              </a:extLst>
            </p:cNvPr>
            <p:cNvGrpSpPr/>
            <p:nvPr/>
          </p:nvGrpSpPr>
          <p:grpSpPr>
            <a:xfrm>
              <a:off x="768764" y="453976"/>
              <a:ext cx="456370" cy="457698"/>
              <a:chOff x="1161000" y="1920150"/>
              <a:chExt cx="575425" cy="577100"/>
            </a:xfrm>
          </p:grpSpPr>
          <p:sp>
            <p:nvSpPr>
              <p:cNvPr id="7" name="Google Shape;186;p16">
                <a:extLst>
                  <a:ext uri="{FF2B5EF4-FFF2-40B4-BE49-F238E27FC236}">
                    <a16:creationId xmlns:a16="http://schemas.microsoft.com/office/drawing/2014/main" id="{DF5794E6-4F00-1A95-06F2-134A15034E22}"/>
                  </a:ext>
                </a:extLst>
              </p:cNvPr>
              <p:cNvSpPr/>
              <p:nvPr/>
            </p:nvSpPr>
            <p:spPr>
              <a:xfrm>
                <a:off x="1217700" y="1977700"/>
                <a:ext cx="462025" cy="462025"/>
              </a:xfrm>
              <a:custGeom>
                <a:avLst/>
                <a:gdLst/>
                <a:ahLst/>
                <a:cxnLst/>
                <a:rect l="l" t="t" r="r" b="b"/>
                <a:pathLst>
                  <a:path w="18481" h="18481" fill="none" extrusionOk="0">
                    <a:moveTo>
                      <a:pt x="15178" y="3269"/>
                    </a:moveTo>
                    <a:cubicBezTo>
                      <a:pt x="18481" y="6572"/>
                      <a:pt x="18481" y="11909"/>
                      <a:pt x="15178" y="15178"/>
                    </a:cubicBezTo>
                    <a:cubicBezTo>
                      <a:pt x="11909" y="18480"/>
                      <a:pt x="6572" y="18480"/>
                      <a:pt x="3270" y="15178"/>
                    </a:cubicBezTo>
                    <a:cubicBezTo>
                      <a:pt x="1" y="11909"/>
                      <a:pt x="1" y="6572"/>
                      <a:pt x="3270" y="3269"/>
                    </a:cubicBezTo>
                    <a:cubicBezTo>
                      <a:pt x="6572" y="0"/>
                      <a:pt x="11909" y="0"/>
                      <a:pt x="15178" y="3269"/>
                    </a:cubicBezTo>
                    <a:close/>
                  </a:path>
                </a:pathLst>
              </a:custGeom>
              <a:solidFill>
                <a:schemeClr val="lt1"/>
              </a:solidFill>
              <a:ln w="100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87;p16">
                <a:extLst>
                  <a:ext uri="{FF2B5EF4-FFF2-40B4-BE49-F238E27FC236}">
                    <a16:creationId xmlns:a16="http://schemas.microsoft.com/office/drawing/2014/main" id="{91BB0842-51D6-A938-D421-C026EFEE5985}"/>
                  </a:ext>
                </a:extLst>
              </p:cNvPr>
              <p:cNvSpPr/>
              <p:nvPr/>
            </p:nvSpPr>
            <p:spPr>
              <a:xfrm>
                <a:off x="1448700" y="1920150"/>
                <a:ext cx="25" cy="155975"/>
              </a:xfrm>
              <a:custGeom>
                <a:avLst/>
                <a:gdLst/>
                <a:ahLst/>
                <a:cxnLst/>
                <a:rect l="l" t="t" r="r" b="b"/>
                <a:pathLst>
                  <a:path w="1" h="6239" fill="none" extrusionOk="0">
                    <a:moveTo>
                      <a:pt x="1" y="6238"/>
                    </a:moveTo>
                    <a:lnTo>
                      <a:pt x="1" y="0"/>
                    </a:lnTo>
                  </a:path>
                </a:pathLst>
              </a:custGeom>
              <a:solidFill>
                <a:schemeClr val="lt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88;p16">
                <a:extLst>
                  <a:ext uri="{FF2B5EF4-FFF2-40B4-BE49-F238E27FC236}">
                    <a16:creationId xmlns:a16="http://schemas.microsoft.com/office/drawing/2014/main" id="{5E09F0C8-4BEC-C41C-A960-B57B0247281E}"/>
                  </a:ext>
                </a:extLst>
              </p:cNvPr>
              <p:cNvSpPr/>
              <p:nvPr/>
            </p:nvSpPr>
            <p:spPr>
              <a:xfrm>
                <a:off x="1448700" y="2340450"/>
                <a:ext cx="25" cy="156800"/>
              </a:xfrm>
              <a:custGeom>
                <a:avLst/>
                <a:gdLst/>
                <a:ahLst/>
                <a:cxnLst/>
                <a:rect l="l" t="t" r="r" b="b"/>
                <a:pathLst>
                  <a:path w="1" h="6272" fill="none" extrusionOk="0">
                    <a:moveTo>
                      <a:pt x="1" y="6272"/>
                    </a:moveTo>
                    <a:lnTo>
                      <a:pt x="1" y="1"/>
                    </a:lnTo>
                  </a:path>
                </a:pathLst>
              </a:custGeom>
              <a:solidFill>
                <a:schemeClr val="lt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89;p16">
                <a:extLst>
                  <a:ext uri="{FF2B5EF4-FFF2-40B4-BE49-F238E27FC236}">
                    <a16:creationId xmlns:a16="http://schemas.microsoft.com/office/drawing/2014/main" id="{10218789-1139-165D-A62C-7C9F173504FD}"/>
                  </a:ext>
                </a:extLst>
              </p:cNvPr>
              <p:cNvSpPr/>
              <p:nvPr/>
            </p:nvSpPr>
            <p:spPr>
              <a:xfrm>
                <a:off x="1581300" y="2208700"/>
                <a:ext cx="155125" cy="25"/>
              </a:xfrm>
              <a:custGeom>
                <a:avLst/>
                <a:gdLst/>
                <a:ahLst/>
                <a:cxnLst/>
                <a:rect l="l" t="t" r="r" b="b"/>
                <a:pathLst>
                  <a:path w="6205" h="1" fill="none" extrusionOk="0">
                    <a:moveTo>
                      <a:pt x="1" y="0"/>
                    </a:moveTo>
                    <a:lnTo>
                      <a:pt x="6205" y="0"/>
                    </a:lnTo>
                  </a:path>
                </a:pathLst>
              </a:custGeom>
              <a:solidFill>
                <a:schemeClr val="lt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0;p16">
                <a:extLst>
                  <a:ext uri="{FF2B5EF4-FFF2-40B4-BE49-F238E27FC236}">
                    <a16:creationId xmlns:a16="http://schemas.microsoft.com/office/drawing/2014/main" id="{3E3B7716-6914-D9CC-5AA3-695CDA983662}"/>
                  </a:ext>
                </a:extLst>
              </p:cNvPr>
              <p:cNvSpPr/>
              <p:nvPr/>
            </p:nvSpPr>
            <p:spPr>
              <a:xfrm>
                <a:off x="1161000" y="2208700"/>
                <a:ext cx="155125" cy="25"/>
              </a:xfrm>
              <a:custGeom>
                <a:avLst/>
                <a:gdLst/>
                <a:ahLst/>
                <a:cxnLst/>
                <a:rect l="l" t="t" r="r" b="b"/>
                <a:pathLst>
                  <a:path w="6205" h="1" fill="none" extrusionOk="0">
                    <a:moveTo>
                      <a:pt x="1" y="0"/>
                    </a:moveTo>
                    <a:lnTo>
                      <a:pt x="6205" y="0"/>
                    </a:lnTo>
                  </a:path>
                </a:pathLst>
              </a:custGeom>
              <a:solidFill>
                <a:schemeClr val="lt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91;p16">
                <a:extLst>
                  <a:ext uri="{FF2B5EF4-FFF2-40B4-BE49-F238E27FC236}">
                    <a16:creationId xmlns:a16="http://schemas.microsoft.com/office/drawing/2014/main" id="{025CC118-0DCF-9454-3410-A299FE30585F}"/>
                  </a:ext>
                </a:extLst>
              </p:cNvPr>
              <p:cNvSpPr/>
              <p:nvPr/>
            </p:nvSpPr>
            <p:spPr>
              <a:xfrm>
                <a:off x="1422850" y="2181175"/>
                <a:ext cx="54225" cy="54225"/>
              </a:xfrm>
              <a:custGeom>
                <a:avLst/>
                <a:gdLst/>
                <a:ahLst/>
                <a:cxnLst/>
                <a:rect l="l" t="t" r="r" b="b"/>
                <a:pathLst>
                  <a:path w="2169" h="2169" extrusionOk="0">
                    <a:moveTo>
                      <a:pt x="1068" y="0"/>
                    </a:moveTo>
                    <a:cubicBezTo>
                      <a:pt x="501" y="0"/>
                      <a:pt x="1" y="467"/>
                      <a:pt x="1" y="1101"/>
                    </a:cubicBezTo>
                    <a:cubicBezTo>
                      <a:pt x="1" y="1668"/>
                      <a:pt x="468" y="2169"/>
                      <a:pt x="1068" y="2169"/>
                    </a:cubicBezTo>
                    <a:cubicBezTo>
                      <a:pt x="1669" y="2169"/>
                      <a:pt x="2169" y="1702"/>
                      <a:pt x="2169" y="1101"/>
                    </a:cubicBezTo>
                    <a:cubicBezTo>
                      <a:pt x="2169" y="501"/>
                      <a:pt x="1669" y="0"/>
                      <a:pt x="1068"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 name="Google Shape;192;p16">
            <a:extLst>
              <a:ext uri="{FF2B5EF4-FFF2-40B4-BE49-F238E27FC236}">
                <a16:creationId xmlns:a16="http://schemas.microsoft.com/office/drawing/2014/main" id="{35488209-2222-1890-C3F2-F22658158C08}"/>
              </a:ext>
            </a:extLst>
          </p:cNvPr>
          <p:cNvGrpSpPr/>
          <p:nvPr/>
        </p:nvGrpSpPr>
        <p:grpSpPr>
          <a:xfrm>
            <a:off x="8158129" y="2098697"/>
            <a:ext cx="750900" cy="750900"/>
            <a:chOff x="3953900" y="1018313"/>
            <a:chExt cx="750900" cy="750900"/>
          </a:xfrm>
        </p:grpSpPr>
        <p:sp>
          <p:nvSpPr>
            <p:cNvPr id="14" name="Google Shape;193;p16">
              <a:extLst>
                <a:ext uri="{FF2B5EF4-FFF2-40B4-BE49-F238E27FC236}">
                  <a16:creationId xmlns:a16="http://schemas.microsoft.com/office/drawing/2014/main" id="{11A337BC-66F6-A831-8EF4-D50B41FC4B25}"/>
                </a:ext>
              </a:extLst>
            </p:cNvPr>
            <p:cNvSpPr/>
            <p:nvPr/>
          </p:nvSpPr>
          <p:spPr>
            <a:xfrm>
              <a:off x="3953900" y="1018313"/>
              <a:ext cx="750900" cy="750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94;p16">
              <a:extLst>
                <a:ext uri="{FF2B5EF4-FFF2-40B4-BE49-F238E27FC236}">
                  <a16:creationId xmlns:a16="http://schemas.microsoft.com/office/drawing/2014/main" id="{98F04088-4A78-240F-ACF2-728FCD1C5B3B}"/>
                </a:ext>
              </a:extLst>
            </p:cNvPr>
            <p:cNvSpPr/>
            <p:nvPr/>
          </p:nvSpPr>
          <p:spPr>
            <a:xfrm>
              <a:off x="4136863" y="1201008"/>
              <a:ext cx="384975" cy="385534"/>
            </a:xfrm>
            <a:custGeom>
              <a:avLst/>
              <a:gdLst/>
              <a:ahLst/>
              <a:cxnLst/>
              <a:rect l="l" t="t" r="r" b="b"/>
              <a:pathLst>
                <a:path w="23417" h="23451" extrusionOk="0">
                  <a:moveTo>
                    <a:pt x="11709" y="6539"/>
                  </a:moveTo>
                  <a:cubicBezTo>
                    <a:pt x="14544" y="6539"/>
                    <a:pt x="16879" y="8841"/>
                    <a:pt x="16879" y="11709"/>
                  </a:cubicBezTo>
                  <a:cubicBezTo>
                    <a:pt x="16846" y="14545"/>
                    <a:pt x="14544" y="16880"/>
                    <a:pt x="11709" y="16880"/>
                  </a:cubicBezTo>
                  <a:cubicBezTo>
                    <a:pt x="8873" y="16880"/>
                    <a:pt x="6538" y="14611"/>
                    <a:pt x="6538" y="11709"/>
                  </a:cubicBezTo>
                  <a:cubicBezTo>
                    <a:pt x="6538" y="8874"/>
                    <a:pt x="8840" y="6539"/>
                    <a:pt x="11709" y="6539"/>
                  </a:cubicBezTo>
                  <a:close/>
                  <a:moveTo>
                    <a:pt x="9741" y="1"/>
                  </a:moveTo>
                  <a:lnTo>
                    <a:pt x="9741" y="2436"/>
                  </a:lnTo>
                  <a:cubicBezTo>
                    <a:pt x="8573" y="2669"/>
                    <a:pt x="7506" y="3136"/>
                    <a:pt x="6538" y="3770"/>
                  </a:cubicBezTo>
                  <a:lnTo>
                    <a:pt x="4837" y="2036"/>
                  </a:lnTo>
                  <a:lnTo>
                    <a:pt x="2035" y="4838"/>
                  </a:lnTo>
                  <a:lnTo>
                    <a:pt x="3736" y="6539"/>
                  </a:lnTo>
                  <a:cubicBezTo>
                    <a:pt x="3102" y="7506"/>
                    <a:pt x="2669" y="8607"/>
                    <a:pt x="2402" y="9775"/>
                  </a:cubicBezTo>
                  <a:lnTo>
                    <a:pt x="0" y="9775"/>
                  </a:lnTo>
                  <a:lnTo>
                    <a:pt x="0" y="13677"/>
                  </a:lnTo>
                  <a:lnTo>
                    <a:pt x="2402" y="13677"/>
                  </a:lnTo>
                  <a:cubicBezTo>
                    <a:pt x="2669" y="14845"/>
                    <a:pt x="3102" y="15946"/>
                    <a:pt x="3736" y="16880"/>
                  </a:cubicBezTo>
                  <a:lnTo>
                    <a:pt x="2035" y="18614"/>
                  </a:lnTo>
                  <a:lnTo>
                    <a:pt x="4837" y="21383"/>
                  </a:lnTo>
                  <a:lnTo>
                    <a:pt x="6538" y="19682"/>
                  </a:lnTo>
                  <a:cubicBezTo>
                    <a:pt x="7506" y="20315"/>
                    <a:pt x="8573" y="20782"/>
                    <a:pt x="9741" y="21016"/>
                  </a:cubicBezTo>
                  <a:lnTo>
                    <a:pt x="9741" y="23451"/>
                  </a:lnTo>
                  <a:lnTo>
                    <a:pt x="13677" y="23451"/>
                  </a:lnTo>
                  <a:lnTo>
                    <a:pt x="13677" y="21016"/>
                  </a:lnTo>
                  <a:cubicBezTo>
                    <a:pt x="14844" y="20749"/>
                    <a:pt x="15912" y="20315"/>
                    <a:pt x="16879" y="19682"/>
                  </a:cubicBezTo>
                  <a:lnTo>
                    <a:pt x="18580" y="21383"/>
                  </a:lnTo>
                  <a:lnTo>
                    <a:pt x="21382" y="18614"/>
                  </a:lnTo>
                  <a:lnTo>
                    <a:pt x="19681" y="16880"/>
                  </a:lnTo>
                  <a:cubicBezTo>
                    <a:pt x="20315" y="15946"/>
                    <a:pt x="20748" y="14845"/>
                    <a:pt x="21015" y="13677"/>
                  </a:cubicBezTo>
                  <a:lnTo>
                    <a:pt x="23417" y="13677"/>
                  </a:lnTo>
                  <a:lnTo>
                    <a:pt x="23417" y="9775"/>
                  </a:lnTo>
                  <a:lnTo>
                    <a:pt x="21015" y="9775"/>
                  </a:lnTo>
                  <a:cubicBezTo>
                    <a:pt x="20748" y="8607"/>
                    <a:pt x="20315" y="7506"/>
                    <a:pt x="19681" y="6539"/>
                  </a:cubicBezTo>
                  <a:lnTo>
                    <a:pt x="21382" y="4838"/>
                  </a:lnTo>
                  <a:lnTo>
                    <a:pt x="18580" y="2036"/>
                  </a:lnTo>
                  <a:lnTo>
                    <a:pt x="16879" y="3770"/>
                  </a:lnTo>
                  <a:cubicBezTo>
                    <a:pt x="15912" y="3136"/>
                    <a:pt x="14844" y="2669"/>
                    <a:pt x="13677" y="2436"/>
                  </a:cubicBezTo>
                  <a:lnTo>
                    <a:pt x="136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52941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6"/>
          <p:cNvSpPr txBox="1">
            <a:spLocks noGrp="1"/>
          </p:cNvSpPr>
          <p:nvPr>
            <p:ph type="title"/>
          </p:nvPr>
        </p:nvSpPr>
        <p:spPr>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Problem Statement</a:t>
            </a:r>
            <a:endParaRPr dirty="0"/>
          </a:p>
        </p:txBody>
      </p:sp>
      <p:sp>
        <p:nvSpPr>
          <p:cNvPr id="182" name="Google Shape;182;p16"/>
          <p:cNvSpPr txBox="1">
            <a:spLocks noGrp="1"/>
          </p:cNvSpPr>
          <p:nvPr>
            <p:ph type="body" idx="1"/>
          </p:nvPr>
        </p:nvSpPr>
        <p:spPr>
          <a:xfrm>
            <a:off x="588397" y="1327868"/>
            <a:ext cx="6217609" cy="3649649"/>
          </a:xfrm>
          <a:prstGeom prst="rect">
            <a:avLst/>
          </a:prstGeom>
        </p:spPr>
        <p:txBody>
          <a:bodyPr spcFirstLastPara="1" wrap="square" lIns="91425" tIns="91425" rIns="91425" bIns="91425" anchor="t" anchorCtr="0">
            <a:noAutofit/>
          </a:bodyPr>
          <a:lstStyle/>
          <a:p>
            <a:pPr marL="0" marR="0" indent="0">
              <a:spcBef>
                <a:spcPts val="0"/>
              </a:spcBef>
              <a:spcAft>
                <a:spcPts val="0"/>
              </a:spcAft>
              <a:buNone/>
            </a:pPr>
            <a:r>
              <a:rPr lang="en-US" kern="100" dirty="0">
                <a:effectLst/>
                <a:latin typeface="Times New Roman" panose="02020603050405020304" pitchFamily="18" charset="0"/>
                <a:ea typeface="DengXian" panose="02010600030101010101" pitchFamily="2" charset="-122"/>
                <a:cs typeface="Times New Roman" panose="02020603050405020304" pitchFamily="18" charset="0"/>
              </a:rPr>
              <a:t>	Global terrorism rapidly escalated worldwide between 1970 and 2017, as the number of terrorist incidents rose from 500 in 1970 to over 16,800 by 2017 (GTD, 2021). The lethality of attacks also increased substantially, with deaths from terrorism rising from under 500 in 1970 to over 26,400 in 2017 (GTD, 2021). Research underscores how globalization enabled the spread of terrorism by facilitating recruitment, financing, and information sharing amongst extremist groups (Li et al. 2004). At the same time, the religious underpinnings driving Islamist militant organizations came into focus as they conducted over 15,000 attacks between 1970-2017 (Jones et al. 2008). Expert analysis concludes that terror groups exploit fragile states, utilize increasingly lethal tactics, and tap into global networks to sustain escalating world-wide terrorism (Crenshaw, 2017). Consequently, counter-terror policies require coordinated responses targeting terror financing, extremist recruitment on digital platforms, as well as military interventions to effectively mitigate the rising global threat. This study will analyze global terrorism data from 1970-2017 to identify trends in the underlying drivers, tactics, impacts, and policy responses.</a:t>
            </a:r>
          </a:p>
        </p:txBody>
      </p:sp>
      <p:grpSp>
        <p:nvGrpSpPr>
          <p:cNvPr id="183" name="Google Shape;183;p16"/>
          <p:cNvGrpSpPr/>
          <p:nvPr/>
        </p:nvGrpSpPr>
        <p:grpSpPr>
          <a:xfrm>
            <a:off x="6890650" y="3406188"/>
            <a:ext cx="750900" cy="750900"/>
            <a:chOff x="621500" y="307363"/>
            <a:chExt cx="750900" cy="750900"/>
          </a:xfrm>
        </p:grpSpPr>
        <p:sp>
          <p:nvSpPr>
            <p:cNvPr id="184" name="Google Shape;184;p16"/>
            <p:cNvSpPr/>
            <p:nvPr/>
          </p:nvSpPr>
          <p:spPr>
            <a:xfrm>
              <a:off x="621500" y="307363"/>
              <a:ext cx="750900" cy="750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5" name="Google Shape;185;p16"/>
            <p:cNvGrpSpPr/>
            <p:nvPr/>
          </p:nvGrpSpPr>
          <p:grpSpPr>
            <a:xfrm>
              <a:off x="768764" y="453976"/>
              <a:ext cx="456370" cy="457698"/>
              <a:chOff x="1161000" y="1920150"/>
              <a:chExt cx="575425" cy="577100"/>
            </a:xfrm>
          </p:grpSpPr>
          <p:sp>
            <p:nvSpPr>
              <p:cNvPr id="186" name="Google Shape;186;p16"/>
              <p:cNvSpPr/>
              <p:nvPr/>
            </p:nvSpPr>
            <p:spPr>
              <a:xfrm>
                <a:off x="1217700" y="1977700"/>
                <a:ext cx="462025" cy="462025"/>
              </a:xfrm>
              <a:custGeom>
                <a:avLst/>
                <a:gdLst/>
                <a:ahLst/>
                <a:cxnLst/>
                <a:rect l="l" t="t" r="r" b="b"/>
                <a:pathLst>
                  <a:path w="18481" h="18481" fill="none" extrusionOk="0">
                    <a:moveTo>
                      <a:pt x="15178" y="3269"/>
                    </a:moveTo>
                    <a:cubicBezTo>
                      <a:pt x="18481" y="6572"/>
                      <a:pt x="18481" y="11909"/>
                      <a:pt x="15178" y="15178"/>
                    </a:cubicBezTo>
                    <a:cubicBezTo>
                      <a:pt x="11909" y="18480"/>
                      <a:pt x="6572" y="18480"/>
                      <a:pt x="3270" y="15178"/>
                    </a:cubicBezTo>
                    <a:cubicBezTo>
                      <a:pt x="1" y="11909"/>
                      <a:pt x="1" y="6572"/>
                      <a:pt x="3270" y="3269"/>
                    </a:cubicBezTo>
                    <a:cubicBezTo>
                      <a:pt x="6572" y="0"/>
                      <a:pt x="11909" y="0"/>
                      <a:pt x="15178" y="3269"/>
                    </a:cubicBezTo>
                    <a:close/>
                  </a:path>
                </a:pathLst>
              </a:custGeom>
              <a:solidFill>
                <a:schemeClr val="lt1"/>
              </a:solidFill>
              <a:ln w="100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6"/>
              <p:cNvSpPr/>
              <p:nvPr/>
            </p:nvSpPr>
            <p:spPr>
              <a:xfrm>
                <a:off x="1448700" y="1920150"/>
                <a:ext cx="25" cy="155975"/>
              </a:xfrm>
              <a:custGeom>
                <a:avLst/>
                <a:gdLst/>
                <a:ahLst/>
                <a:cxnLst/>
                <a:rect l="l" t="t" r="r" b="b"/>
                <a:pathLst>
                  <a:path w="1" h="6239" fill="none" extrusionOk="0">
                    <a:moveTo>
                      <a:pt x="1" y="6238"/>
                    </a:moveTo>
                    <a:lnTo>
                      <a:pt x="1" y="0"/>
                    </a:lnTo>
                  </a:path>
                </a:pathLst>
              </a:custGeom>
              <a:solidFill>
                <a:schemeClr val="lt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6"/>
              <p:cNvSpPr/>
              <p:nvPr/>
            </p:nvSpPr>
            <p:spPr>
              <a:xfrm>
                <a:off x="1448700" y="2340450"/>
                <a:ext cx="25" cy="156800"/>
              </a:xfrm>
              <a:custGeom>
                <a:avLst/>
                <a:gdLst/>
                <a:ahLst/>
                <a:cxnLst/>
                <a:rect l="l" t="t" r="r" b="b"/>
                <a:pathLst>
                  <a:path w="1" h="6272" fill="none" extrusionOk="0">
                    <a:moveTo>
                      <a:pt x="1" y="6272"/>
                    </a:moveTo>
                    <a:lnTo>
                      <a:pt x="1" y="1"/>
                    </a:lnTo>
                  </a:path>
                </a:pathLst>
              </a:custGeom>
              <a:solidFill>
                <a:schemeClr val="lt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6"/>
              <p:cNvSpPr/>
              <p:nvPr/>
            </p:nvSpPr>
            <p:spPr>
              <a:xfrm>
                <a:off x="1581300" y="2208700"/>
                <a:ext cx="155125" cy="25"/>
              </a:xfrm>
              <a:custGeom>
                <a:avLst/>
                <a:gdLst/>
                <a:ahLst/>
                <a:cxnLst/>
                <a:rect l="l" t="t" r="r" b="b"/>
                <a:pathLst>
                  <a:path w="6205" h="1" fill="none" extrusionOk="0">
                    <a:moveTo>
                      <a:pt x="1" y="0"/>
                    </a:moveTo>
                    <a:lnTo>
                      <a:pt x="6205" y="0"/>
                    </a:lnTo>
                  </a:path>
                </a:pathLst>
              </a:custGeom>
              <a:solidFill>
                <a:schemeClr val="lt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6"/>
              <p:cNvSpPr/>
              <p:nvPr/>
            </p:nvSpPr>
            <p:spPr>
              <a:xfrm>
                <a:off x="1161000" y="2208700"/>
                <a:ext cx="155125" cy="25"/>
              </a:xfrm>
              <a:custGeom>
                <a:avLst/>
                <a:gdLst/>
                <a:ahLst/>
                <a:cxnLst/>
                <a:rect l="l" t="t" r="r" b="b"/>
                <a:pathLst>
                  <a:path w="6205" h="1" fill="none" extrusionOk="0">
                    <a:moveTo>
                      <a:pt x="1" y="0"/>
                    </a:moveTo>
                    <a:lnTo>
                      <a:pt x="6205" y="0"/>
                    </a:lnTo>
                  </a:path>
                </a:pathLst>
              </a:custGeom>
              <a:solidFill>
                <a:schemeClr val="lt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6"/>
              <p:cNvSpPr/>
              <p:nvPr/>
            </p:nvSpPr>
            <p:spPr>
              <a:xfrm>
                <a:off x="1422850" y="2181175"/>
                <a:ext cx="54225" cy="54225"/>
              </a:xfrm>
              <a:custGeom>
                <a:avLst/>
                <a:gdLst/>
                <a:ahLst/>
                <a:cxnLst/>
                <a:rect l="l" t="t" r="r" b="b"/>
                <a:pathLst>
                  <a:path w="2169" h="2169" extrusionOk="0">
                    <a:moveTo>
                      <a:pt x="1068" y="0"/>
                    </a:moveTo>
                    <a:cubicBezTo>
                      <a:pt x="501" y="0"/>
                      <a:pt x="1" y="467"/>
                      <a:pt x="1" y="1101"/>
                    </a:cubicBezTo>
                    <a:cubicBezTo>
                      <a:pt x="1" y="1668"/>
                      <a:pt x="468" y="2169"/>
                      <a:pt x="1068" y="2169"/>
                    </a:cubicBezTo>
                    <a:cubicBezTo>
                      <a:pt x="1669" y="2169"/>
                      <a:pt x="2169" y="1702"/>
                      <a:pt x="2169" y="1101"/>
                    </a:cubicBezTo>
                    <a:cubicBezTo>
                      <a:pt x="2169" y="501"/>
                      <a:pt x="1669" y="0"/>
                      <a:pt x="1068"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2" name="Google Shape;192;p16"/>
          <p:cNvGrpSpPr/>
          <p:nvPr/>
        </p:nvGrpSpPr>
        <p:grpSpPr>
          <a:xfrm>
            <a:off x="7673100" y="2655288"/>
            <a:ext cx="750900" cy="750900"/>
            <a:chOff x="3953900" y="1018313"/>
            <a:chExt cx="750900" cy="750900"/>
          </a:xfrm>
        </p:grpSpPr>
        <p:sp>
          <p:nvSpPr>
            <p:cNvPr id="193" name="Google Shape;193;p16"/>
            <p:cNvSpPr/>
            <p:nvPr/>
          </p:nvSpPr>
          <p:spPr>
            <a:xfrm>
              <a:off x="3953900" y="1018313"/>
              <a:ext cx="750900" cy="750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6"/>
            <p:cNvSpPr/>
            <p:nvPr/>
          </p:nvSpPr>
          <p:spPr>
            <a:xfrm>
              <a:off x="4136863" y="1201008"/>
              <a:ext cx="384975" cy="385534"/>
            </a:xfrm>
            <a:custGeom>
              <a:avLst/>
              <a:gdLst/>
              <a:ahLst/>
              <a:cxnLst/>
              <a:rect l="l" t="t" r="r" b="b"/>
              <a:pathLst>
                <a:path w="23417" h="23451" extrusionOk="0">
                  <a:moveTo>
                    <a:pt x="11709" y="6539"/>
                  </a:moveTo>
                  <a:cubicBezTo>
                    <a:pt x="14544" y="6539"/>
                    <a:pt x="16879" y="8841"/>
                    <a:pt x="16879" y="11709"/>
                  </a:cubicBezTo>
                  <a:cubicBezTo>
                    <a:pt x="16846" y="14545"/>
                    <a:pt x="14544" y="16880"/>
                    <a:pt x="11709" y="16880"/>
                  </a:cubicBezTo>
                  <a:cubicBezTo>
                    <a:pt x="8873" y="16880"/>
                    <a:pt x="6538" y="14611"/>
                    <a:pt x="6538" y="11709"/>
                  </a:cubicBezTo>
                  <a:cubicBezTo>
                    <a:pt x="6538" y="8874"/>
                    <a:pt x="8840" y="6539"/>
                    <a:pt x="11709" y="6539"/>
                  </a:cubicBezTo>
                  <a:close/>
                  <a:moveTo>
                    <a:pt x="9741" y="1"/>
                  </a:moveTo>
                  <a:lnTo>
                    <a:pt x="9741" y="2436"/>
                  </a:lnTo>
                  <a:cubicBezTo>
                    <a:pt x="8573" y="2669"/>
                    <a:pt x="7506" y="3136"/>
                    <a:pt x="6538" y="3770"/>
                  </a:cubicBezTo>
                  <a:lnTo>
                    <a:pt x="4837" y="2036"/>
                  </a:lnTo>
                  <a:lnTo>
                    <a:pt x="2035" y="4838"/>
                  </a:lnTo>
                  <a:lnTo>
                    <a:pt x="3736" y="6539"/>
                  </a:lnTo>
                  <a:cubicBezTo>
                    <a:pt x="3102" y="7506"/>
                    <a:pt x="2669" y="8607"/>
                    <a:pt x="2402" y="9775"/>
                  </a:cubicBezTo>
                  <a:lnTo>
                    <a:pt x="0" y="9775"/>
                  </a:lnTo>
                  <a:lnTo>
                    <a:pt x="0" y="13677"/>
                  </a:lnTo>
                  <a:lnTo>
                    <a:pt x="2402" y="13677"/>
                  </a:lnTo>
                  <a:cubicBezTo>
                    <a:pt x="2669" y="14845"/>
                    <a:pt x="3102" y="15946"/>
                    <a:pt x="3736" y="16880"/>
                  </a:cubicBezTo>
                  <a:lnTo>
                    <a:pt x="2035" y="18614"/>
                  </a:lnTo>
                  <a:lnTo>
                    <a:pt x="4837" y="21383"/>
                  </a:lnTo>
                  <a:lnTo>
                    <a:pt x="6538" y="19682"/>
                  </a:lnTo>
                  <a:cubicBezTo>
                    <a:pt x="7506" y="20315"/>
                    <a:pt x="8573" y="20782"/>
                    <a:pt x="9741" y="21016"/>
                  </a:cubicBezTo>
                  <a:lnTo>
                    <a:pt x="9741" y="23451"/>
                  </a:lnTo>
                  <a:lnTo>
                    <a:pt x="13677" y="23451"/>
                  </a:lnTo>
                  <a:lnTo>
                    <a:pt x="13677" y="21016"/>
                  </a:lnTo>
                  <a:cubicBezTo>
                    <a:pt x="14844" y="20749"/>
                    <a:pt x="15912" y="20315"/>
                    <a:pt x="16879" y="19682"/>
                  </a:cubicBezTo>
                  <a:lnTo>
                    <a:pt x="18580" y="21383"/>
                  </a:lnTo>
                  <a:lnTo>
                    <a:pt x="21382" y="18614"/>
                  </a:lnTo>
                  <a:lnTo>
                    <a:pt x="19681" y="16880"/>
                  </a:lnTo>
                  <a:cubicBezTo>
                    <a:pt x="20315" y="15946"/>
                    <a:pt x="20748" y="14845"/>
                    <a:pt x="21015" y="13677"/>
                  </a:cubicBezTo>
                  <a:lnTo>
                    <a:pt x="23417" y="13677"/>
                  </a:lnTo>
                  <a:lnTo>
                    <a:pt x="23417" y="9775"/>
                  </a:lnTo>
                  <a:lnTo>
                    <a:pt x="21015" y="9775"/>
                  </a:lnTo>
                  <a:cubicBezTo>
                    <a:pt x="20748" y="8607"/>
                    <a:pt x="20315" y="7506"/>
                    <a:pt x="19681" y="6539"/>
                  </a:cubicBezTo>
                  <a:lnTo>
                    <a:pt x="21382" y="4838"/>
                  </a:lnTo>
                  <a:lnTo>
                    <a:pt x="18580" y="2036"/>
                  </a:lnTo>
                  <a:lnTo>
                    <a:pt x="16879" y="3770"/>
                  </a:lnTo>
                  <a:cubicBezTo>
                    <a:pt x="15912" y="3136"/>
                    <a:pt x="14844" y="2669"/>
                    <a:pt x="13677" y="2436"/>
                  </a:cubicBezTo>
                  <a:lnTo>
                    <a:pt x="136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3312"/>
        <p:cNvGrpSpPr/>
        <p:nvPr/>
      </p:nvGrpSpPr>
      <p:grpSpPr>
        <a:xfrm>
          <a:off x="0" y="0"/>
          <a:ext cx="0" cy="0"/>
          <a:chOff x="0" y="0"/>
          <a:chExt cx="0" cy="0"/>
        </a:xfrm>
      </p:grpSpPr>
      <p:sp>
        <p:nvSpPr>
          <p:cNvPr id="3313" name="Google Shape;3313;p81"/>
          <p:cNvSpPr txBox="1">
            <a:spLocks noGrp="1"/>
          </p:cNvSpPr>
          <p:nvPr>
            <p:ph type="title"/>
          </p:nvPr>
        </p:nvSpPr>
        <p:spPr>
          <a:xfrm>
            <a:off x="1116375" y="2342724"/>
            <a:ext cx="4509600" cy="750899"/>
          </a:xfrm>
          <a:prstGeom prst="rect">
            <a:avLst/>
          </a:prstGeom>
        </p:spPr>
        <p:txBody>
          <a:bodyPr spcFirstLastPara="1" wrap="square" lIns="91425" tIns="0" rIns="91425" bIns="91425" anchor="t" anchorCtr="0">
            <a:noAutofit/>
          </a:bodyPr>
          <a:lstStyle/>
          <a:p>
            <a:pPr marL="0" lvl="0" indent="0" algn="r" rtl="0">
              <a:spcBef>
                <a:spcPts val="0"/>
              </a:spcBef>
              <a:spcAft>
                <a:spcPts val="0"/>
              </a:spcAft>
              <a:buNone/>
            </a:pPr>
            <a:r>
              <a:rPr lang="en" sz="5400" dirty="0">
                <a:solidFill>
                  <a:schemeClr val="accent2"/>
                </a:solidFill>
              </a:rPr>
              <a:t>Background</a:t>
            </a:r>
            <a:endParaRPr sz="5400" dirty="0">
              <a:solidFill>
                <a:schemeClr val="accent2"/>
              </a:solidFill>
            </a:endParaRPr>
          </a:p>
        </p:txBody>
      </p:sp>
      <p:sp>
        <p:nvSpPr>
          <p:cNvPr id="3314" name="Google Shape;3314;p81"/>
          <p:cNvSpPr txBox="1">
            <a:spLocks noGrp="1"/>
          </p:cNvSpPr>
          <p:nvPr>
            <p:ph type="title" idx="2"/>
          </p:nvPr>
        </p:nvSpPr>
        <p:spPr>
          <a:xfrm>
            <a:off x="5766537" y="1813784"/>
            <a:ext cx="2575200" cy="12879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dirty="0">
                <a:solidFill>
                  <a:schemeClr val="bg1"/>
                </a:solidFill>
              </a:rPr>
              <a:t>02</a:t>
            </a:r>
            <a:endParaRPr dirty="0">
              <a:solidFill>
                <a:schemeClr val="bg1"/>
              </a:solidFill>
            </a:endParaRPr>
          </a:p>
        </p:txBody>
      </p:sp>
      <p:sp>
        <p:nvSpPr>
          <p:cNvPr id="3315" name="Google Shape;3315;p81"/>
          <p:cNvSpPr txBox="1">
            <a:spLocks noGrp="1"/>
          </p:cNvSpPr>
          <p:nvPr>
            <p:ph type="subTitle" idx="1"/>
          </p:nvPr>
        </p:nvSpPr>
        <p:spPr>
          <a:xfrm>
            <a:off x="640080" y="3333247"/>
            <a:ext cx="4985641" cy="3483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dirty="0">
                <a:latin typeface="Times New Roman" panose="02020603050405020304" pitchFamily="18" charset="0"/>
                <a:cs typeface="Times New Roman" panose="02020603050405020304" pitchFamily="18" charset="0"/>
              </a:rPr>
              <a:t>Understanding Patterns and Drivers of Terrorism</a:t>
            </a:r>
            <a:endParaRPr dirty="0">
              <a:latin typeface="Times New Roman" panose="02020603050405020304" pitchFamily="18" charset="0"/>
              <a:cs typeface="Times New Roman" panose="02020603050405020304" pitchFamily="18" charset="0"/>
            </a:endParaRPr>
          </a:p>
        </p:txBody>
      </p:sp>
      <p:cxnSp>
        <p:nvCxnSpPr>
          <p:cNvPr id="3316" name="Google Shape;3316;p81"/>
          <p:cNvCxnSpPr/>
          <p:nvPr/>
        </p:nvCxnSpPr>
        <p:spPr>
          <a:xfrm>
            <a:off x="1337971" y="3176040"/>
            <a:ext cx="4218900" cy="0"/>
          </a:xfrm>
          <a:prstGeom prst="straightConnector1">
            <a:avLst/>
          </a:prstGeom>
          <a:noFill/>
          <a:ln w="9525" cap="flat" cmpd="sng">
            <a:solidFill>
              <a:schemeClr val="lt1"/>
            </a:solidFill>
            <a:prstDash val="solid"/>
            <a:round/>
            <a:headEnd type="none" w="med" len="med"/>
            <a:tailEnd type="none" w="med" len="med"/>
          </a:ln>
        </p:spPr>
      </p:cxnSp>
      <p:sp>
        <p:nvSpPr>
          <p:cNvPr id="3317" name="Google Shape;3317;p81"/>
          <p:cNvSpPr/>
          <p:nvPr/>
        </p:nvSpPr>
        <p:spPr>
          <a:xfrm rot="10800000" flipH="1">
            <a:off x="354563" y="2397259"/>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18" name="Google Shape;3318;p81"/>
          <p:cNvGrpSpPr/>
          <p:nvPr/>
        </p:nvGrpSpPr>
        <p:grpSpPr>
          <a:xfrm flipH="1">
            <a:off x="5943474" y="3141820"/>
            <a:ext cx="1965289" cy="517060"/>
            <a:chOff x="3539975" y="3523525"/>
            <a:chExt cx="745925" cy="196250"/>
          </a:xfrm>
        </p:grpSpPr>
        <p:sp>
          <p:nvSpPr>
            <p:cNvPr id="3319" name="Google Shape;3319;p81"/>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81"/>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81"/>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81"/>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81"/>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81"/>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81"/>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81"/>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81"/>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81"/>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81"/>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81"/>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81"/>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81"/>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81"/>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81"/>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2767;p64">
            <a:extLst>
              <a:ext uri="{FF2B5EF4-FFF2-40B4-BE49-F238E27FC236}">
                <a16:creationId xmlns:a16="http://schemas.microsoft.com/office/drawing/2014/main" id="{FC3BCD00-2250-1D2E-C1AE-E737E4A64907}"/>
              </a:ext>
            </a:extLst>
          </p:cNvPr>
          <p:cNvGrpSpPr/>
          <p:nvPr/>
        </p:nvGrpSpPr>
        <p:grpSpPr>
          <a:xfrm flipH="1">
            <a:off x="7275839" y="4363901"/>
            <a:ext cx="793256" cy="182899"/>
            <a:chOff x="2685575" y="2835950"/>
            <a:chExt cx="433000" cy="99825"/>
          </a:xfrm>
        </p:grpSpPr>
        <p:sp>
          <p:nvSpPr>
            <p:cNvPr id="3" name="Google Shape;2768;p64">
              <a:extLst>
                <a:ext uri="{FF2B5EF4-FFF2-40B4-BE49-F238E27FC236}">
                  <a16:creationId xmlns:a16="http://schemas.microsoft.com/office/drawing/2014/main" id="{348A765B-D3BD-54F1-3E57-AB1050B029E9}"/>
                </a:ext>
              </a:extLst>
            </p:cNvPr>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769;p64">
              <a:extLst>
                <a:ext uri="{FF2B5EF4-FFF2-40B4-BE49-F238E27FC236}">
                  <a16:creationId xmlns:a16="http://schemas.microsoft.com/office/drawing/2014/main" id="{A4D085E2-FB0F-7154-3AFC-CD1B46413222}"/>
                </a:ext>
              </a:extLst>
            </p:cNvPr>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770;p64">
              <a:extLst>
                <a:ext uri="{FF2B5EF4-FFF2-40B4-BE49-F238E27FC236}">
                  <a16:creationId xmlns:a16="http://schemas.microsoft.com/office/drawing/2014/main" id="{D7AA7C1D-8B0C-E5DE-768B-0724DF277F3A}"/>
                </a:ext>
              </a:extLst>
            </p:cNvPr>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771;p64">
              <a:extLst>
                <a:ext uri="{FF2B5EF4-FFF2-40B4-BE49-F238E27FC236}">
                  <a16:creationId xmlns:a16="http://schemas.microsoft.com/office/drawing/2014/main" id="{C9423C3F-A8BD-6D59-BCDC-4183367F4177}"/>
                </a:ext>
              </a:extLst>
            </p:cNvPr>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97;p15">
            <a:extLst>
              <a:ext uri="{FF2B5EF4-FFF2-40B4-BE49-F238E27FC236}">
                <a16:creationId xmlns:a16="http://schemas.microsoft.com/office/drawing/2014/main" id="{832E5030-BB51-B3AB-A8F7-38894AC16FAA}"/>
              </a:ext>
            </a:extLst>
          </p:cNvPr>
          <p:cNvGrpSpPr/>
          <p:nvPr/>
        </p:nvGrpSpPr>
        <p:grpSpPr>
          <a:xfrm>
            <a:off x="1630380" y="994599"/>
            <a:ext cx="750900" cy="750900"/>
            <a:chOff x="4737925" y="4200675"/>
            <a:chExt cx="750900" cy="750900"/>
          </a:xfrm>
        </p:grpSpPr>
        <p:sp>
          <p:nvSpPr>
            <p:cNvPr id="8" name="Google Shape;98;p15">
              <a:extLst>
                <a:ext uri="{FF2B5EF4-FFF2-40B4-BE49-F238E27FC236}">
                  <a16:creationId xmlns:a16="http://schemas.microsoft.com/office/drawing/2014/main" id="{5A8DAAC2-50A8-69D6-1D56-614B3330DC0A}"/>
                </a:ext>
              </a:extLst>
            </p:cNvPr>
            <p:cNvSpPr/>
            <p:nvPr/>
          </p:nvSpPr>
          <p:spPr>
            <a:xfrm>
              <a:off x="4737925" y="4200675"/>
              <a:ext cx="750900" cy="750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 name="Google Shape;99;p15">
              <a:extLst>
                <a:ext uri="{FF2B5EF4-FFF2-40B4-BE49-F238E27FC236}">
                  <a16:creationId xmlns:a16="http://schemas.microsoft.com/office/drawing/2014/main" id="{A6122C35-92B1-082A-038D-98E97A104EF5}"/>
                </a:ext>
              </a:extLst>
            </p:cNvPr>
            <p:cNvGrpSpPr/>
            <p:nvPr/>
          </p:nvGrpSpPr>
          <p:grpSpPr>
            <a:xfrm>
              <a:off x="4885188" y="4388720"/>
              <a:ext cx="456372" cy="374806"/>
              <a:chOff x="3188275" y="497475"/>
              <a:chExt cx="900675" cy="739700"/>
            </a:xfrm>
          </p:grpSpPr>
          <p:sp>
            <p:nvSpPr>
              <p:cNvPr id="10" name="Google Shape;100;p15">
                <a:extLst>
                  <a:ext uri="{FF2B5EF4-FFF2-40B4-BE49-F238E27FC236}">
                    <a16:creationId xmlns:a16="http://schemas.microsoft.com/office/drawing/2014/main" id="{ADCEB149-2999-266A-119E-BC444021D2ED}"/>
                  </a:ext>
                </a:extLst>
              </p:cNvPr>
              <p:cNvSpPr/>
              <p:nvPr/>
            </p:nvSpPr>
            <p:spPr>
              <a:xfrm>
                <a:off x="3188275" y="497475"/>
                <a:ext cx="900675" cy="739700"/>
              </a:xfrm>
              <a:custGeom>
                <a:avLst/>
                <a:gdLst/>
                <a:ahLst/>
                <a:cxnLst/>
                <a:rect l="l" t="t" r="r" b="b"/>
                <a:pathLst>
                  <a:path w="36027" h="29588" extrusionOk="0">
                    <a:moveTo>
                      <a:pt x="29055" y="0"/>
                    </a:moveTo>
                    <a:lnTo>
                      <a:pt x="1" y="10808"/>
                    </a:lnTo>
                    <a:lnTo>
                      <a:pt x="6972" y="29588"/>
                    </a:lnTo>
                    <a:lnTo>
                      <a:pt x="17780" y="25585"/>
                    </a:lnTo>
                    <a:lnTo>
                      <a:pt x="23484" y="28187"/>
                    </a:lnTo>
                    <a:lnTo>
                      <a:pt x="26119" y="22483"/>
                    </a:lnTo>
                    <a:lnTo>
                      <a:pt x="36026" y="18780"/>
                    </a:lnTo>
                    <a:lnTo>
                      <a:pt x="290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1;p15">
                <a:extLst>
                  <a:ext uri="{FF2B5EF4-FFF2-40B4-BE49-F238E27FC236}">
                    <a16:creationId xmlns:a16="http://schemas.microsoft.com/office/drawing/2014/main" id="{420B9C07-610F-D781-07D4-CE4AA4DD0256}"/>
                  </a:ext>
                </a:extLst>
              </p:cNvPr>
              <p:cNvSpPr/>
              <p:nvPr/>
            </p:nvSpPr>
            <p:spPr>
              <a:xfrm>
                <a:off x="3465150" y="900175"/>
                <a:ext cx="85925" cy="76375"/>
              </a:xfrm>
              <a:custGeom>
                <a:avLst/>
                <a:gdLst/>
                <a:ahLst/>
                <a:cxnLst/>
                <a:rect l="l" t="t" r="r" b="b"/>
                <a:pathLst>
                  <a:path w="3437" h="3055" extrusionOk="0">
                    <a:moveTo>
                      <a:pt x="1684" y="1"/>
                    </a:moveTo>
                    <a:cubicBezTo>
                      <a:pt x="1524" y="1"/>
                      <a:pt x="1361" y="24"/>
                      <a:pt x="1201" y="70"/>
                    </a:cubicBezTo>
                    <a:cubicBezTo>
                      <a:pt x="401" y="371"/>
                      <a:pt x="0" y="1238"/>
                      <a:pt x="267" y="2038"/>
                    </a:cubicBezTo>
                    <a:cubicBezTo>
                      <a:pt x="505" y="2672"/>
                      <a:pt x="1097" y="3055"/>
                      <a:pt x="1731" y="3055"/>
                    </a:cubicBezTo>
                    <a:cubicBezTo>
                      <a:pt x="1898" y="3055"/>
                      <a:pt x="2068" y="3028"/>
                      <a:pt x="2235" y="2972"/>
                    </a:cubicBezTo>
                    <a:cubicBezTo>
                      <a:pt x="3036" y="2672"/>
                      <a:pt x="3436" y="1805"/>
                      <a:pt x="3169" y="1004"/>
                    </a:cubicBezTo>
                    <a:cubicBezTo>
                      <a:pt x="2929" y="364"/>
                      <a:pt x="2326" y="1"/>
                      <a:pt x="16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2;p15">
                <a:extLst>
                  <a:ext uri="{FF2B5EF4-FFF2-40B4-BE49-F238E27FC236}">
                    <a16:creationId xmlns:a16="http://schemas.microsoft.com/office/drawing/2014/main" id="{26A0649D-B222-B4C3-80D7-A91A61D7DEB5}"/>
                  </a:ext>
                </a:extLst>
              </p:cNvPr>
              <p:cNvSpPr/>
              <p:nvPr/>
            </p:nvSpPr>
            <p:spPr>
              <a:xfrm>
                <a:off x="3603575" y="848675"/>
                <a:ext cx="86750" cy="76600"/>
              </a:xfrm>
              <a:custGeom>
                <a:avLst/>
                <a:gdLst/>
                <a:ahLst/>
                <a:cxnLst/>
                <a:rect l="l" t="t" r="r" b="b"/>
                <a:pathLst>
                  <a:path w="3470" h="3064" extrusionOk="0">
                    <a:moveTo>
                      <a:pt x="1720" y="0"/>
                    </a:moveTo>
                    <a:cubicBezTo>
                      <a:pt x="1549" y="0"/>
                      <a:pt x="1375" y="31"/>
                      <a:pt x="1201" y="96"/>
                    </a:cubicBezTo>
                    <a:cubicBezTo>
                      <a:pt x="401" y="396"/>
                      <a:pt x="1" y="1263"/>
                      <a:pt x="301" y="2064"/>
                    </a:cubicBezTo>
                    <a:cubicBezTo>
                      <a:pt x="508" y="2684"/>
                      <a:pt x="1095" y="3064"/>
                      <a:pt x="1706" y="3064"/>
                    </a:cubicBezTo>
                    <a:cubicBezTo>
                      <a:pt x="1883" y="3064"/>
                      <a:pt x="2063" y="3032"/>
                      <a:pt x="2236" y="2964"/>
                    </a:cubicBezTo>
                    <a:cubicBezTo>
                      <a:pt x="3036" y="2697"/>
                      <a:pt x="3470" y="1797"/>
                      <a:pt x="3170" y="1030"/>
                    </a:cubicBezTo>
                    <a:cubicBezTo>
                      <a:pt x="2908" y="402"/>
                      <a:pt x="2339" y="0"/>
                      <a:pt x="17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3;p15">
                <a:extLst>
                  <a:ext uri="{FF2B5EF4-FFF2-40B4-BE49-F238E27FC236}">
                    <a16:creationId xmlns:a16="http://schemas.microsoft.com/office/drawing/2014/main" id="{8A3152D1-85AB-8AC2-649D-F405EF135993}"/>
                  </a:ext>
                </a:extLst>
              </p:cNvPr>
              <p:cNvSpPr/>
              <p:nvPr/>
            </p:nvSpPr>
            <p:spPr>
              <a:xfrm>
                <a:off x="3741175" y="797775"/>
                <a:ext cx="86750" cy="76550"/>
              </a:xfrm>
              <a:custGeom>
                <a:avLst/>
                <a:gdLst/>
                <a:ahLst/>
                <a:cxnLst/>
                <a:rect l="l" t="t" r="r" b="b"/>
                <a:pathLst>
                  <a:path w="3470" h="3062" extrusionOk="0">
                    <a:moveTo>
                      <a:pt x="1727" y="1"/>
                    </a:moveTo>
                    <a:cubicBezTo>
                      <a:pt x="1553" y="1"/>
                      <a:pt x="1375" y="31"/>
                      <a:pt x="1201" y="97"/>
                    </a:cubicBezTo>
                    <a:cubicBezTo>
                      <a:pt x="401" y="397"/>
                      <a:pt x="1" y="1264"/>
                      <a:pt x="301" y="2065"/>
                    </a:cubicBezTo>
                    <a:cubicBezTo>
                      <a:pt x="510" y="2665"/>
                      <a:pt x="1107" y="3061"/>
                      <a:pt x="1724" y="3061"/>
                    </a:cubicBezTo>
                    <a:cubicBezTo>
                      <a:pt x="1896" y="3061"/>
                      <a:pt x="2069" y="3031"/>
                      <a:pt x="2235" y="2965"/>
                    </a:cubicBezTo>
                    <a:cubicBezTo>
                      <a:pt x="3036" y="2665"/>
                      <a:pt x="3470" y="1798"/>
                      <a:pt x="3169" y="997"/>
                    </a:cubicBezTo>
                    <a:cubicBezTo>
                      <a:pt x="2935" y="397"/>
                      <a:pt x="2352" y="1"/>
                      <a:pt x="17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 name="Google Shape;121;p15">
            <a:extLst>
              <a:ext uri="{FF2B5EF4-FFF2-40B4-BE49-F238E27FC236}">
                <a16:creationId xmlns:a16="http://schemas.microsoft.com/office/drawing/2014/main" id="{3DAA210A-63E6-0644-8105-9BD2DB17D680}"/>
              </a:ext>
            </a:extLst>
          </p:cNvPr>
          <p:cNvGrpSpPr/>
          <p:nvPr/>
        </p:nvGrpSpPr>
        <p:grpSpPr>
          <a:xfrm>
            <a:off x="2296205" y="243699"/>
            <a:ext cx="750900" cy="750900"/>
            <a:chOff x="3821100" y="1415250"/>
            <a:chExt cx="750900" cy="750900"/>
          </a:xfrm>
        </p:grpSpPr>
        <p:sp>
          <p:nvSpPr>
            <p:cNvPr id="15" name="Google Shape;122;p15">
              <a:extLst>
                <a:ext uri="{FF2B5EF4-FFF2-40B4-BE49-F238E27FC236}">
                  <a16:creationId xmlns:a16="http://schemas.microsoft.com/office/drawing/2014/main" id="{899504F3-6ECE-28D2-FE15-7BB0AF56A79D}"/>
                </a:ext>
              </a:extLst>
            </p:cNvPr>
            <p:cNvSpPr/>
            <p:nvPr/>
          </p:nvSpPr>
          <p:spPr>
            <a:xfrm>
              <a:off x="3821100" y="1415250"/>
              <a:ext cx="750900" cy="750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oogle Shape;123;p15">
              <a:extLst>
                <a:ext uri="{FF2B5EF4-FFF2-40B4-BE49-F238E27FC236}">
                  <a16:creationId xmlns:a16="http://schemas.microsoft.com/office/drawing/2014/main" id="{ED8B1A14-AC28-6637-D78D-91EB3B39EBFC}"/>
                </a:ext>
              </a:extLst>
            </p:cNvPr>
            <p:cNvGrpSpPr/>
            <p:nvPr/>
          </p:nvGrpSpPr>
          <p:grpSpPr>
            <a:xfrm>
              <a:off x="4009422" y="1607598"/>
              <a:ext cx="456363" cy="476465"/>
              <a:chOff x="1828975" y="460775"/>
              <a:chExt cx="1185050" cy="1237250"/>
            </a:xfrm>
          </p:grpSpPr>
          <p:sp>
            <p:nvSpPr>
              <p:cNvPr id="17" name="Google Shape;124;p15">
                <a:extLst>
                  <a:ext uri="{FF2B5EF4-FFF2-40B4-BE49-F238E27FC236}">
                    <a16:creationId xmlns:a16="http://schemas.microsoft.com/office/drawing/2014/main" id="{7BD373CA-D21D-9F0F-C7EC-06D222EB8ACD}"/>
                  </a:ext>
                </a:extLst>
              </p:cNvPr>
              <p:cNvSpPr/>
              <p:nvPr/>
            </p:nvSpPr>
            <p:spPr>
              <a:xfrm>
                <a:off x="1828975" y="460875"/>
                <a:ext cx="924850" cy="859600"/>
              </a:xfrm>
              <a:custGeom>
                <a:avLst/>
                <a:gdLst/>
                <a:ahLst/>
                <a:cxnLst/>
                <a:rect l="l" t="t" r="r" b="b"/>
                <a:pathLst>
                  <a:path w="36994" h="34384" extrusionOk="0">
                    <a:moveTo>
                      <a:pt x="18479" y="1"/>
                    </a:moveTo>
                    <a:cubicBezTo>
                      <a:pt x="10211" y="1"/>
                      <a:pt x="2945" y="5976"/>
                      <a:pt x="1535" y="14407"/>
                    </a:cubicBezTo>
                    <a:cubicBezTo>
                      <a:pt x="1" y="23780"/>
                      <a:pt x="6338" y="32620"/>
                      <a:pt x="15712" y="34154"/>
                    </a:cubicBezTo>
                    <a:cubicBezTo>
                      <a:pt x="16654" y="34308"/>
                      <a:pt x="17591" y="34383"/>
                      <a:pt x="18516" y="34383"/>
                    </a:cubicBezTo>
                    <a:cubicBezTo>
                      <a:pt x="26783" y="34383"/>
                      <a:pt x="34049" y="28408"/>
                      <a:pt x="35459" y="19977"/>
                    </a:cubicBezTo>
                    <a:cubicBezTo>
                      <a:pt x="36994" y="10637"/>
                      <a:pt x="30656" y="1798"/>
                      <a:pt x="21282" y="230"/>
                    </a:cubicBezTo>
                    <a:cubicBezTo>
                      <a:pt x="20340" y="76"/>
                      <a:pt x="19403" y="1"/>
                      <a:pt x="184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5;p15">
                <a:extLst>
                  <a:ext uri="{FF2B5EF4-FFF2-40B4-BE49-F238E27FC236}">
                    <a16:creationId xmlns:a16="http://schemas.microsoft.com/office/drawing/2014/main" id="{C2413CCF-32CF-8816-8890-04E80976E60E}"/>
                  </a:ext>
                </a:extLst>
              </p:cNvPr>
              <p:cNvSpPr/>
              <p:nvPr/>
            </p:nvSpPr>
            <p:spPr>
              <a:xfrm>
                <a:off x="2109175" y="460775"/>
                <a:ext cx="362775" cy="858975"/>
              </a:xfrm>
              <a:custGeom>
                <a:avLst/>
                <a:gdLst/>
                <a:ahLst/>
                <a:cxnLst/>
                <a:rect l="l" t="t" r="r" b="b"/>
                <a:pathLst>
                  <a:path w="14511" h="34359" fill="none" extrusionOk="0">
                    <a:moveTo>
                      <a:pt x="14511" y="17179"/>
                    </a:moveTo>
                    <a:cubicBezTo>
                      <a:pt x="14511" y="26686"/>
                      <a:pt x="11275" y="34358"/>
                      <a:pt x="7272" y="34358"/>
                    </a:cubicBezTo>
                    <a:cubicBezTo>
                      <a:pt x="3270" y="34358"/>
                      <a:pt x="1" y="26686"/>
                      <a:pt x="1" y="17179"/>
                    </a:cubicBezTo>
                    <a:cubicBezTo>
                      <a:pt x="1" y="7706"/>
                      <a:pt x="3270" y="0"/>
                      <a:pt x="7272" y="0"/>
                    </a:cubicBezTo>
                    <a:cubicBezTo>
                      <a:pt x="11275" y="0"/>
                      <a:pt x="14511" y="7706"/>
                      <a:pt x="14511" y="17179"/>
                    </a:cubicBezTo>
                    <a:close/>
                  </a:path>
                </a:pathLst>
              </a:custGeom>
              <a:noFill/>
              <a:ln w="5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6;p15">
                <a:extLst>
                  <a:ext uri="{FF2B5EF4-FFF2-40B4-BE49-F238E27FC236}">
                    <a16:creationId xmlns:a16="http://schemas.microsoft.com/office/drawing/2014/main" id="{223BB4F3-1FA6-F631-0A2A-3A85630CB79B}"/>
                  </a:ext>
                </a:extLst>
              </p:cNvPr>
              <p:cNvSpPr/>
              <p:nvPr/>
            </p:nvSpPr>
            <p:spPr>
              <a:xfrm>
                <a:off x="2290975" y="460775"/>
                <a:ext cx="25" cy="859800"/>
              </a:xfrm>
              <a:custGeom>
                <a:avLst/>
                <a:gdLst/>
                <a:ahLst/>
                <a:cxnLst/>
                <a:rect l="l" t="t" r="r" b="b"/>
                <a:pathLst>
                  <a:path w="1" h="34392" fill="none" extrusionOk="0">
                    <a:moveTo>
                      <a:pt x="0" y="0"/>
                    </a:moveTo>
                    <a:lnTo>
                      <a:pt x="0" y="34392"/>
                    </a:lnTo>
                  </a:path>
                </a:pathLst>
              </a:custGeom>
              <a:noFill/>
              <a:ln w="500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7;p15">
                <a:extLst>
                  <a:ext uri="{FF2B5EF4-FFF2-40B4-BE49-F238E27FC236}">
                    <a16:creationId xmlns:a16="http://schemas.microsoft.com/office/drawing/2014/main" id="{DCF76297-0955-2028-844F-91F074D65731}"/>
                  </a:ext>
                </a:extLst>
              </p:cNvPr>
              <p:cNvSpPr/>
              <p:nvPr/>
            </p:nvSpPr>
            <p:spPr>
              <a:xfrm>
                <a:off x="1861500" y="890250"/>
                <a:ext cx="858975" cy="25"/>
              </a:xfrm>
              <a:custGeom>
                <a:avLst/>
                <a:gdLst/>
                <a:ahLst/>
                <a:cxnLst/>
                <a:rect l="l" t="t" r="r" b="b"/>
                <a:pathLst>
                  <a:path w="34359" h="1" fill="none" extrusionOk="0">
                    <a:moveTo>
                      <a:pt x="34358" y="0"/>
                    </a:moveTo>
                    <a:lnTo>
                      <a:pt x="1" y="0"/>
                    </a:lnTo>
                  </a:path>
                </a:pathLst>
              </a:custGeom>
              <a:noFill/>
              <a:ln w="5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8;p15">
                <a:extLst>
                  <a:ext uri="{FF2B5EF4-FFF2-40B4-BE49-F238E27FC236}">
                    <a16:creationId xmlns:a16="http://schemas.microsoft.com/office/drawing/2014/main" id="{5D63EC46-47B1-95C7-B3FB-6ADE621650B0}"/>
                  </a:ext>
                </a:extLst>
              </p:cNvPr>
              <p:cNvSpPr/>
              <p:nvPr/>
            </p:nvSpPr>
            <p:spPr>
              <a:xfrm>
                <a:off x="1906525" y="700950"/>
                <a:ext cx="770575" cy="25"/>
              </a:xfrm>
              <a:custGeom>
                <a:avLst/>
                <a:gdLst/>
                <a:ahLst/>
                <a:cxnLst/>
                <a:rect l="l" t="t" r="r" b="b"/>
                <a:pathLst>
                  <a:path w="30823" h="1" fill="none" extrusionOk="0">
                    <a:moveTo>
                      <a:pt x="30823" y="0"/>
                    </a:moveTo>
                    <a:lnTo>
                      <a:pt x="1" y="0"/>
                    </a:lnTo>
                  </a:path>
                </a:pathLst>
              </a:custGeom>
              <a:noFill/>
              <a:ln w="5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29;p15">
                <a:extLst>
                  <a:ext uri="{FF2B5EF4-FFF2-40B4-BE49-F238E27FC236}">
                    <a16:creationId xmlns:a16="http://schemas.microsoft.com/office/drawing/2014/main" id="{D0CCB454-8E07-06DC-6F83-487B5A917AFC}"/>
                  </a:ext>
                </a:extLst>
              </p:cNvPr>
              <p:cNvSpPr/>
              <p:nvPr/>
            </p:nvSpPr>
            <p:spPr>
              <a:xfrm>
                <a:off x="1906525" y="1087900"/>
                <a:ext cx="770575" cy="0"/>
              </a:xfrm>
              <a:custGeom>
                <a:avLst/>
                <a:gdLst/>
                <a:ahLst/>
                <a:cxnLst/>
                <a:rect l="l" t="t" r="r" b="b"/>
                <a:pathLst>
                  <a:path w="30823" fill="none" extrusionOk="0">
                    <a:moveTo>
                      <a:pt x="30823" y="0"/>
                    </a:moveTo>
                    <a:lnTo>
                      <a:pt x="1" y="0"/>
                    </a:lnTo>
                  </a:path>
                </a:pathLst>
              </a:custGeom>
              <a:noFill/>
              <a:ln w="5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30;p15">
                <a:extLst>
                  <a:ext uri="{FF2B5EF4-FFF2-40B4-BE49-F238E27FC236}">
                    <a16:creationId xmlns:a16="http://schemas.microsoft.com/office/drawing/2014/main" id="{88E4F580-E506-4A00-FC78-294B8E8FC4E0}"/>
                  </a:ext>
                </a:extLst>
              </p:cNvPr>
              <p:cNvSpPr/>
              <p:nvPr/>
            </p:nvSpPr>
            <p:spPr>
              <a:xfrm>
                <a:off x="2300575" y="1001450"/>
                <a:ext cx="713450" cy="696575"/>
              </a:xfrm>
              <a:custGeom>
                <a:avLst/>
                <a:gdLst/>
                <a:ahLst/>
                <a:cxnLst/>
                <a:rect l="l" t="t" r="r" b="b"/>
                <a:pathLst>
                  <a:path w="28538" h="27863" extrusionOk="0">
                    <a:moveTo>
                      <a:pt x="1572" y="0"/>
                    </a:moveTo>
                    <a:cubicBezTo>
                      <a:pt x="693" y="0"/>
                      <a:pt x="1" y="935"/>
                      <a:pt x="417" y="1823"/>
                    </a:cubicBezTo>
                    <a:lnTo>
                      <a:pt x="11592" y="27142"/>
                    </a:lnTo>
                    <a:cubicBezTo>
                      <a:pt x="11809" y="27634"/>
                      <a:pt x="12252" y="27862"/>
                      <a:pt x="12695" y="27862"/>
                    </a:cubicBezTo>
                    <a:cubicBezTo>
                      <a:pt x="13273" y="27862"/>
                      <a:pt x="13851" y="27473"/>
                      <a:pt x="13927" y="26775"/>
                    </a:cubicBezTo>
                    <a:lnTo>
                      <a:pt x="15294" y="15000"/>
                    </a:lnTo>
                    <a:lnTo>
                      <a:pt x="27036" y="13632"/>
                    </a:lnTo>
                    <a:cubicBezTo>
                      <a:pt x="28304" y="13499"/>
                      <a:pt x="28537" y="11797"/>
                      <a:pt x="27436" y="11297"/>
                    </a:cubicBezTo>
                    <a:lnTo>
                      <a:pt x="2118" y="122"/>
                    </a:lnTo>
                    <a:cubicBezTo>
                      <a:pt x="1934" y="38"/>
                      <a:pt x="1749" y="0"/>
                      <a:pt x="15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318"/>
                                        </p:tgtEl>
                                        <p:attrNameLst>
                                          <p:attrName>style.visibility</p:attrName>
                                        </p:attrNameLst>
                                      </p:cBhvr>
                                      <p:to>
                                        <p:strVal val="visible"/>
                                      </p:to>
                                    </p:set>
                                    <p:anim calcmode="lin" valueType="num">
                                      <p:cBhvr additive="base">
                                        <p:cTn id="7" dur="1000"/>
                                        <p:tgtEl>
                                          <p:spTgt spid="3318"/>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3314"/>
                                        </p:tgtEl>
                                        <p:attrNameLst>
                                          <p:attrName>style.visibility</p:attrName>
                                        </p:attrNameLst>
                                      </p:cBhvr>
                                      <p:to>
                                        <p:strVal val="visible"/>
                                      </p:to>
                                    </p:set>
                                    <p:anim calcmode="lin" valueType="num">
                                      <p:cBhvr additive="base">
                                        <p:cTn id="10" dur="1000"/>
                                        <p:tgtEl>
                                          <p:spTgt spid="3314"/>
                                        </p:tgtEl>
                                        <p:attrNameLst>
                                          <p:attrName>ppt_y</p:attrName>
                                        </p:attrNameLst>
                                      </p:cBhvr>
                                      <p:tavLst>
                                        <p:tav tm="0">
                                          <p:val>
                                            <p:strVal val="#ppt_y-1"/>
                                          </p:val>
                                        </p:tav>
                                        <p:tav tm="100000">
                                          <p:val>
                                            <p:strVal val="#ppt_y"/>
                                          </p:val>
                                        </p:tav>
                                      </p:tavLst>
                                    </p:anim>
                                  </p:childTnLst>
                                </p:cTn>
                              </p:par>
                              <p:par>
                                <p:cTn id="11" presetID="2" presetClass="entr" presetSubtype="8" fill="hold" nodeType="withEffect">
                                  <p:stCondLst>
                                    <p:cond delay="0"/>
                                  </p:stCondLst>
                                  <p:childTnLst>
                                    <p:set>
                                      <p:cBhvr>
                                        <p:cTn id="12" dur="1" fill="hold">
                                          <p:stCondLst>
                                            <p:cond delay="0"/>
                                          </p:stCondLst>
                                        </p:cTn>
                                        <p:tgtEl>
                                          <p:spTgt spid="3313"/>
                                        </p:tgtEl>
                                        <p:attrNameLst>
                                          <p:attrName>style.visibility</p:attrName>
                                        </p:attrNameLst>
                                      </p:cBhvr>
                                      <p:to>
                                        <p:strVal val="visible"/>
                                      </p:to>
                                    </p:set>
                                    <p:anim calcmode="lin" valueType="num">
                                      <p:cBhvr additive="base">
                                        <p:cTn id="13" dur="1000"/>
                                        <p:tgtEl>
                                          <p:spTgt spid="3313"/>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0"/>
                                  </p:stCondLst>
                                  <p:childTnLst>
                                    <p:set>
                                      <p:cBhvr>
                                        <p:cTn id="15" dur="1" fill="hold">
                                          <p:stCondLst>
                                            <p:cond delay="0"/>
                                          </p:stCondLst>
                                        </p:cTn>
                                        <p:tgtEl>
                                          <p:spTgt spid="3316"/>
                                        </p:tgtEl>
                                        <p:attrNameLst>
                                          <p:attrName>style.visibility</p:attrName>
                                        </p:attrNameLst>
                                      </p:cBhvr>
                                      <p:to>
                                        <p:strVal val="visible"/>
                                      </p:to>
                                    </p:set>
                                    <p:anim calcmode="lin" valueType="num">
                                      <p:cBhvr additive="base">
                                        <p:cTn id="16" dur="1000"/>
                                        <p:tgtEl>
                                          <p:spTgt spid="3316"/>
                                        </p:tgtEl>
                                        <p:attrNameLst>
                                          <p:attrName>ppt_x</p:attrName>
                                        </p:attrNameLst>
                                      </p:cBhvr>
                                      <p:tavLst>
                                        <p:tav tm="0">
                                          <p:val>
                                            <p:strVal val="#ppt_x-1"/>
                                          </p:val>
                                        </p:tav>
                                        <p:tav tm="100000">
                                          <p:val>
                                            <p:strVal val="#ppt_x"/>
                                          </p:val>
                                        </p:tav>
                                      </p:tavLst>
                                    </p:anim>
                                  </p:childTnLst>
                                </p:cTn>
                              </p:par>
                              <p:par>
                                <p:cTn id="17" presetID="10" presetClass="entr" presetSubtype="0" fill="hold" nodeType="withEffect">
                                  <p:stCondLst>
                                    <p:cond delay="0"/>
                                  </p:stCondLst>
                                  <p:childTnLst>
                                    <p:set>
                                      <p:cBhvr>
                                        <p:cTn id="18" dur="1" fill="hold">
                                          <p:stCondLst>
                                            <p:cond delay="0"/>
                                          </p:stCondLst>
                                        </p:cTn>
                                        <p:tgtEl>
                                          <p:spTgt spid="3315"/>
                                        </p:tgtEl>
                                        <p:attrNameLst>
                                          <p:attrName>style.visibility</p:attrName>
                                        </p:attrNameLst>
                                      </p:cBhvr>
                                      <p:to>
                                        <p:strVal val="visible"/>
                                      </p:to>
                                    </p:set>
                                    <p:animEffect transition="in" filter="fade">
                                      <p:cBhvr>
                                        <p:cTn id="19" dur="1000"/>
                                        <p:tgtEl>
                                          <p:spTgt spid="3315"/>
                                        </p:tgtEl>
                                      </p:cBhvr>
                                    </p:animEffect>
                                  </p:childTnLst>
                                </p:cTn>
                              </p:par>
                              <p:par>
                                <p:cTn id="20" presetID="8" presetClass="emph" presetSubtype="0" fill="hold" nodeType="withEffect">
                                  <p:stCondLst>
                                    <p:cond delay="0"/>
                                  </p:stCondLst>
                                  <p:childTnLst>
                                    <p:animRot by="-21600000">
                                      <p:cBhvr>
                                        <p:cTn id="21" dur="1000" fill="hold"/>
                                        <p:tgtEl>
                                          <p:spTgt spid="3317"/>
                                        </p:tgtEl>
                                        <p:attrNameLst>
                                          <p:attrName>r</p:attrName>
                                        </p:attrNameLst>
                                      </p:cBhvr>
                                    </p:animRot>
                                  </p:childTnLst>
                                </p:cTn>
                              </p:par>
                              <p:par>
                                <p:cTn id="22" presetID="2" presetClass="entr" presetSubtype="8" fill="hold" nodeType="with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1000"/>
                                        <p:tgtEl>
                                          <p:spTgt spid="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6"/>
          <p:cNvSpPr txBox="1">
            <a:spLocks noGrp="1"/>
          </p:cNvSpPr>
          <p:nvPr>
            <p:ph type="title"/>
          </p:nvPr>
        </p:nvSpPr>
        <p:spPr>
          <a:xfrm>
            <a:off x="720000" y="238297"/>
            <a:ext cx="7704000" cy="5748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Background</a:t>
            </a:r>
            <a:endParaRPr dirty="0"/>
          </a:p>
        </p:txBody>
      </p:sp>
      <p:sp>
        <p:nvSpPr>
          <p:cNvPr id="182" name="Google Shape;182;p16"/>
          <p:cNvSpPr txBox="1">
            <a:spLocks noGrp="1"/>
          </p:cNvSpPr>
          <p:nvPr>
            <p:ph type="body" idx="1"/>
          </p:nvPr>
        </p:nvSpPr>
        <p:spPr>
          <a:xfrm>
            <a:off x="720000" y="757439"/>
            <a:ext cx="7704000" cy="4330403"/>
          </a:xfrm>
          <a:prstGeom prst="rect">
            <a:avLst/>
          </a:prstGeom>
        </p:spPr>
        <p:txBody>
          <a:bodyPr spcFirstLastPara="1" wrap="square" lIns="91425" tIns="91425" rIns="91425" bIns="91425" anchor="t" anchorCtr="0">
            <a:noAutofit/>
          </a:bodyPr>
          <a:lstStyle/>
          <a:p>
            <a:pPr marL="139700" lvl="0" indent="0" algn="l" rtl="0">
              <a:lnSpc>
                <a:spcPct val="150000"/>
              </a:lnSpc>
              <a:spcBef>
                <a:spcPts val="0"/>
              </a:spcBef>
              <a:spcAft>
                <a:spcPts val="0"/>
              </a:spcAft>
              <a:buClr>
                <a:schemeClr val="dk1"/>
              </a:buClr>
              <a:buSzPts val="1400"/>
              <a:buNone/>
            </a:pPr>
            <a:r>
              <a:rPr lang="en-US" b="1" dirty="0">
                <a:solidFill>
                  <a:schemeClr val="dk1"/>
                </a:solidFill>
                <a:latin typeface="Times New Roman" panose="02020603050405020304" pitchFamily="18" charset="0"/>
                <a:cs typeface="Times New Roman" panose="02020603050405020304" pitchFamily="18" charset="0"/>
              </a:rPr>
              <a:t>Overview of Rapid Surge in Worldwide Terrorism</a:t>
            </a:r>
          </a:p>
          <a:p>
            <a:pPr marL="139700" lvl="0" indent="0" algn="l" rtl="0">
              <a:lnSpc>
                <a:spcPct val="150000"/>
              </a:lnSpc>
              <a:spcBef>
                <a:spcPts val="0"/>
              </a:spcBef>
              <a:spcAft>
                <a:spcPts val="0"/>
              </a:spcAft>
              <a:buClr>
                <a:schemeClr val="dk1"/>
              </a:buClr>
              <a:buSzPts val="1400"/>
              <a:buNone/>
            </a:pPr>
            <a:r>
              <a:rPr lang="en-US" dirty="0">
                <a:solidFill>
                  <a:schemeClr val="dk1"/>
                </a:solidFill>
                <a:latin typeface="Times New Roman" panose="02020603050405020304" pitchFamily="18" charset="0"/>
                <a:cs typeface="Times New Roman" panose="02020603050405020304" pitchFamily="18" charset="0"/>
              </a:rPr>
              <a:t>	Data shows terrorist attacks escalated from around 500 globally in 1970 to over 16,800 incidents by 2017 (GTD, 2021). Terror-linked deaths rose even more sharply in this period. Terror strikes also have larger destructive impacts now on lives as well as economies. Research is hence crucial to understand reasons for terrorism’s surge since the 1970s and formulate policies to control this.</a:t>
            </a:r>
          </a:p>
          <a:p>
            <a:pPr marL="139700" lvl="0" indent="0" algn="l" rtl="0">
              <a:lnSpc>
                <a:spcPct val="150000"/>
              </a:lnSpc>
              <a:spcBef>
                <a:spcPts val="0"/>
              </a:spcBef>
              <a:spcAft>
                <a:spcPts val="0"/>
              </a:spcAft>
              <a:buClr>
                <a:schemeClr val="dk1"/>
              </a:buClr>
              <a:buSzPts val="1400"/>
              <a:buNone/>
            </a:pPr>
            <a:endParaRPr lang="en-US" dirty="0">
              <a:solidFill>
                <a:schemeClr val="dk1"/>
              </a:solidFill>
              <a:latin typeface="Times New Roman" panose="02020603050405020304" pitchFamily="18" charset="0"/>
              <a:cs typeface="Times New Roman" panose="02020603050405020304" pitchFamily="18" charset="0"/>
            </a:endParaRPr>
          </a:p>
          <a:p>
            <a:pPr marL="139700" lvl="0" indent="0" algn="l" rtl="0">
              <a:lnSpc>
                <a:spcPct val="150000"/>
              </a:lnSpc>
              <a:spcBef>
                <a:spcPts val="0"/>
              </a:spcBef>
              <a:spcAft>
                <a:spcPts val="0"/>
              </a:spcAft>
              <a:buClr>
                <a:schemeClr val="dk1"/>
              </a:buClr>
              <a:buSzPts val="1400"/>
              <a:buNone/>
            </a:pPr>
            <a:r>
              <a:rPr lang="en-US" b="1" dirty="0">
                <a:solidFill>
                  <a:schemeClr val="dk1"/>
                </a:solidFill>
                <a:latin typeface="Times New Roman" panose="02020603050405020304" pitchFamily="18" charset="0"/>
                <a:cs typeface="Times New Roman" panose="02020603050405020304" pitchFamily="18" charset="0"/>
              </a:rPr>
              <a:t>Impacts of Global Terrorism</a:t>
            </a:r>
          </a:p>
          <a:p>
            <a:pPr marL="139700" lvl="0" indent="0" algn="l" rtl="0">
              <a:lnSpc>
                <a:spcPct val="150000"/>
              </a:lnSpc>
              <a:spcBef>
                <a:spcPts val="0"/>
              </a:spcBef>
              <a:spcAft>
                <a:spcPts val="0"/>
              </a:spcAft>
              <a:buClr>
                <a:schemeClr val="dk1"/>
              </a:buClr>
              <a:buSzPts val="1400"/>
              <a:buNone/>
            </a:pPr>
            <a:r>
              <a:rPr lang="en-US" dirty="0">
                <a:solidFill>
                  <a:schemeClr val="dk1"/>
                </a:solidFill>
                <a:latin typeface="Times New Roman" panose="02020603050405020304" pitchFamily="18" charset="0"/>
                <a:cs typeface="Times New Roman" panose="02020603050405020304" pitchFamily="18" charset="0"/>
              </a:rPr>
              <a:t>	The GTD (2021) documents over 4.6 million people injured or killed directly from terrorist attacks just between 2002-2017. The economic impacts are likewise staggering, with global GDP declining by up to USD $53 billion annually and nations spending vast budgets on counter-terror interventions. Indirect psychological, political and social impacts also abound. Integrated policy responses covering key drivers are hence imperative.</a:t>
            </a:r>
          </a:p>
          <a:p>
            <a:pPr marL="139700" lvl="0" indent="0" algn="l" rtl="0">
              <a:lnSpc>
                <a:spcPct val="150000"/>
              </a:lnSpc>
              <a:spcBef>
                <a:spcPts val="0"/>
              </a:spcBef>
              <a:spcAft>
                <a:spcPts val="0"/>
              </a:spcAft>
              <a:buClr>
                <a:schemeClr val="dk1"/>
              </a:buClr>
              <a:buSzPts val="1400"/>
              <a:buNone/>
            </a:pPr>
            <a:endParaRPr lang="en-US" dirty="0">
              <a:solidFill>
                <a:schemeClr val="dk1"/>
              </a:solidFill>
              <a:latin typeface="Times New Roman" panose="02020603050405020304" pitchFamily="18" charset="0"/>
              <a:cs typeface="Times New Roman" panose="02020603050405020304" pitchFamily="18" charset="0"/>
            </a:endParaRPr>
          </a:p>
          <a:p>
            <a:pPr marL="139700" lvl="0" indent="0" algn="l" rtl="0">
              <a:lnSpc>
                <a:spcPct val="150000"/>
              </a:lnSpc>
              <a:spcBef>
                <a:spcPts val="0"/>
              </a:spcBef>
              <a:spcAft>
                <a:spcPts val="0"/>
              </a:spcAft>
              <a:buClr>
                <a:schemeClr val="dk1"/>
              </a:buClr>
              <a:buSzPts val="1400"/>
              <a:buNone/>
            </a:pPr>
            <a:endParaRPr lang="en-US" dirty="0">
              <a:solidFill>
                <a:schemeClr val="dk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3137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6"/>
          <p:cNvSpPr txBox="1">
            <a:spLocks noGrp="1"/>
          </p:cNvSpPr>
          <p:nvPr>
            <p:ph type="title"/>
          </p:nvPr>
        </p:nvSpPr>
        <p:spPr>
          <a:xfrm>
            <a:off x="720000" y="238297"/>
            <a:ext cx="7704000" cy="5748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Background</a:t>
            </a:r>
            <a:endParaRPr dirty="0"/>
          </a:p>
        </p:txBody>
      </p:sp>
      <p:sp>
        <p:nvSpPr>
          <p:cNvPr id="182" name="Google Shape;182;p16"/>
          <p:cNvSpPr txBox="1">
            <a:spLocks noGrp="1"/>
          </p:cNvSpPr>
          <p:nvPr>
            <p:ph type="body" idx="1"/>
          </p:nvPr>
        </p:nvSpPr>
        <p:spPr>
          <a:xfrm>
            <a:off x="720000" y="757439"/>
            <a:ext cx="7704000" cy="4330403"/>
          </a:xfrm>
          <a:prstGeom prst="rect">
            <a:avLst/>
          </a:prstGeom>
        </p:spPr>
        <p:txBody>
          <a:bodyPr spcFirstLastPara="1" wrap="square" lIns="91425" tIns="91425" rIns="91425" bIns="91425" anchor="t" anchorCtr="0">
            <a:noAutofit/>
          </a:bodyPr>
          <a:lstStyle/>
          <a:p>
            <a:pPr marL="139700" lvl="0" indent="0" algn="l" rtl="0">
              <a:lnSpc>
                <a:spcPct val="150000"/>
              </a:lnSpc>
              <a:spcBef>
                <a:spcPts val="0"/>
              </a:spcBef>
              <a:spcAft>
                <a:spcPts val="0"/>
              </a:spcAft>
              <a:buClr>
                <a:schemeClr val="dk1"/>
              </a:buClr>
              <a:buSzPts val="1400"/>
              <a:buNone/>
            </a:pPr>
            <a:r>
              <a:rPr lang="en-US" b="1" dirty="0">
                <a:solidFill>
                  <a:schemeClr val="dk1"/>
                </a:solidFill>
                <a:latin typeface="Times New Roman" panose="02020603050405020304" pitchFamily="18" charset="0"/>
                <a:cs typeface="Times New Roman" panose="02020603050405020304" pitchFamily="18" charset="0"/>
              </a:rPr>
              <a:t>New Killing Tactics &amp; Weapons Access Increasing Deaths</a:t>
            </a:r>
          </a:p>
          <a:p>
            <a:pPr marL="139700" lvl="0" indent="0" algn="l" rtl="0">
              <a:lnSpc>
                <a:spcPct val="150000"/>
              </a:lnSpc>
              <a:spcBef>
                <a:spcPts val="0"/>
              </a:spcBef>
              <a:spcAft>
                <a:spcPts val="0"/>
              </a:spcAft>
              <a:buClr>
                <a:schemeClr val="dk1"/>
              </a:buClr>
              <a:buSzPts val="1400"/>
              <a:buNone/>
            </a:pPr>
            <a:r>
              <a:rPr lang="en-US" dirty="0">
                <a:solidFill>
                  <a:schemeClr val="dk1"/>
                </a:solidFill>
                <a:latin typeface="Times New Roman" panose="02020603050405020304" pitchFamily="18" charset="0"/>
                <a:cs typeface="Times New Roman" panose="02020603050405020304" pitchFamily="18" charset="0"/>
              </a:rPr>
              <a:t>	</a:t>
            </a:r>
            <a:r>
              <a:rPr lang="en-US" dirty="0" err="1">
                <a:solidFill>
                  <a:schemeClr val="dk1"/>
                </a:solidFill>
                <a:latin typeface="Times New Roman" panose="02020603050405020304" pitchFamily="18" charset="0"/>
                <a:cs typeface="Times New Roman" panose="02020603050405020304" pitchFamily="18" charset="0"/>
              </a:rPr>
              <a:t>Gartenstein</a:t>
            </a:r>
            <a:r>
              <a:rPr lang="en-US" dirty="0">
                <a:solidFill>
                  <a:schemeClr val="dk1"/>
                </a:solidFill>
                <a:latin typeface="Times New Roman" panose="02020603050405020304" pitchFamily="18" charset="0"/>
                <a:cs typeface="Times New Roman" panose="02020603050405020304" pitchFamily="18" charset="0"/>
              </a:rPr>
              <a:t>-Ross et al. (2016) reviewed how attack tactics evolved, especially amongst religious terror outfits gaining wider access to deadly materials. Groups like Hezbollah began using methods like coordinated bombings and hostage-takings for higher lethality. Their 1983 Lebanon barracks bombing killed over 300 people (p.73). Al Qaeda’s large-scale 9/11 attacks took this further, murdering around 3,000. ISIS pursues similar mass casualty tactics. In contrast, extreme right groups still mostly rely on targeted killings rather than indiscriminate violence (p.105). Free precursor chemical flows remain a top policy concern.  </a:t>
            </a:r>
          </a:p>
          <a:p>
            <a:pPr marL="139700" lvl="0" indent="0" algn="l" rtl="0">
              <a:lnSpc>
                <a:spcPct val="150000"/>
              </a:lnSpc>
              <a:spcBef>
                <a:spcPts val="0"/>
              </a:spcBef>
              <a:spcAft>
                <a:spcPts val="0"/>
              </a:spcAft>
              <a:buClr>
                <a:schemeClr val="dk1"/>
              </a:buClr>
              <a:buSzPts val="1400"/>
              <a:buNone/>
            </a:pPr>
            <a:endParaRPr lang="en-US" dirty="0">
              <a:solidFill>
                <a:schemeClr val="dk1"/>
              </a:solidFill>
              <a:latin typeface="Times New Roman" panose="02020603050405020304" pitchFamily="18" charset="0"/>
              <a:cs typeface="Times New Roman" panose="02020603050405020304" pitchFamily="18" charset="0"/>
            </a:endParaRPr>
          </a:p>
          <a:p>
            <a:pPr marL="139700" lvl="0" indent="0" algn="l" rtl="0">
              <a:lnSpc>
                <a:spcPct val="150000"/>
              </a:lnSpc>
              <a:spcBef>
                <a:spcPts val="0"/>
              </a:spcBef>
              <a:spcAft>
                <a:spcPts val="0"/>
              </a:spcAft>
              <a:buClr>
                <a:schemeClr val="dk1"/>
              </a:buClr>
              <a:buSzPts val="1400"/>
              <a:buNone/>
            </a:pPr>
            <a:r>
              <a:rPr lang="en-US" b="1" dirty="0">
                <a:solidFill>
                  <a:schemeClr val="dk1"/>
                </a:solidFill>
                <a:latin typeface="Times New Roman" panose="02020603050405020304" pitchFamily="18" charset="0"/>
                <a:cs typeface="Times New Roman" panose="02020603050405020304" pitchFamily="18" charset="0"/>
              </a:rPr>
              <a:t>Online Spread of Extremism Enabling Global Reach </a:t>
            </a:r>
            <a:endParaRPr lang="en-US" dirty="0">
              <a:solidFill>
                <a:schemeClr val="dk1"/>
              </a:solidFill>
              <a:latin typeface="Times New Roman" panose="02020603050405020304" pitchFamily="18" charset="0"/>
              <a:cs typeface="Times New Roman" panose="02020603050405020304" pitchFamily="18" charset="0"/>
            </a:endParaRPr>
          </a:p>
          <a:p>
            <a:pPr marL="139700" lvl="0" indent="0" algn="l" rtl="0">
              <a:lnSpc>
                <a:spcPct val="150000"/>
              </a:lnSpc>
              <a:spcBef>
                <a:spcPts val="0"/>
              </a:spcBef>
              <a:spcAft>
                <a:spcPts val="0"/>
              </a:spcAft>
              <a:buClr>
                <a:schemeClr val="dk1"/>
              </a:buClr>
              <a:buSzPts val="1400"/>
              <a:buNone/>
            </a:pPr>
            <a:r>
              <a:rPr lang="en-US" dirty="0">
                <a:solidFill>
                  <a:schemeClr val="dk1"/>
                </a:solidFill>
                <a:latin typeface="Times New Roman" panose="02020603050405020304" pitchFamily="18" charset="0"/>
                <a:cs typeface="Times New Roman" panose="02020603050405020304" pitchFamily="18" charset="0"/>
              </a:rPr>
              <a:t>	Berger et al. (2013) demonstrate using network analysis how digital media enabled accelerated spread of terror philosophies more widely across borders. Both physical terror cells and online extremist recruiting expanded exponentially since the 1990s. </a:t>
            </a:r>
          </a:p>
          <a:p>
            <a:pPr marL="139700" lvl="0" indent="0" algn="l" rtl="0">
              <a:lnSpc>
                <a:spcPct val="150000"/>
              </a:lnSpc>
              <a:spcBef>
                <a:spcPts val="0"/>
              </a:spcBef>
              <a:spcAft>
                <a:spcPts val="0"/>
              </a:spcAft>
              <a:buClr>
                <a:schemeClr val="dk1"/>
              </a:buClr>
              <a:buSzPts val="1400"/>
              <a:buNone/>
            </a:pPr>
            <a:endParaRPr lang="en-US" dirty="0">
              <a:solidFill>
                <a:schemeClr val="dk1"/>
              </a:solidFill>
              <a:latin typeface="Times New Roman" panose="02020603050405020304" pitchFamily="18" charset="0"/>
              <a:cs typeface="Times New Roman" panose="02020603050405020304" pitchFamily="18" charset="0"/>
            </a:endParaRPr>
          </a:p>
          <a:p>
            <a:pPr marL="139700" lvl="0" indent="0" algn="l" rtl="0">
              <a:lnSpc>
                <a:spcPct val="150000"/>
              </a:lnSpc>
              <a:spcBef>
                <a:spcPts val="0"/>
              </a:spcBef>
              <a:spcAft>
                <a:spcPts val="0"/>
              </a:spcAft>
              <a:buClr>
                <a:schemeClr val="dk1"/>
              </a:buClr>
              <a:buSzPts val="1400"/>
              <a:buNone/>
            </a:pPr>
            <a:endParaRPr lang="en-US" dirty="0">
              <a:solidFill>
                <a:schemeClr val="dk1"/>
              </a:solidFill>
              <a:latin typeface="Times New Roman" panose="02020603050405020304" pitchFamily="18" charset="0"/>
              <a:cs typeface="Times New Roman" panose="02020603050405020304" pitchFamily="18" charset="0"/>
            </a:endParaRPr>
          </a:p>
          <a:p>
            <a:pPr marL="139700" lvl="0" indent="0" algn="l" rtl="0">
              <a:lnSpc>
                <a:spcPct val="150000"/>
              </a:lnSpc>
              <a:spcBef>
                <a:spcPts val="0"/>
              </a:spcBef>
              <a:spcAft>
                <a:spcPts val="0"/>
              </a:spcAft>
              <a:buClr>
                <a:schemeClr val="dk1"/>
              </a:buClr>
              <a:buSzPts val="1400"/>
              <a:buNone/>
            </a:pPr>
            <a:endParaRPr lang="en-US" dirty="0">
              <a:solidFill>
                <a:schemeClr val="dk1"/>
              </a:solidFill>
              <a:latin typeface="Times New Roman" panose="02020603050405020304" pitchFamily="18" charset="0"/>
              <a:cs typeface="Times New Roman" panose="02020603050405020304" pitchFamily="18" charset="0"/>
            </a:endParaRPr>
          </a:p>
          <a:p>
            <a:pPr marL="139700" lvl="0" indent="0" algn="l" rtl="0">
              <a:lnSpc>
                <a:spcPct val="150000"/>
              </a:lnSpc>
              <a:spcBef>
                <a:spcPts val="0"/>
              </a:spcBef>
              <a:spcAft>
                <a:spcPts val="0"/>
              </a:spcAft>
              <a:buClr>
                <a:schemeClr val="dk1"/>
              </a:buClr>
              <a:buSzPts val="1400"/>
              <a:buNone/>
            </a:pPr>
            <a:endParaRPr lang="en-US" dirty="0">
              <a:solidFill>
                <a:schemeClr val="dk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1520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6"/>
          <p:cNvSpPr txBox="1">
            <a:spLocks noGrp="1"/>
          </p:cNvSpPr>
          <p:nvPr>
            <p:ph type="title"/>
          </p:nvPr>
        </p:nvSpPr>
        <p:spPr>
          <a:xfrm>
            <a:off x="720000" y="238297"/>
            <a:ext cx="7704000" cy="5748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Background</a:t>
            </a:r>
            <a:endParaRPr dirty="0"/>
          </a:p>
        </p:txBody>
      </p:sp>
      <p:sp>
        <p:nvSpPr>
          <p:cNvPr id="182" name="Google Shape;182;p16"/>
          <p:cNvSpPr txBox="1">
            <a:spLocks noGrp="1"/>
          </p:cNvSpPr>
          <p:nvPr>
            <p:ph type="body" idx="1"/>
          </p:nvPr>
        </p:nvSpPr>
        <p:spPr>
          <a:xfrm>
            <a:off x="720000" y="757439"/>
            <a:ext cx="7704000" cy="4330403"/>
          </a:xfrm>
          <a:prstGeom prst="rect">
            <a:avLst/>
          </a:prstGeom>
        </p:spPr>
        <p:txBody>
          <a:bodyPr spcFirstLastPara="1" wrap="square" lIns="91425" tIns="91425" rIns="91425" bIns="91425" anchor="t" anchorCtr="0">
            <a:noAutofit/>
          </a:bodyPr>
          <a:lstStyle/>
          <a:p>
            <a:pPr marL="139700" lvl="0" indent="0" algn="l" rtl="0">
              <a:lnSpc>
                <a:spcPct val="150000"/>
              </a:lnSpc>
              <a:spcBef>
                <a:spcPts val="0"/>
              </a:spcBef>
              <a:spcAft>
                <a:spcPts val="0"/>
              </a:spcAft>
              <a:buClr>
                <a:schemeClr val="dk1"/>
              </a:buClr>
              <a:buSzPts val="1400"/>
              <a:buNone/>
            </a:pPr>
            <a:r>
              <a:rPr lang="en-US" dirty="0">
                <a:solidFill>
                  <a:schemeClr val="dk1"/>
                </a:solidFill>
                <a:latin typeface="Times New Roman" panose="02020603050405020304" pitchFamily="18" charset="0"/>
                <a:cs typeface="Times New Roman" panose="02020603050405020304" pitchFamily="18" charset="0"/>
              </a:rPr>
              <a:t>Terrorist ideologies justifying widespread religious violence and white supremacist hate speech now reach much wider, global audiences including impressionable youth. Unconstrained online extremism emerged as a key enabler for globally coordinated terror attacks and self-radicalization. Curbing online radicalization is vital.  </a:t>
            </a:r>
          </a:p>
          <a:p>
            <a:pPr marL="139700" lvl="0" indent="0" algn="l" rtl="0">
              <a:lnSpc>
                <a:spcPct val="150000"/>
              </a:lnSpc>
              <a:spcBef>
                <a:spcPts val="0"/>
              </a:spcBef>
              <a:spcAft>
                <a:spcPts val="0"/>
              </a:spcAft>
              <a:buClr>
                <a:schemeClr val="dk1"/>
              </a:buClr>
              <a:buSzPts val="1400"/>
              <a:buNone/>
            </a:pPr>
            <a:endParaRPr lang="en-US" dirty="0">
              <a:solidFill>
                <a:schemeClr val="dk1"/>
              </a:solidFill>
              <a:latin typeface="Times New Roman" panose="02020603050405020304" pitchFamily="18" charset="0"/>
              <a:cs typeface="Times New Roman" panose="02020603050405020304" pitchFamily="18" charset="0"/>
            </a:endParaRPr>
          </a:p>
          <a:p>
            <a:pPr marL="139700" lvl="0" indent="0" algn="l" rtl="0">
              <a:lnSpc>
                <a:spcPct val="150000"/>
              </a:lnSpc>
              <a:spcBef>
                <a:spcPts val="0"/>
              </a:spcBef>
              <a:spcAft>
                <a:spcPts val="0"/>
              </a:spcAft>
              <a:buClr>
                <a:schemeClr val="dk1"/>
              </a:buClr>
              <a:buSzPts val="1400"/>
              <a:buNone/>
            </a:pPr>
            <a:r>
              <a:rPr lang="en-US" b="1" dirty="0">
                <a:solidFill>
                  <a:schemeClr val="dk1"/>
                </a:solidFill>
                <a:latin typeface="Times New Roman" panose="02020603050405020304" pitchFamily="18" charset="0"/>
                <a:cs typeface="Times New Roman" panose="02020603050405020304" pitchFamily="18" charset="0"/>
              </a:rPr>
              <a:t>Terror Groups Exploit Fragile Nations  </a:t>
            </a:r>
          </a:p>
          <a:p>
            <a:pPr marL="139700" lvl="0" indent="0" algn="l" rtl="0">
              <a:lnSpc>
                <a:spcPct val="150000"/>
              </a:lnSpc>
              <a:spcBef>
                <a:spcPts val="0"/>
              </a:spcBef>
              <a:spcAft>
                <a:spcPts val="0"/>
              </a:spcAft>
              <a:buClr>
                <a:schemeClr val="dk1"/>
              </a:buClr>
              <a:buSzPts val="1400"/>
              <a:buNone/>
            </a:pPr>
            <a:r>
              <a:rPr lang="en-US" dirty="0">
                <a:solidFill>
                  <a:schemeClr val="dk1"/>
                </a:solidFill>
                <a:latin typeface="Times New Roman" panose="02020603050405020304" pitchFamily="18" charset="0"/>
                <a:cs typeface="Times New Roman" panose="02020603050405020304" pitchFamily="18" charset="0"/>
              </a:rPr>
              <a:t>	Piazza (2008) identified state fragility as among the strongest predictors of terror group formation and durable activity (p.472). By exploiting state weaknesses like weak rule of law and poverty, groups like Taliban in Afghanistan, FARC in Colombia and Al Qaeda in Middle East thrived. Reducing deprivation and improving civil liberties are very effective to counter terror activity in fragile nations. Alongside military actions, addressing instability via socio-economic progress is crucial. </a:t>
            </a:r>
          </a:p>
          <a:p>
            <a:pPr marL="139700" lvl="0" indent="0" algn="l" rtl="0">
              <a:lnSpc>
                <a:spcPct val="150000"/>
              </a:lnSpc>
              <a:spcBef>
                <a:spcPts val="0"/>
              </a:spcBef>
              <a:spcAft>
                <a:spcPts val="0"/>
              </a:spcAft>
              <a:buClr>
                <a:schemeClr val="dk1"/>
              </a:buClr>
              <a:buSzPts val="1400"/>
              <a:buNone/>
            </a:pPr>
            <a:r>
              <a:rPr lang="en-US" dirty="0">
                <a:solidFill>
                  <a:schemeClr val="dk1"/>
                </a:solidFill>
                <a:latin typeface="Times New Roman" panose="02020603050405020304" pitchFamily="18" charset="0"/>
                <a:cs typeface="Times New Roman" panose="02020603050405020304" pitchFamily="18" charset="0"/>
              </a:rPr>
              <a:t> </a:t>
            </a:r>
          </a:p>
          <a:p>
            <a:pPr marL="139700" lvl="0" indent="0" algn="l" rtl="0">
              <a:lnSpc>
                <a:spcPct val="150000"/>
              </a:lnSpc>
              <a:spcBef>
                <a:spcPts val="0"/>
              </a:spcBef>
              <a:spcAft>
                <a:spcPts val="0"/>
              </a:spcAft>
              <a:buClr>
                <a:schemeClr val="dk1"/>
              </a:buClr>
              <a:buSzPts val="1400"/>
              <a:buNone/>
            </a:pPr>
            <a:endParaRPr lang="en-US" dirty="0">
              <a:solidFill>
                <a:schemeClr val="dk1"/>
              </a:solidFill>
              <a:latin typeface="Times New Roman" panose="02020603050405020304" pitchFamily="18" charset="0"/>
              <a:cs typeface="Times New Roman" panose="02020603050405020304" pitchFamily="18" charset="0"/>
            </a:endParaRPr>
          </a:p>
          <a:p>
            <a:pPr marL="139700" lvl="0" indent="0" algn="l" rtl="0">
              <a:lnSpc>
                <a:spcPct val="150000"/>
              </a:lnSpc>
              <a:spcBef>
                <a:spcPts val="0"/>
              </a:spcBef>
              <a:spcAft>
                <a:spcPts val="0"/>
              </a:spcAft>
              <a:buClr>
                <a:schemeClr val="dk1"/>
              </a:buClr>
              <a:buSzPts val="1400"/>
              <a:buNone/>
            </a:pPr>
            <a:endParaRPr lang="en-US" dirty="0">
              <a:solidFill>
                <a:schemeClr val="dk1"/>
              </a:solidFill>
              <a:latin typeface="Times New Roman" panose="02020603050405020304" pitchFamily="18" charset="0"/>
              <a:cs typeface="Times New Roman" panose="02020603050405020304" pitchFamily="18" charset="0"/>
            </a:endParaRPr>
          </a:p>
          <a:p>
            <a:pPr marL="139700" lvl="0" indent="0" algn="l" rtl="0">
              <a:lnSpc>
                <a:spcPct val="150000"/>
              </a:lnSpc>
              <a:spcBef>
                <a:spcPts val="0"/>
              </a:spcBef>
              <a:spcAft>
                <a:spcPts val="0"/>
              </a:spcAft>
              <a:buClr>
                <a:schemeClr val="dk1"/>
              </a:buClr>
              <a:buSzPts val="1400"/>
              <a:buNone/>
            </a:pPr>
            <a:endParaRPr lang="en-US" dirty="0">
              <a:solidFill>
                <a:schemeClr val="dk1"/>
              </a:solidFill>
              <a:latin typeface="Times New Roman" panose="02020603050405020304" pitchFamily="18" charset="0"/>
              <a:cs typeface="Times New Roman" panose="02020603050405020304" pitchFamily="18" charset="0"/>
            </a:endParaRPr>
          </a:p>
          <a:p>
            <a:pPr marL="139700" lvl="0" indent="0" algn="l" rtl="0">
              <a:lnSpc>
                <a:spcPct val="150000"/>
              </a:lnSpc>
              <a:spcBef>
                <a:spcPts val="0"/>
              </a:spcBef>
              <a:spcAft>
                <a:spcPts val="0"/>
              </a:spcAft>
              <a:buClr>
                <a:schemeClr val="dk1"/>
              </a:buClr>
              <a:buSzPts val="1400"/>
              <a:buNone/>
            </a:pPr>
            <a:endParaRPr lang="en-US" dirty="0">
              <a:solidFill>
                <a:schemeClr val="dk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0988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6"/>
          <p:cNvSpPr txBox="1">
            <a:spLocks noGrp="1"/>
          </p:cNvSpPr>
          <p:nvPr>
            <p:ph type="title"/>
          </p:nvPr>
        </p:nvSpPr>
        <p:spPr>
          <a:xfrm>
            <a:off x="720000" y="286003"/>
            <a:ext cx="7704000" cy="5748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Background</a:t>
            </a:r>
            <a:endParaRPr dirty="0"/>
          </a:p>
        </p:txBody>
      </p:sp>
      <p:sp>
        <p:nvSpPr>
          <p:cNvPr id="182" name="Google Shape;182;p16"/>
          <p:cNvSpPr txBox="1">
            <a:spLocks noGrp="1"/>
          </p:cNvSpPr>
          <p:nvPr>
            <p:ph type="body" idx="1"/>
          </p:nvPr>
        </p:nvSpPr>
        <p:spPr>
          <a:xfrm>
            <a:off x="720000" y="1171545"/>
            <a:ext cx="7704000" cy="1977810"/>
          </a:xfrm>
          <a:prstGeom prst="rect">
            <a:avLst/>
          </a:prstGeom>
        </p:spPr>
        <p:txBody>
          <a:bodyPr spcFirstLastPara="1" wrap="square" lIns="91425" tIns="91425" rIns="91425" bIns="91425" anchor="t" anchorCtr="0">
            <a:noAutofit/>
          </a:bodyPr>
          <a:lstStyle/>
          <a:p>
            <a:pPr marL="139700" lvl="0" indent="0" algn="l" rtl="0">
              <a:lnSpc>
                <a:spcPct val="150000"/>
              </a:lnSpc>
              <a:spcBef>
                <a:spcPts val="0"/>
              </a:spcBef>
              <a:spcAft>
                <a:spcPts val="0"/>
              </a:spcAft>
              <a:buClr>
                <a:schemeClr val="dk1"/>
              </a:buClr>
              <a:buSzPts val="1400"/>
              <a:buNone/>
            </a:pPr>
            <a:r>
              <a:rPr lang="en-US" dirty="0">
                <a:solidFill>
                  <a:schemeClr val="dk1"/>
                </a:solidFill>
                <a:latin typeface="Times New Roman" panose="02020603050405020304" pitchFamily="18" charset="0"/>
                <a:cs typeface="Times New Roman" panose="02020603050405020304" pitchFamily="18" charset="0"/>
              </a:rPr>
              <a:t>	In summary, global terrorism escalated since the 1970s due to – innovations enabling deadlier attacks, online radicalization reaching wider vulnerable populations globally, and persistent instability in fragile nations enabling terror groups to organize and thrive. Integrated policy responses covering all three drivers are imperative to mitigate this threat.</a:t>
            </a:r>
          </a:p>
          <a:p>
            <a:pPr marL="139700" lvl="0" indent="0" algn="l" rtl="0">
              <a:lnSpc>
                <a:spcPct val="150000"/>
              </a:lnSpc>
              <a:spcBef>
                <a:spcPts val="0"/>
              </a:spcBef>
              <a:spcAft>
                <a:spcPts val="0"/>
              </a:spcAft>
              <a:buClr>
                <a:schemeClr val="dk1"/>
              </a:buClr>
              <a:buSzPts val="1400"/>
              <a:buNone/>
            </a:pPr>
            <a:endParaRPr lang="en-US" dirty="0">
              <a:solidFill>
                <a:schemeClr val="dk1"/>
              </a:solidFill>
              <a:latin typeface="Times New Roman" panose="02020603050405020304" pitchFamily="18" charset="0"/>
              <a:cs typeface="Times New Roman" panose="02020603050405020304" pitchFamily="18" charset="0"/>
            </a:endParaRPr>
          </a:p>
          <a:p>
            <a:pPr marL="139700" lvl="0" indent="0" algn="l" rtl="0">
              <a:lnSpc>
                <a:spcPct val="150000"/>
              </a:lnSpc>
              <a:spcBef>
                <a:spcPts val="0"/>
              </a:spcBef>
              <a:spcAft>
                <a:spcPts val="0"/>
              </a:spcAft>
              <a:buClr>
                <a:schemeClr val="dk1"/>
              </a:buClr>
              <a:buSzPts val="1400"/>
              <a:buNone/>
            </a:pPr>
            <a:endParaRPr lang="en-US" dirty="0">
              <a:solidFill>
                <a:schemeClr val="dk1"/>
              </a:solidFill>
              <a:latin typeface="Times New Roman" panose="02020603050405020304" pitchFamily="18" charset="0"/>
              <a:cs typeface="Times New Roman" panose="02020603050405020304" pitchFamily="18" charset="0"/>
            </a:endParaRPr>
          </a:p>
          <a:p>
            <a:pPr marL="139700" lvl="0" indent="0" algn="l" rtl="0">
              <a:lnSpc>
                <a:spcPct val="150000"/>
              </a:lnSpc>
              <a:spcBef>
                <a:spcPts val="0"/>
              </a:spcBef>
              <a:spcAft>
                <a:spcPts val="0"/>
              </a:spcAft>
              <a:buClr>
                <a:schemeClr val="dk1"/>
              </a:buClr>
              <a:buSzPts val="1400"/>
              <a:buNone/>
            </a:pPr>
            <a:endParaRPr lang="en-US" dirty="0">
              <a:solidFill>
                <a:schemeClr val="dk1"/>
              </a:solidFill>
              <a:latin typeface="Times New Roman" panose="02020603050405020304" pitchFamily="18" charset="0"/>
              <a:cs typeface="Times New Roman" panose="02020603050405020304" pitchFamily="18" charset="0"/>
            </a:endParaRPr>
          </a:p>
          <a:p>
            <a:pPr marL="139700" lvl="0" indent="0" algn="l" rtl="0">
              <a:lnSpc>
                <a:spcPct val="150000"/>
              </a:lnSpc>
              <a:spcBef>
                <a:spcPts val="0"/>
              </a:spcBef>
              <a:spcAft>
                <a:spcPts val="0"/>
              </a:spcAft>
              <a:buClr>
                <a:schemeClr val="dk1"/>
              </a:buClr>
              <a:buSzPts val="1400"/>
              <a:buNone/>
            </a:pPr>
            <a:endParaRPr lang="en-US" dirty="0">
              <a:solidFill>
                <a:schemeClr val="dk1"/>
              </a:solidFill>
              <a:latin typeface="Times New Roman" panose="02020603050405020304" pitchFamily="18" charset="0"/>
              <a:cs typeface="Times New Roman" panose="02020603050405020304" pitchFamily="18" charset="0"/>
            </a:endParaRPr>
          </a:p>
          <a:p>
            <a:pPr marL="139700" lvl="0" indent="0" algn="l" rtl="0">
              <a:lnSpc>
                <a:spcPct val="150000"/>
              </a:lnSpc>
              <a:spcBef>
                <a:spcPts val="0"/>
              </a:spcBef>
              <a:spcAft>
                <a:spcPts val="0"/>
              </a:spcAft>
              <a:buClr>
                <a:schemeClr val="dk1"/>
              </a:buClr>
              <a:buSzPts val="1400"/>
              <a:buNone/>
            </a:pPr>
            <a:endParaRPr lang="en-US" dirty="0">
              <a:solidFill>
                <a:schemeClr val="dk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1512721"/>
      </p:ext>
    </p:extLst>
  </p:cSld>
  <p:clrMapOvr>
    <a:masterClrMapping/>
  </p:clrMapOvr>
</p:sld>
</file>

<file path=ppt/theme/theme1.xml><?xml version="1.0" encoding="utf-8"?>
<a:theme xmlns:a="http://schemas.openxmlformats.org/drawingml/2006/main" name="Data Strategy Project Proposal by Slidesgo">
  <a:themeElements>
    <a:clrScheme name="Simple Light">
      <a:dk1>
        <a:srgbClr val="1D1D1B"/>
      </a:dk1>
      <a:lt1>
        <a:srgbClr val="68C5C3"/>
      </a:lt1>
      <a:dk2>
        <a:srgbClr val="FFBDCD"/>
      </a:dk2>
      <a:lt2>
        <a:srgbClr val="B3D8F9"/>
      </a:lt2>
      <a:accent1>
        <a:srgbClr val="FFC577"/>
      </a:accent1>
      <a:accent2>
        <a:srgbClr val="F7937F"/>
      </a:accent2>
      <a:accent3>
        <a:srgbClr val="FFFFFF"/>
      </a:accent3>
      <a:accent4>
        <a:srgbClr val="EFEFEF"/>
      </a:accent4>
      <a:accent5>
        <a:srgbClr val="6EABE9"/>
      </a:accent5>
      <a:accent6>
        <a:srgbClr val="FFFFFF"/>
      </a:accent6>
      <a:hlink>
        <a:srgbClr val="1D1D1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2607</TotalTime>
  <Words>2280</Words>
  <Application>Microsoft Macintosh PowerPoint</Application>
  <PresentationFormat>On-screen Show (16:9)</PresentationFormat>
  <Paragraphs>172</Paragraphs>
  <Slides>34</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Anek Devanagari</vt:lpstr>
      <vt:lpstr>Baloo Bhaijaan</vt:lpstr>
      <vt:lpstr>Roboto</vt:lpstr>
      <vt:lpstr>Krub Medium</vt:lpstr>
      <vt:lpstr>Poppins</vt:lpstr>
      <vt:lpstr>Bebas Neue</vt:lpstr>
      <vt:lpstr>Arial</vt:lpstr>
      <vt:lpstr>Times New Roman</vt:lpstr>
      <vt:lpstr>Data Strategy Project Proposal by Slidesgo</vt:lpstr>
      <vt:lpstr>Global Terrorism </vt:lpstr>
      <vt:lpstr>Table of Contents</vt:lpstr>
      <vt:lpstr>Problem Statement</vt:lpstr>
      <vt:lpstr>Problem Statement</vt:lpstr>
      <vt:lpstr>Background</vt:lpstr>
      <vt:lpstr>Background</vt:lpstr>
      <vt:lpstr>Background</vt:lpstr>
      <vt:lpstr>Background</vt:lpstr>
      <vt:lpstr>Background</vt:lpstr>
      <vt:lpstr>Dataset</vt:lpstr>
      <vt:lpstr>Dataset</vt:lpstr>
      <vt:lpstr>Methodology</vt:lpstr>
      <vt:lpstr>Methodology</vt:lpstr>
      <vt:lpstr>Methodology</vt:lpstr>
      <vt:lpstr>Methodology</vt:lpstr>
      <vt:lpstr>Data Results</vt:lpstr>
      <vt:lpstr>Preprocessing</vt:lpstr>
      <vt:lpstr>Some Basic Analysis</vt:lpstr>
      <vt:lpstr>Terrorist Groups With Most Attacks</vt:lpstr>
      <vt:lpstr>Attacks By Year</vt:lpstr>
      <vt:lpstr>Countries With Highest Terrorist Attacks</vt:lpstr>
      <vt:lpstr>Attacks By Attack Type</vt:lpstr>
      <vt:lpstr>Attacks By Target Type</vt:lpstr>
      <vt:lpstr>Attacks By Region Wise</vt:lpstr>
      <vt:lpstr>Number of Causalities Each Year</vt:lpstr>
      <vt:lpstr>Attacks Vs Killed</vt:lpstr>
      <vt:lpstr>Success Rate of Terrorist Attacks</vt:lpstr>
      <vt:lpstr>Conclusion</vt:lpstr>
      <vt:lpstr>Conclusion</vt:lpstr>
      <vt:lpstr>Conclusion</vt:lpstr>
      <vt:lpstr>Conclusion</vt:lpstr>
      <vt:lpstr>Conclusion</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Terrorism Project Proposal</dc:title>
  <cp:lastModifiedBy>Patel, Amisha</cp:lastModifiedBy>
  <cp:revision>90</cp:revision>
  <dcterms:modified xsi:type="dcterms:W3CDTF">2024-02-16T20:29:34Z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2024-01-27T04:50:50Z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350c54e6-0497-4fff-b117-17d8181c8aac</vt:lpwstr>
  </property>
  <property fmtid="{D5CDD505-2E9C-101B-9397-08002B2CF9AE}" pid="7" name="MSIP_Label_defa4170-0d19-0005-0004-bc88714345d2_ActionId">
    <vt:lpwstr>c752243a-605a-4a14-a975-ea5e8888c057</vt:lpwstr>
  </property>
  <property fmtid="{D5CDD505-2E9C-101B-9397-08002B2CF9AE}" pid="8" name="MSIP_Label_defa4170-0d19-0005-0004-bc88714345d2_ContentBits">
    <vt:lpwstr>0</vt:lpwstr>
  </property>
</Properties>
</file>