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EE63-B728-4E73-97AA-884661E3BA4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6223-4C9E-4E70-B6FA-0F6EED7707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915400" cy="1470025"/>
          </a:xfrm>
        </p:spPr>
        <p:txBody>
          <a:bodyPr>
            <a:noAutofit/>
          </a:bodyPr>
          <a:lstStyle/>
          <a:p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First International Conference on Advanced Computing and Systems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AdComSys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2025</a:t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Organized by: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Department of Computer Science and Technology &amp;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Computer Science and Information Technology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(CST &amp; CSIT)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University of Engineering and Management, Kolkata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(26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27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June, 2024)</a:t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91000"/>
            <a:ext cx="64008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Id: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Title: </a:t>
            </a:r>
          </a:p>
          <a:p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Author Names: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D715F-BC7B-BB70-AFF5-EF74503D46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25" y="-228600"/>
            <a:ext cx="1204950" cy="17044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TECHNICAL PAPER PRESENTATION</a:t>
            </a:r>
            <a:br>
              <a:rPr lang="en-US" sz="2400" b="1" u="sng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144963"/>
          </a:xfrm>
        </p:spPr>
        <p:txBody>
          <a:bodyPr>
            <a:normAutofit/>
          </a:bodyPr>
          <a:lstStyle/>
          <a:p>
            <a:pPr>
              <a:buClr>
                <a:srgbClr val="00CC00"/>
              </a:buClr>
              <a:buFont typeface="Wingdings" pitchFamily="2" charset="2"/>
              <a:buChar char="§"/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All Presenters are requested to adhere to the following limits:</a:t>
            </a:r>
          </a:p>
          <a:p>
            <a:pPr>
              <a:buClr>
                <a:srgbClr val="00CC00"/>
              </a:buClr>
              <a:buFont typeface="Wingdings" pitchFamily="2" charset="2"/>
              <a:buChar char="§"/>
            </a:pP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0CC00"/>
              </a:buClr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Oral Presentation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(including Q &amp; A):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10 minutes maximum.</a:t>
            </a:r>
          </a:p>
          <a:p>
            <a:pPr lvl="1">
              <a:buClr>
                <a:srgbClr val="00CC00"/>
              </a:buClr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Maximum number of slides 15.</a:t>
            </a:r>
          </a:p>
          <a:p>
            <a:pPr lvl="1">
              <a:buClr>
                <a:srgbClr val="00CC00"/>
              </a:buClr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 Times New Roman font completely.</a:t>
            </a:r>
          </a:p>
          <a:p>
            <a:pPr lvl="1">
              <a:buClr>
                <a:srgbClr val="00CC00"/>
              </a:buClr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Animations &amp; Videos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(if any) may be included, but they should be played within the same allotted time limit of 10 minutes.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54C2E-F2D4-03D9-3640-E6DB5F3832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-194431"/>
            <a:ext cx="1204950" cy="1704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POINTS TO BE INCLUDED IN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332037"/>
            <a:ext cx="69342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Brief Theoretical Background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Methods Involved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Results &amp; Discussion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Note: The sub-section names may be modified as per the presenter’s requirement.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4B359-C737-7E87-1B5D-18BDBB447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25" y="-154611"/>
            <a:ext cx="1204950" cy="17044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172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Office Theme</vt:lpstr>
      <vt:lpstr> First International Conference on Advanced Computing and Systems AdComSys 2025 Organized by: Department of Computer Science and Technology &amp; Computer Science and Information Technology (CST &amp; CSIT) University of Engineering and Management, Kolkata (26th and 27th June, 2024) </vt:lpstr>
      <vt:lpstr>TECHNICAL PAPER PRESENTATION </vt:lpstr>
      <vt:lpstr>POINTS TO BE INCLUDED IN THE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International Conference on Advanced Computing and Systems AdComSys 2024 Organized by: Department of Computer Science and Technology &amp; Computer Science and Information Technology (CST &amp; CSIT) University of Engineering and Management, Kolkata (26th and 27th June, 2024)</dc:title>
  <dc:creator>UEMK</dc:creator>
  <cp:lastModifiedBy>SANTADIP RUDRA</cp:lastModifiedBy>
  <cp:revision>14</cp:revision>
  <dcterms:created xsi:type="dcterms:W3CDTF">2024-06-18T05:33:25Z</dcterms:created>
  <dcterms:modified xsi:type="dcterms:W3CDTF">2024-10-28T09:54:31Z</dcterms:modified>
</cp:coreProperties>
</file>