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1F6E24-1664-432B-88E8-C6B8E7B98BD2}">
  <a:tblStyle styleId="{B31F6E24-1664-432B-88E8-C6B8E7B98B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5659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bd3afc3a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bd3afc3a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d3afc3ab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bd3afc3ab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0b24d70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0b24d70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0b24d70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0b24d70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d3afc3ab_0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bd3afc3ab_0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d3afc3ab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bd3afc3ab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5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13750" y="781525"/>
            <a:ext cx="453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Orbitron" panose="02000000000000000000" pitchFamily="2" charset="0"/>
              </a:rPr>
              <a:t>A Set of Assets</a:t>
            </a:r>
            <a:endParaRPr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82576" y="3552145"/>
            <a:ext cx="453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Orbitron" panose="02000000000000000000" pitchFamily="2" charset="0"/>
              </a:rPr>
              <a:t>Batch-1 WFS-5</a:t>
            </a:r>
            <a:endParaRPr u="sng" dirty="0">
              <a:latin typeface="Orbitron" panose="02000000000000000000" pitchFamily="2" charset="0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13" y="344864"/>
            <a:ext cx="4891548" cy="44537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FDA6DB-33EF-466D-93CD-F32671C9CEF3}"/>
              </a:ext>
            </a:extLst>
          </p:cNvPr>
          <p:cNvSpPr/>
          <p:nvPr/>
        </p:nvSpPr>
        <p:spPr>
          <a:xfrm>
            <a:off x="339213" y="344864"/>
            <a:ext cx="4891548" cy="445377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rbitron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B4AF6-CBDC-4373-8088-0AD38D96BCD8}"/>
              </a:ext>
            </a:extLst>
          </p:cNvPr>
          <p:cNvSpPr/>
          <p:nvPr/>
        </p:nvSpPr>
        <p:spPr>
          <a:xfrm>
            <a:off x="5437239" y="943897"/>
            <a:ext cx="3156155" cy="2052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rbitron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1BE8-7CEA-45B4-A451-75EA06A1083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rbitron" panose="02000000000000000000" pitchFamily="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Team members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Century" panose="02040604050505020304" pitchFamily="18" charset="0"/>
              </a:rPr>
              <a:t>WFS 5 - Team 1 - E-Asset Management</a:t>
            </a:r>
            <a:endParaRPr u="sng" dirty="0">
              <a:latin typeface="Century" panose="02040604050505020304" pitchFamily="18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4032291751"/>
              </p:ext>
            </p:extLst>
          </p:nvPr>
        </p:nvGraphicFramePr>
        <p:xfrm>
          <a:off x="952500" y="20758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{B31F6E24-1664-432B-88E8-C6B8E7B98BD2}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Abhinav Srivastava</a:t>
                      </a:r>
                      <a:endParaRPr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Bharat Harish Karamchandani</a:t>
                      </a:r>
                      <a:endParaRPr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Abhishek Kaushal</a:t>
                      </a:r>
                      <a:endParaRPr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Bhavya Chhabra</a:t>
                      </a:r>
                      <a:endParaRPr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Aditi Gupta</a:t>
                      </a:r>
                      <a:endParaRPr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Fareeya Khan </a:t>
                      </a:r>
                      <a:endParaRPr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Amisha Bhardwaj</a:t>
                      </a:r>
                      <a:endParaRPr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Kshitij Vengurlekar</a:t>
                      </a:r>
                      <a:endParaRPr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Aparna Indrajit Devkate</a:t>
                      </a:r>
                      <a:endParaRPr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Mauli Sanjaykumar Bhatt</a:t>
                      </a:r>
                      <a:endParaRPr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78B00FE-AF30-46C3-B295-4134AC1A77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Application Features	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450375" y="1152475"/>
            <a:ext cx="7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Well planned information architecture.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Well formatted content.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Well managed sessions.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Accessible to all users. 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Made from scratch without any external Api’s.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Browser consistency.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Effective navigation.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Good error handling.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Accessible to all users.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Valid markup and clean code.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entury" panose="02040604050505020304" pitchFamily="18" charset="0"/>
              </a:rPr>
              <a:t>User friendly forms and color schemes.</a:t>
            </a:r>
            <a:endParaRPr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A89A6E-34F1-4E20-B857-2EDCCEFE12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607296" y="-1136231"/>
            <a:ext cx="2642270" cy="54045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417408" y="1398127"/>
            <a:ext cx="3196713" cy="38041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B651B-FA21-40DB-BA90-0DC533C8B188}"/>
              </a:ext>
            </a:extLst>
          </p:cNvPr>
          <p:cNvSpPr txBox="1"/>
          <p:nvPr/>
        </p:nvSpPr>
        <p:spPr>
          <a:xfrm>
            <a:off x="5722374" y="616075"/>
            <a:ext cx="3195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Orbitron" panose="02000000000000000000" pitchFamily="2" charset="0"/>
              </a:rPr>
              <a:t>About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E1541-32B8-4316-849B-C2BBCAA728DB}"/>
              </a:ext>
            </a:extLst>
          </p:cNvPr>
          <p:cNvSpPr txBox="1"/>
          <p:nvPr/>
        </p:nvSpPr>
        <p:spPr>
          <a:xfrm>
            <a:off x="226141" y="357327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Orbitron" panose="02000000000000000000" pitchFamily="2" charset="0"/>
              </a:rPr>
              <a:t>Home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8C22C-2CC0-4CFF-8B16-D7213A8FFA4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Orbitron" panose="02000000000000000000" pitchFamily="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542079" y="514666"/>
            <a:ext cx="3068894" cy="57902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851945" y="-1082333"/>
            <a:ext cx="2829085" cy="53922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3" name="Google Shape;83;p17"/>
          <p:cNvSpPr txBox="1"/>
          <p:nvPr/>
        </p:nvSpPr>
        <p:spPr>
          <a:xfrm>
            <a:off x="614882" y="174803"/>
            <a:ext cx="2340600" cy="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User Home Page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971664" y="3146323"/>
            <a:ext cx="2818200" cy="147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Admin Home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Page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E9C578-DA59-40FF-94A9-9FF72A13541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Orbitron" panose="02000000000000000000" pitchFamily="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307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0000"/>
                </a:solidFill>
                <a:latin typeface="Orbitron" panose="02000000000000000000" pitchFamily="2" charset="0"/>
              </a:rPr>
              <a:t>LEARNINGS  </a:t>
            </a:r>
            <a:endParaRPr sz="3200" b="1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14900" y="1152475"/>
            <a:ext cx="333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tx1"/>
                </a:solidFill>
                <a:latin typeface="Century" panose="02040604050505020304" pitchFamily="18" charset="0"/>
              </a:rPr>
              <a:t>CONCEPT</a:t>
            </a:r>
            <a:endParaRPr sz="1600" b="1" u="sng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While doing this project, we cleared some major concepts such as: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MVC architecture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Transferring data or control among HTML,JSP,Servlet and JAVA.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Exception handling and transaction management.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3545400" y="1152475"/>
            <a:ext cx="251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tx1"/>
                </a:solidFill>
                <a:latin typeface="Century" panose="02040604050505020304" pitchFamily="18" charset="0"/>
              </a:rPr>
              <a:t>TOOLS</a:t>
            </a:r>
            <a:endParaRPr sz="1600" b="1" u="sng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Spring Tool Suite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Visual Studio Code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Sublime Text Editor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Derby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Git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Photoshop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XML Notepad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Notepad ++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Zoom 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Team Viewer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056700" y="1152475"/>
            <a:ext cx="2927700" cy="3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tx1"/>
                </a:solidFill>
                <a:latin typeface="Century" panose="02040604050505020304" pitchFamily="18" charset="0"/>
              </a:rPr>
              <a:t>COLLABORATION</a:t>
            </a:r>
            <a:endParaRPr sz="1600" b="1" u="sng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Finding out every individual interest.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Distributing functionalities equally.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Integrating front-end ,database and backend of single entity with git.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 dirty="0">
                <a:solidFill>
                  <a:schemeClr val="tx1"/>
                </a:solidFill>
                <a:latin typeface="Century" panose="02040604050505020304" pitchFamily="18" charset="0"/>
              </a:rPr>
              <a:t>Integration and debugging with daylong extensive zoom conferences.</a:t>
            </a:r>
            <a:endParaRPr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81A30-797B-4618-A3AC-96F24FAA6287}"/>
              </a:ext>
            </a:extLst>
          </p:cNvPr>
          <p:cNvSpPr/>
          <p:nvPr/>
        </p:nvSpPr>
        <p:spPr>
          <a:xfrm>
            <a:off x="159600" y="1152475"/>
            <a:ext cx="3385800" cy="35667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5E3F-085A-414D-BECF-831B7E63CB59}"/>
              </a:ext>
            </a:extLst>
          </p:cNvPr>
          <p:cNvSpPr/>
          <p:nvPr/>
        </p:nvSpPr>
        <p:spPr>
          <a:xfrm>
            <a:off x="3696829" y="1152475"/>
            <a:ext cx="2428668" cy="35667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77636-2E70-42CE-A2C5-83991965925D}"/>
              </a:ext>
            </a:extLst>
          </p:cNvPr>
          <p:cNvSpPr/>
          <p:nvPr/>
        </p:nvSpPr>
        <p:spPr>
          <a:xfrm>
            <a:off x="6223819" y="1152475"/>
            <a:ext cx="2760581" cy="354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68342-1C27-4328-A972-21E2CB2B53E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927123"/>
            <a:ext cx="8520600" cy="2556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0000"/>
                </a:solidFill>
                <a:latin typeface="Orbitron" panose="02000000000000000000" pitchFamily="2" charset="0"/>
              </a:rPr>
              <a:t>THANK YOU !</a:t>
            </a:r>
            <a:r>
              <a:rPr lang="en" sz="3200" dirty="0">
                <a:solidFill>
                  <a:srgbClr val="FF0000"/>
                </a:solidFill>
                <a:latin typeface="Orbitron" panose="02000000000000000000" pitchFamily="2" charset="0"/>
              </a:rPr>
              <a:t>	</a:t>
            </a:r>
            <a:endParaRPr sz="3200" dirty="0">
              <a:solidFill>
                <a:srgbClr val="FF0000"/>
              </a:solidFill>
              <a:latin typeface="Orbitro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A89A6E-34F1-4E20-B857-2EDCCEFE12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69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198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</vt:lpstr>
      <vt:lpstr>Orbitron</vt:lpstr>
      <vt:lpstr>Simple Dark</vt:lpstr>
      <vt:lpstr>A Set of Assets</vt:lpstr>
      <vt:lpstr>Team members</vt:lpstr>
      <vt:lpstr>Application Features </vt:lpstr>
      <vt:lpstr>PowerPoint Presentation</vt:lpstr>
      <vt:lpstr>PowerPoint Presentation</vt:lpstr>
      <vt:lpstr>LEARNINGS  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Set of Assets</dc:title>
  <cp:lastModifiedBy>Saransh Gahlot</cp:lastModifiedBy>
  <cp:revision>5</cp:revision>
  <dcterms:modified xsi:type="dcterms:W3CDTF">2020-10-12T15:47:42Z</dcterms:modified>
</cp:coreProperties>
</file>