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58"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6D429-8F66-4136-ADF2-A88FE8320860}" v="4" dt="2023-06-09T07:17:18.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1276978-55EB-4A9E-9B52-F61E4B452A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30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273192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57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040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4278430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93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46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859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65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153019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25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7545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A9671-3618-4D59-98B9-EC665FB9E497}" type="datetimeFigureOut">
              <a:rPr lang="en-IN" smtClean="0"/>
              <a:t>09-06-2023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76978-55EB-4A9E-9B52-F61E4B452A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28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EA9671-3618-4D59-98B9-EC665FB9E497}"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59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A9671-3618-4D59-98B9-EC665FB9E497}" type="datetimeFigureOut">
              <a:rPr lang="en-IN" smtClean="0"/>
              <a:t>09-06-2023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82085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833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36012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EA9671-3618-4D59-98B9-EC665FB9E497}" type="datetimeFigureOut">
              <a:rPr lang="en-IN" smtClean="0"/>
              <a:t>09-06-2023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276978-55EB-4A9E-9B52-F61E4B452AC2}" type="slidenum">
              <a:rPr lang="en-IN" smtClean="0"/>
              <a:t>‹#›</a:t>
            </a:fld>
            <a:endParaRPr lang="en-IN"/>
          </a:p>
        </p:txBody>
      </p:sp>
    </p:spTree>
    <p:extLst>
      <p:ext uri="{BB962C8B-B14F-4D97-AF65-F5344CB8AC3E}">
        <p14:creationId xmlns:p14="http://schemas.microsoft.com/office/powerpoint/2010/main" val="573119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0BB2-1908-4BDD-93E4-FBC64B364EF3}"/>
              </a:ext>
            </a:extLst>
          </p:cNvPr>
          <p:cNvSpPr>
            <a:spLocks noGrp="1"/>
          </p:cNvSpPr>
          <p:nvPr>
            <p:ph type="ctrTitle"/>
          </p:nvPr>
        </p:nvSpPr>
        <p:spPr/>
        <p:txBody>
          <a:bodyPr/>
          <a:lstStyle/>
          <a:p>
            <a:r>
              <a:rPr lang="en-US" dirty="0"/>
              <a:t>GIT LEARNING </a:t>
            </a:r>
            <a:endParaRPr lang="en-IN" dirty="0"/>
          </a:p>
        </p:txBody>
      </p:sp>
      <p:sp>
        <p:nvSpPr>
          <p:cNvPr id="3" name="Subtitle 2">
            <a:extLst>
              <a:ext uri="{FF2B5EF4-FFF2-40B4-BE49-F238E27FC236}">
                <a16:creationId xmlns:a16="http://schemas.microsoft.com/office/drawing/2014/main" id="{75C5CD9E-505B-9169-2601-F0120F360CC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1332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7A7B-1876-3952-FACB-D6DF72C4D619}"/>
              </a:ext>
            </a:extLst>
          </p:cNvPr>
          <p:cNvSpPr>
            <a:spLocks noGrp="1"/>
          </p:cNvSpPr>
          <p:nvPr>
            <p:ph type="title"/>
          </p:nvPr>
        </p:nvSpPr>
        <p:spPr/>
        <p:txBody>
          <a:bodyPr>
            <a:normAutofit fontScale="90000"/>
          </a:bodyPr>
          <a:lstStyle/>
          <a:p>
            <a:r>
              <a:rPr lang="en-IN" b="0" i="0" dirty="0">
                <a:solidFill>
                  <a:srgbClr val="000000"/>
                </a:solidFill>
                <a:effectLst/>
                <a:latin typeface="Heebo" panose="020F0502020204030204" pitchFamily="2" charset="-79"/>
                <a:cs typeface="Heebo" panose="020F0502020204030204" pitchFamily="2" charset="-79"/>
              </a:rPr>
              <a:t>Version Control System</a:t>
            </a:r>
            <a:br>
              <a:rPr lang="en-IN" b="0" i="0" dirty="0">
                <a:solidFill>
                  <a:srgbClr val="000000"/>
                </a:solidFill>
                <a:effectLst/>
                <a:latin typeface="Heebo" panose="020F0502020204030204" pitchFamily="2" charset="-79"/>
                <a:cs typeface="Heebo" panose="020F0502020204030204" pitchFamily="2" charset="-79"/>
              </a:rPr>
            </a:br>
            <a:endParaRPr lang="en-IN" dirty="0"/>
          </a:p>
        </p:txBody>
      </p:sp>
      <p:sp>
        <p:nvSpPr>
          <p:cNvPr id="3" name="Content Placeholder 2">
            <a:extLst>
              <a:ext uri="{FF2B5EF4-FFF2-40B4-BE49-F238E27FC236}">
                <a16:creationId xmlns:a16="http://schemas.microsoft.com/office/drawing/2014/main" id="{3A013024-B842-EF7C-0D6A-E69D4557FCCD}"/>
              </a:ext>
            </a:extLst>
          </p:cNvPr>
          <p:cNvSpPr>
            <a:spLocks noGrp="1"/>
          </p:cNvSpPr>
          <p:nvPr>
            <p:ph idx="1"/>
          </p:nvPr>
        </p:nvSpPr>
        <p:spPr/>
        <p:txBody>
          <a:bodyPr/>
          <a:lstStyle/>
          <a:p>
            <a:r>
              <a:rPr lang="en-US" b="1" i="0" dirty="0">
                <a:solidFill>
                  <a:srgbClr val="000000"/>
                </a:solidFill>
                <a:effectLst/>
                <a:latin typeface="Nunito" panose="020F0502020204030204" pitchFamily="2" charset="0"/>
              </a:rPr>
              <a:t>Version Control System (VCS)</a:t>
            </a:r>
            <a:r>
              <a:rPr lang="en-US" b="0" i="0" dirty="0">
                <a:solidFill>
                  <a:srgbClr val="000000"/>
                </a:solidFill>
                <a:effectLst/>
                <a:latin typeface="Nunito" panose="020F0502020204030204" pitchFamily="2" charset="0"/>
              </a:rPr>
              <a:t> is a software that helps software developers to work together and maintain a complete history of their work.</a:t>
            </a:r>
          </a:p>
          <a:p>
            <a:pPr algn="just"/>
            <a:r>
              <a:rPr lang="en-US" dirty="0">
                <a:solidFill>
                  <a:srgbClr val="000000"/>
                </a:solidFill>
                <a:latin typeface="Nunito" panose="020F0502020204030204" pitchFamily="2" charset="0"/>
              </a:rPr>
              <a:t>F</a:t>
            </a:r>
            <a:r>
              <a:rPr lang="en-US" b="0" i="0" dirty="0">
                <a:solidFill>
                  <a:srgbClr val="000000"/>
                </a:solidFill>
                <a:effectLst/>
                <a:latin typeface="Nunito" pitchFamily="2" charset="0"/>
              </a:rPr>
              <a:t>ollowing are the types of VCS −</a:t>
            </a:r>
          </a:p>
          <a:p>
            <a:pPr algn="l">
              <a:buFont typeface="Arial" panose="020B0604020202020204" pitchFamily="34" charset="0"/>
              <a:buChar char="•"/>
            </a:pPr>
            <a:r>
              <a:rPr lang="en-US" b="0" i="0" dirty="0">
                <a:solidFill>
                  <a:srgbClr val="000000"/>
                </a:solidFill>
                <a:effectLst/>
                <a:latin typeface="Nunito" pitchFamily="2" charset="0"/>
              </a:rPr>
              <a:t>Centralized version control system (CVCS).</a:t>
            </a:r>
          </a:p>
          <a:p>
            <a:pPr algn="l">
              <a:buFont typeface="Arial" panose="020B0604020202020204" pitchFamily="34" charset="0"/>
              <a:buChar char="•"/>
            </a:pPr>
            <a:r>
              <a:rPr lang="en-US" b="0" i="0" dirty="0">
                <a:solidFill>
                  <a:srgbClr val="000000"/>
                </a:solidFill>
                <a:effectLst/>
                <a:latin typeface="Nunito" pitchFamily="2" charset="0"/>
              </a:rPr>
              <a:t>Distributed/Decentralized version control system (DVCS).</a:t>
            </a:r>
          </a:p>
          <a:p>
            <a:endParaRPr lang="en-IN" dirty="0"/>
          </a:p>
        </p:txBody>
      </p:sp>
    </p:spTree>
    <p:extLst>
      <p:ext uri="{BB962C8B-B14F-4D97-AF65-F5344CB8AC3E}">
        <p14:creationId xmlns:p14="http://schemas.microsoft.com/office/powerpoint/2010/main" val="36628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CAB0-C2A5-85AC-6368-45CF5B28C41F}"/>
              </a:ext>
            </a:extLst>
          </p:cNvPr>
          <p:cNvSpPr>
            <a:spLocks noGrp="1"/>
          </p:cNvSpPr>
          <p:nvPr>
            <p:ph type="title"/>
          </p:nvPr>
        </p:nvSpPr>
        <p:spPr/>
        <p:txBody>
          <a:bodyPr/>
          <a:lstStyle/>
          <a:p>
            <a:r>
              <a:rPr lang="en-IN" b="0" i="0" dirty="0">
                <a:solidFill>
                  <a:srgbClr val="000000"/>
                </a:solidFill>
                <a:effectLst/>
                <a:latin typeface="Nunito" pitchFamily="2" charset="0"/>
              </a:rPr>
              <a:t>Centralized version control system</a:t>
            </a:r>
            <a:endParaRPr lang="en-IN" dirty="0"/>
          </a:p>
        </p:txBody>
      </p:sp>
      <p:sp>
        <p:nvSpPr>
          <p:cNvPr id="3" name="Content Placeholder 2">
            <a:extLst>
              <a:ext uri="{FF2B5EF4-FFF2-40B4-BE49-F238E27FC236}">
                <a16:creationId xmlns:a16="http://schemas.microsoft.com/office/drawing/2014/main" id="{FBBB2549-FE8F-5C10-DF79-838440EF142E}"/>
              </a:ext>
            </a:extLst>
          </p:cNvPr>
          <p:cNvSpPr>
            <a:spLocks noGrp="1"/>
          </p:cNvSpPr>
          <p:nvPr>
            <p:ph idx="1"/>
          </p:nvPr>
        </p:nvSpPr>
        <p:spPr/>
        <p:txBody>
          <a:bodyPr>
            <a:normAutofit lnSpcReduction="10000"/>
          </a:bodyPr>
          <a:lstStyle/>
          <a:p>
            <a:r>
              <a:rPr lang="en-US" b="0" i="0" dirty="0">
                <a:solidFill>
                  <a:srgbClr val="000000"/>
                </a:solidFill>
                <a:effectLst/>
                <a:latin typeface="Nunito" pitchFamily="2" charset="0"/>
              </a:rPr>
              <a:t>Centralized version control system (CVCS) uses a central server to store all files and enables team collaboration. But the major drawback of CVCS is its single point of failure, i.e., failure of the central server. Unfortunately, if the central server goes down for an hour, then during that hour, no one can collaborate at all. And even in a worst case, if the disk of the central server gets corrupted and proper backup has not been taken, then you will lose the entire history of the project. Here, distributed version control system (DVCS) comes into picture.</a:t>
            </a:r>
            <a:endParaRPr lang="en-IN" dirty="0"/>
          </a:p>
        </p:txBody>
      </p:sp>
    </p:spTree>
    <p:extLst>
      <p:ext uri="{BB962C8B-B14F-4D97-AF65-F5344CB8AC3E}">
        <p14:creationId xmlns:p14="http://schemas.microsoft.com/office/powerpoint/2010/main" val="22802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4753-814F-DB0F-8343-92B8E60D52AD}"/>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Distributed Version Control System</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DEA47FE-57F4-B7F6-0056-46C2F9B72BAB}"/>
              </a:ext>
            </a:extLst>
          </p:cNvPr>
          <p:cNvSpPr>
            <a:spLocks noGrp="1"/>
          </p:cNvSpPr>
          <p:nvPr>
            <p:ph idx="1"/>
          </p:nvPr>
        </p:nvSpPr>
        <p:spPr/>
        <p:txBody>
          <a:bodyPr>
            <a:normAutofit lnSpcReduction="10000"/>
          </a:bodyPr>
          <a:lstStyle/>
          <a:p>
            <a:r>
              <a:rPr lang="en-US" b="0" i="0" dirty="0">
                <a:solidFill>
                  <a:srgbClr val="000000"/>
                </a:solidFill>
                <a:effectLst/>
                <a:latin typeface="Nunito" pitchFamily="2" charset="0"/>
              </a:rPr>
              <a:t>DVCS clients not only check out the latest snapshot of the directory but they also fully mirror the repository. If the server goes down, then the repository from any client can be copied back to the server to restore it. Every checkout is a full backup of the repository. Git does not rely on the central server and that is why you can perform many operations when you are offline. You can commit changes, create branches, view logs, and perform other operations when you are offline. You require network connection only to publish your changes and take the latest changes.</a:t>
            </a:r>
            <a:endParaRPr lang="en-IN" dirty="0"/>
          </a:p>
        </p:txBody>
      </p:sp>
    </p:spTree>
    <p:extLst>
      <p:ext uri="{BB962C8B-B14F-4D97-AF65-F5344CB8AC3E}">
        <p14:creationId xmlns:p14="http://schemas.microsoft.com/office/powerpoint/2010/main" val="36665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34D8-990C-AB99-46B6-DC57E4267018}"/>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Advantages of Git</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CD7C8A8-EC69-DEB1-1EF5-860A47187F87}"/>
              </a:ext>
            </a:extLst>
          </p:cNvPr>
          <p:cNvSpPr>
            <a:spLocks noGrp="1"/>
          </p:cNvSpPr>
          <p:nvPr>
            <p:ph idx="1"/>
          </p:nvPr>
        </p:nvSpPr>
        <p:spPr/>
        <p:txBody>
          <a:bodyPr>
            <a:normAutofit/>
          </a:bodyPr>
          <a:lstStyle/>
          <a:p>
            <a:r>
              <a:rPr lang="en-IN" b="0" i="0" dirty="0">
                <a:effectLst/>
                <a:latin typeface="Heebo" pitchFamily="2" charset="-79"/>
                <a:cs typeface="Heebo" pitchFamily="2" charset="-79"/>
              </a:rPr>
              <a:t>Free and open source</a:t>
            </a:r>
          </a:p>
          <a:p>
            <a:r>
              <a:rPr lang="en-IN" b="0" i="0" dirty="0">
                <a:effectLst/>
                <a:latin typeface="Heebo" pitchFamily="2" charset="-79"/>
                <a:cs typeface="Heebo" pitchFamily="2" charset="-79"/>
              </a:rPr>
              <a:t>Fast and small</a:t>
            </a:r>
          </a:p>
          <a:p>
            <a:r>
              <a:rPr lang="en-IN" b="0" i="0" dirty="0">
                <a:effectLst/>
                <a:latin typeface="Heebo" pitchFamily="2" charset="-79"/>
                <a:cs typeface="Heebo" pitchFamily="2" charset="-79"/>
              </a:rPr>
              <a:t>Implicit backup</a:t>
            </a:r>
          </a:p>
          <a:p>
            <a:pPr algn="l"/>
            <a:r>
              <a:rPr lang="en-IN" b="0" i="0" dirty="0">
                <a:effectLst/>
                <a:latin typeface="Heebo" pitchFamily="2" charset="-79"/>
                <a:cs typeface="Heebo" pitchFamily="2" charset="-79"/>
              </a:rPr>
              <a:t>Security</a:t>
            </a:r>
          </a:p>
          <a:p>
            <a:pPr algn="l"/>
            <a:r>
              <a:rPr lang="en-US" b="0" i="0" dirty="0">
                <a:effectLst/>
                <a:latin typeface="Heebo" pitchFamily="2" charset="-79"/>
                <a:cs typeface="Heebo" pitchFamily="2" charset="-79"/>
              </a:rPr>
              <a:t>No need of powerful hardware</a:t>
            </a:r>
          </a:p>
          <a:p>
            <a:pPr algn="l"/>
            <a:r>
              <a:rPr lang="en-IN" b="0" i="0" dirty="0">
                <a:effectLst/>
                <a:latin typeface="Heebo" pitchFamily="2" charset="-79"/>
                <a:cs typeface="Heebo" pitchFamily="2" charset="-79"/>
              </a:rPr>
              <a:t>Easier branching</a:t>
            </a:r>
          </a:p>
          <a:p>
            <a:endParaRPr lang="en-IN" dirty="0"/>
          </a:p>
        </p:txBody>
      </p:sp>
    </p:spTree>
    <p:extLst>
      <p:ext uri="{BB962C8B-B14F-4D97-AF65-F5344CB8AC3E}">
        <p14:creationId xmlns:p14="http://schemas.microsoft.com/office/powerpoint/2010/main" val="133089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578C-6026-6649-2D42-D2AA74BE056A}"/>
              </a:ext>
            </a:extLst>
          </p:cNvPr>
          <p:cNvSpPr>
            <a:spLocks noGrp="1"/>
          </p:cNvSpPr>
          <p:nvPr>
            <p:ph type="title"/>
          </p:nvPr>
        </p:nvSpPr>
        <p:spPr/>
        <p:txBody>
          <a:bodyPr/>
          <a:lstStyle/>
          <a:p>
            <a:r>
              <a:rPr lang="en-US" dirty="0"/>
              <a:t>Version Control Terminology</a:t>
            </a:r>
            <a:endParaRPr lang="en-IN" dirty="0"/>
          </a:p>
        </p:txBody>
      </p:sp>
      <p:sp>
        <p:nvSpPr>
          <p:cNvPr id="3" name="Content Placeholder 2">
            <a:extLst>
              <a:ext uri="{FF2B5EF4-FFF2-40B4-BE49-F238E27FC236}">
                <a16:creationId xmlns:a16="http://schemas.microsoft.com/office/drawing/2014/main" id="{5A529953-BF18-0DD5-D81B-15A56A772E24}"/>
              </a:ext>
            </a:extLst>
          </p:cNvPr>
          <p:cNvSpPr>
            <a:spLocks noGrp="1"/>
          </p:cNvSpPr>
          <p:nvPr>
            <p:ph idx="1"/>
          </p:nvPr>
        </p:nvSpPr>
        <p:spPr/>
        <p:txBody>
          <a:bodyPr>
            <a:normAutofit fontScale="92500" lnSpcReduction="20000"/>
          </a:bodyPr>
          <a:lstStyle/>
          <a:p>
            <a:r>
              <a:rPr lang="en-US" dirty="0"/>
              <a:t>Version Control System</a:t>
            </a:r>
          </a:p>
          <a:p>
            <a:r>
              <a:rPr lang="en-US" dirty="0"/>
              <a:t>Repository</a:t>
            </a:r>
          </a:p>
          <a:p>
            <a:r>
              <a:rPr lang="en-US" dirty="0"/>
              <a:t>Commit</a:t>
            </a:r>
          </a:p>
          <a:p>
            <a:r>
              <a:rPr lang="en-US" dirty="0"/>
              <a:t>SHA</a:t>
            </a:r>
          </a:p>
          <a:p>
            <a:r>
              <a:rPr lang="en-US" dirty="0"/>
              <a:t>Working Directory</a:t>
            </a:r>
          </a:p>
          <a:p>
            <a:r>
              <a:rPr lang="en-US" dirty="0"/>
              <a:t>Checkout</a:t>
            </a:r>
          </a:p>
          <a:p>
            <a:r>
              <a:rPr lang="en-US" dirty="0"/>
              <a:t>Staging Area /Index</a:t>
            </a:r>
          </a:p>
          <a:p>
            <a:r>
              <a:rPr lang="en-IN" dirty="0"/>
              <a:t>Branch</a:t>
            </a:r>
          </a:p>
        </p:txBody>
      </p:sp>
    </p:spTree>
    <p:extLst>
      <p:ext uri="{BB962C8B-B14F-4D97-AF65-F5344CB8AC3E}">
        <p14:creationId xmlns:p14="http://schemas.microsoft.com/office/powerpoint/2010/main" val="134276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14B0-7DC0-5BF7-D6FB-B041DCD14B5D}"/>
              </a:ext>
            </a:extLst>
          </p:cNvPr>
          <p:cNvSpPr>
            <a:spLocks noGrp="1"/>
          </p:cNvSpPr>
          <p:nvPr>
            <p:ph type="title"/>
          </p:nvPr>
        </p:nvSpPr>
        <p:spPr/>
        <p:txBody>
          <a:bodyPr/>
          <a:lstStyle/>
          <a:p>
            <a:r>
              <a:rPr lang="en-US" dirty="0"/>
              <a:t>GIT Commands</a:t>
            </a:r>
            <a:endParaRPr lang="en-IN" dirty="0"/>
          </a:p>
        </p:txBody>
      </p:sp>
      <p:sp>
        <p:nvSpPr>
          <p:cNvPr id="3" name="Content Placeholder 2">
            <a:extLst>
              <a:ext uri="{FF2B5EF4-FFF2-40B4-BE49-F238E27FC236}">
                <a16:creationId xmlns:a16="http://schemas.microsoft.com/office/drawing/2014/main" id="{C086778F-4372-3A8C-7CC2-5EC38351EE1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5418599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f4d282c-8b2f-40d4-8826-e7c7672b44f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77E7C65B2FFD14DA3B9A24CA5CFA79C" ma:contentTypeVersion="7" ma:contentTypeDescription="Create a new document." ma:contentTypeScope="" ma:versionID="22a8d2f106f62a0e9b1776a3b39283de">
  <xsd:schema xmlns:xsd="http://www.w3.org/2001/XMLSchema" xmlns:xs="http://www.w3.org/2001/XMLSchema" xmlns:p="http://schemas.microsoft.com/office/2006/metadata/properties" xmlns:ns3="5d4a2cc3-019b-4c06-8b9c-8f5f2096322f" xmlns:ns4="5f4d282c-8b2f-40d4-8826-e7c7672b44f1" targetNamespace="http://schemas.microsoft.com/office/2006/metadata/properties" ma:root="true" ma:fieldsID="2295b97b395db9a97ffadb1cfbd32a5e" ns3:_="" ns4:_="">
    <xsd:import namespace="5d4a2cc3-019b-4c06-8b9c-8f5f2096322f"/>
    <xsd:import namespace="5f4d282c-8b2f-40d4-8826-e7c7672b44f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4a2cc3-019b-4c06-8b9c-8f5f209632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d282c-8b2f-40d4-8826-e7c7672b44f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7C286F-D59B-4014-8DB2-E7C875C37156}">
  <ds:schemaRefs>
    <ds:schemaRef ds:uri="http://schemas.microsoft.com/office/2006/metadata/properties"/>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www.w3.org/XML/1998/namespace"/>
    <ds:schemaRef ds:uri="http://purl.org/dc/terms/"/>
    <ds:schemaRef ds:uri="5f4d282c-8b2f-40d4-8826-e7c7672b44f1"/>
    <ds:schemaRef ds:uri="5d4a2cc3-019b-4c06-8b9c-8f5f2096322f"/>
    <ds:schemaRef ds:uri="http://purl.org/dc/dcmitype/"/>
  </ds:schemaRefs>
</ds:datastoreItem>
</file>

<file path=customXml/itemProps2.xml><?xml version="1.0" encoding="utf-8"?>
<ds:datastoreItem xmlns:ds="http://schemas.openxmlformats.org/officeDocument/2006/customXml" ds:itemID="{E543D4AD-9F9A-411E-8A74-A701878CB322}">
  <ds:schemaRefs>
    <ds:schemaRef ds:uri="http://schemas.microsoft.com/sharepoint/v3/contenttype/forms"/>
  </ds:schemaRefs>
</ds:datastoreItem>
</file>

<file path=customXml/itemProps3.xml><?xml version="1.0" encoding="utf-8"?>
<ds:datastoreItem xmlns:ds="http://schemas.openxmlformats.org/officeDocument/2006/customXml" ds:itemID="{AA64300E-E6E8-4902-97D9-331FCE57B3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4a2cc3-019b-4c06-8b9c-8f5f2096322f"/>
    <ds:schemaRef ds:uri="5f4d282c-8b2f-40d4-8826-e7c7672b44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27</TotalTime>
  <Words>328</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Heebo</vt:lpstr>
      <vt:lpstr>Nunito</vt:lpstr>
      <vt:lpstr>Organic</vt:lpstr>
      <vt:lpstr>GIT LEARNING </vt:lpstr>
      <vt:lpstr>Version Control System </vt:lpstr>
      <vt:lpstr>Centralized version control system</vt:lpstr>
      <vt:lpstr>Distributed Version Control System </vt:lpstr>
      <vt:lpstr>Advantages of Git </vt:lpstr>
      <vt:lpstr>Version Control Terminology</vt:lpstr>
      <vt:lpstr>GIT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LEARNING</dc:title>
  <dc:creator>Rameshwara Yellepeddi</dc:creator>
  <cp:lastModifiedBy>Rameshwara Yellepeddi</cp:lastModifiedBy>
  <cp:revision>2</cp:revision>
  <dcterms:created xsi:type="dcterms:W3CDTF">2023-06-09T06:47:15Z</dcterms:created>
  <dcterms:modified xsi:type="dcterms:W3CDTF">2023-06-09T07:17:18Z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0x010100C77E7C65B2FFD14DA3B9A24CA5CFA79C</vt:lpwstr>
  </property>
</Properties>
</file>