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7" r:id="rId8"/>
    <p:sldId id="268" r:id="rId9"/>
    <p:sldId id="265" r:id="rId10"/>
    <p:sldId id="260" r:id="rId11"/>
    <p:sldId id="258" r:id="rId12"/>
    <p:sldId id="259" r:id="rId13"/>
    <p:sldId id="266" r:id="rId14"/>
    <p:sldId id="271" r:id="rId15"/>
    <p:sldId id="274" r:id="rId16"/>
    <p:sldId id="275" r:id="rId17"/>
    <p:sldId id="269" r:id="rId18"/>
    <p:sldId id="270" r:id="rId19"/>
    <p:sldId id="272" r:id="rId20"/>
    <p:sldId id="273"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660066"/>
    <a:srgbClr val="000058"/>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5" autoAdjust="0"/>
    <p:restoredTop sz="94652" autoAdjust="0"/>
  </p:normalViewPr>
  <p:slideViewPr>
    <p:cSldViewPr>
      <p:cViewPr varScale="1">
        <p:scale>
          <a:sx n="69" d="100"/>
          <a:sy n="69" d="100"/>
        </p:scale>
        <p:origin x="-11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7DECF-EB2B-45CE-87A8-770C55FB49C8}" type="doc">
      <dgm:prSet loTypeId="urn:microsoft.com/office/officeart/2008/layout/VerticalCurvedList" loCatId="list" qsTypeId="urn:microsoft.com/office/officeart/2005/8/quickstyle/simple5" qsCatId="simple" csTypeId="urn:microsoft.com/office/officeart/2005/8/colors/accent2_5" csCatId="accent2" phldr="1"/>
      <dgm:spPr/>
      <dgm:t>
        <a:bodyPr/>
        <a:lstStyle/>
        <a:p>
          <a:endParaRPr lang="en-US"/>
        </a:p>
      </dgm:t>
    </dgm:pt>
    <dgm:pt modelId="{D11B45CE-93D2-4F15-BB3A-47F2BEDFD613}">
      <dgm:prSet phldrT="[Text]"/>
      <dgm:spPr/>
      <dgm:t>
        <a:bodyPr/>
        <a:lstStyle/>
        <a:p>
          <a:r>
            <a:rPr lang="en-US" dirty="0" smtClean="0"/>
            <a:t>Objectives</a:t>
          </a:r>
          <a:endParaRPr lang="en-US" dirty="0"/>
        </a:p>
      </dgm:t>
    </dgm:pt>
    <dgm:pt modelId="{F389F0AF-2BCC-4901-A710-F0DC2B091334}" type="parTrans" cxnId="{788165BD-910B-4918-99D8-6AAC31CDBFD5}">
      <dgm:prSet/>
      <dgm:spPr/>
      <dgm:t>
        <a:bodyPr/>
        <a:lstStyle/>
        <a:p>
          <a:endParaRPr lang="en-US"/>
        </a:p>
      </dgm:t>
    </dgm:pt>
    <dgm:pt modelId="{4820358B-6D97-42A0-AF62-BA464EE628DE}" type="sibTrans" cxnId="{788165BD-910B-4918-99D8-6AAC31CDBFD5}">
      <dgm:prSet/>
      <dgm:spPr/>
      <dgm:t>
        <a:bodyPr/>
        <a:lstStyle/>
        <a:p>
          <a:endParaRPr lang="en-US"/>
        </a:p>
      </dgm:t>
    </dgm:pt>
    <dgm:pt modelId="{43F36DA2-815B-4C13-8739-97B6800F47FC}">
      <dgm:prSet phldrT="[Text]"/>
      <dgm:spPr/>
      <dgm:t>
        <a:bodyPr/>
        <a:lstStyle/>
        <a:p>
          <a:r>
            <a:rPr lang="en-US" dirty="0" smtClean="0"/>
            <a:t>Design</a:t>
          </a:r>
          <a:endParaRPr lang="en-US" dirty="0"/>
        </a:p>
      </dgm:t>
    </dgm:pt>
    <dgm:pt modelId="{AA98207B-63C9-45C5-9600-606362108D04}" type="parTrans" cxnId="{0DE86596-F6B2-4913-A8EA-E6BEE7A97560}">
      <dgm:prSet/>
      <dgm:spPr/>
      <dgm:t>
        <a:bodyPr/>
        <a:lstStyle/>
        <a:p>
          <a:endParaRPr lang="en-US"/>
        </a:p>
      </dgm:t>
    </dgm:pt>
    <dgm:pt modelId="{990DCC0A-D7E3-4B11-8435-AF43084BAF0E}" type="sibTrans" cxnId="{0DE86596-F6B2-4913-A8EA-E6BEE7A97560}">
      <dgm:prSet/>
      <dgm:spPr/>
      <dgm:t>
        <a:bodyPr/>
        <a:lstStyle/>
        <a:p>
          <a:endParaRPr lang="en-US"/>
        </a:p>
      </dgm:t>
    </dgm:pt>
    <dgm:pt modelId="{FAD80521-880F-4AF1-8C1A-690478AE50C9}">
      <dgm:prSet phldrT="[Text]"/>
      <dgm:spPr/>
      <dgm:t>
        <a:bodyPr/>
        <a:lstStyle/>
        <a:p>
          <a:r>
            <a:rPr lang="en-US" dirty="0" smtClean="0"/>
            <a:t>Future Scope</a:t>
          </a:r>
          <a:endParaRPr lang="en-US" dirty="0"/>
        </a:p>
      </dgm:t>
    </dgm:pt>
    <dgm:pt modelId="{20A2D36D-928F-44F5-8891-ED49B6B67AF2}" type="parTrans" cxnId="{B82A5DE2-D3C7-45E7-A394-483BB2EE38FA}">
      <dgm:prSet/>
      <dgm:spPr/>
      <dgm:t>
        <a:bodyPr/>
        <a:lstStyle/>
        <a:p>
          <a:endParaRPr lang="en-US"/>
        </a:p>
      </dgm:t>
    </dgm:pt>
    <dgm:pt modelId="{92778211-4F51-4AB5-A974-83AA0D5D2409}" type="sibTrans" cxnId="{B82A5DE2-D3C7-45E7-A394-483BB2EE38FA}">
      <dgm:prSet/>
      <dgm:spPr/>
      <dgm:t>
        <a:bodyPr/>
        <a:lstStyle/>
        <a:p>
          <a:endParaRPr lang="en-US"/>
        </a:p>
      </dgm:t>
    </dgm:pt>
    <dgm:pt modelId="{6DB67D42-E072-45B4-B960-8DF47854BAC5}">
      <dgm:prSet phldrT="[Text]"/>
      <dgm:spPr/>
      <dgm:t>
        <a:bodyPr/>
        <a:lstStyle/>
        <a:p>
          <a:r>
            <a:rPr lang="en-US" dirty="0" smtClean="0"/>
            <a:t>UML Diagrams</a:t>
          </a:r>
          <a:endParaRPr lang="en-US" dirty="0"/>
        </a:p>
      </dgm:t>
    </dgm:pt>
    <dgm:pt modelId="{92A91E48-FCED-4A11-8BFD-AE9BBFFC63CE}" type="parTrans" cxnId="{F3EA8270-6673-4C5C-B1CC-331D9DD6929B}">
      <dgm:prSet/>
      <dgm:spPr/>
    </dgm:pt>
    <dgm:pt modelId="{F2CB4C69-73A7-43A8-9811-54507688B5C6}" type="sibTrans" cxnId="{F3EA8270-6673-4C5C-B1CC-331D9DD6929B}">
      <dgm:prSet/>
      <dgm:spPr/>
    </dgm:pt>
    <dgm:pt modelId="{E323D90E-639F-4A36-8F4E-6A4ADF0ACE3C}" type="pres">
      <dgm:prSet presAssocID="{20C7DECF-EB2B-45CE-87A8-770C55FB49C8}" presName="Name0" presStyleCnt="0">
        <dgm:presLayoutVars>
          <dgm:chMax val="7"/>
          <dgm:chPref val="7"/>
          <dgm:dir/>
        </dgm:presLayoutVars>
      </dgm:prSet>
      <dgm:spPr/>
      <dgm:t>
        <a:bodyPr/>
        <a:lstStyle/>
        <a:p>
          <a:endParaRPr lang="en-US"/>
        </a:p>
      </dgm:t>
    </dgm:pt>
    <dgm:pt modelId="{DC2460A5-E976-4209-B8FA-52CEBABA1C49}" type="pres">
      <dgm:prSet presAssocID="{20C7DECF-EB2B-45CE-87A8-770C55FB49C8}" presName="Name1" presStyleCnt="0"/>
      <dgm:spPr/>
      <dgm:t>
        <a:bodyPr/>
        <a:lstStyle/>
        <a:p>
          <a:endParaRPr lang="en-US"/>
        </a:p>
      </dgm:t>
    </dgm:pt>
    <dgm:pt modelId="{030C44EB-5B7C-42DB-A4E4-B2FC31D8C733}" type="pres">
      <dgm:prSet presAssocID="{20C7DECF-EB2B-45CE-87A8-770C55FB49C8}" presName="cycle" presStyleCnt="0"/>
      <dgm:spPr/>
      <dgm:t>
        <a:bodyPr/>
        <a:lstStyle/>
        <a:p>
          <a:endParaRPr lang="en-US"/>
        </a:p>
      </dgm:t>
    </dgm:pt>
    <dgm:pt modelId="{ACCD4E91-9924-4734-946E-1E76E75A417A}" type="pres">
      <dgm:prSet presAssocID="{20C7DECF-EB2B-45CE-87A8-770C55FB49C8}" presName="srcNode" presStyleLbl="node1" presStyleIdx="0" presStyleCnt="4"/>
      <dgm:spPr/>
      <dgm:t>
        <a:bodyPr/>
        <a:lstStyle/>
        <a:p>
          <a:endParaRPr lang="en-US"/>
        </a:p>
      </dgm:t>
    </dgm:pt>
    <dgm:pt modelId="{44A6A1DD-08D1-41B4-A659-B80A19CEFA7B}" type="pres">
      <dgm:prSet presAssocID="{20C7DECF-EB2B-45CE-87A8-770C55FB49C8}" presName="conn" presStyleLbl="parChTrans1D2" presStyleIdx="0" presStyleCnt="1"/>
      <dgm:spPr/>
      <dgm:t>
        <a:bodyPr/>
        <a:lstStyle/>
        <a:p>
          <a:endParaRPr lang="en-US"/>
        </a:p>
      </dgm:t>
    </dgm:pt>
    <dgm:pt modelId="{FF3238AA-9E50-4A14-B550-C0241B133D18}" type="pres">
      <dgm:prSet presAssocID="{20C7DECF-EB2B-45CE-87A8-770C55FB49C8}" presName="extraNode" presStyleLbl="node1" presStyleIdx="0" presStyleCnt="4"/>
      <dgm:spPr/>
      <dgm:t>
        <a:bodyPr/>
        <a:lstStyle/>
        <a:p>
          <a:endParaRPr lang="en-US"/>
        </a:p>
      </dgm:t>
    </dgm:pt>
    <dgm:pt modelId="{B55C7669-BF29-46FC-97BA-0F8CD84E780D}" type="pres">
      <dgm:prSet presAssocID="{20C7DECF-EB2B-45CE-87A8-770C55FB49C8}" presName="dstNode" presStyleLbl="node1" presStyleIdx="0" presStyleCnt="4"/>
      <dgm:spPr/>
      <dgm:t>
        <a:bodyPr/>
        <a:lstStyle/>
        <a:p>
          <a:endParaRPr lang="en-US"/>
        </a:p>
      </dgm:t>
    </dgm:pt>
    <dgm:pt modelId="{E2AB5F20-E701-4864-923E-B5883CD8C15F}" type="pres">
      <dgm:prSet presAssocID="{D11B45CE-93D2-4F15-BB3A-47F2BEDFD613}" presName="text_1" presStyleLbl="node1" presStyleIdx="0" presStyleCnt="4">
        <dgm:presLayoutVars>
          <dgm:bulletEnabled val="1"/>
        </dgm:presLayoutVars>
      </dgm:prSet>
      <dgm:spPr/>
      <dgm:t>
        <a:bodyPr/>
        <a:lstStyle/>
        <a:p>
          <a:endParaRPr lang="en-US"/>
        </a:p>
      </dgm:t>
    </dgm:pt>
    <dgm:pt modelId="{1DBB0724-E594-428F-8C17-086A2C85A704}" type="pres">
      <dgm:prSet presAssocID="{D11B45CE-93D2-4F15-BB3A-47F2BEDFD613}" presName="accent_1" presStyleCnt="0"/>
      <dgm:spPr/>
      <dgm:t>
        <a:bodyPr/>
        <a:lstStyle/>
        <a:p>
          <a:endParaRPr lang="en-US"/>
        </a:p>
      </dgm:t>
    </dgm:pt>
    <dgm:pt modelId="{31A3AC37-4CA4-4772-84F9-47F38E558BBE}" type="pres">
      <dgm:prSet presAssocID="{D11B45CE-93D2-4F15-BB3A-47F2BEDFD613}" presName="accentRepeatNode" presStyleLbl="solidFgAcc1" presStyleIdx="0" presStyleCnt="4"/>
      <dgm:spPr/>
      <dgm:t>
        <a:bodyPr/>
        <a:lstStyle/>
        <a:p>
          <a:endParaRPr lang="en-US"/>
        </a:p>
      </dgm:t>
    </dgm:pt>
    <dgm:pt modelId="{37D05DCD-C4EA-4D59-8C9A-950CE868A52F}" type="pres">
      <dgm:prSet presAssocID="{43F36DA2-815B-4C13-8739-97B6800F47FC}" presName="text_2" presStyleLbl="node1" presStyleIdx="1" presStyleCnt="4">
        <dgm:presLayoutVars>
          <dgm:bulletEnabled val="1"/>
        </dgm:presLayoutVars>
      </dgm:prSet>
      <dgm:spPr/>
      <dgm:t>
        <a:bodyPr/>
        <a:lstStyle/>
        <a:p>
          <a:endParaRPr lang="en-US"/>
        </a:p>
      </dgm:t>
    </dgm:pt>
    <dgm:pt modelId="{F23C990C-D7EE-41E5-B001-6302B4281E90}" type="pres">
      <dgm:prSet presAssocID="{43F36DA2-815B-4C13-8739-97B6800F47FC}" presName="accent_2" presStyleCnt="0"/>
      <dgm:spPr/>
      <dgm:t>
        <a:bodyPr/>
        <a:lstStyle/>
        <a:p>
          <a:endParaRPr lang="en-US"/>
        </a:p>
      </dgm:t>
    </dgm:pt>
    <dgm:pt modelId="{924299C6-A346-450C-ADC9-174EC1219757}" type="pres">
      <dgm:prSet presAssocID="{43F36DA2-815B-4C13-8739-97B6800F47FC}" presName="accentRepeatNode" presStyleLbl="solidFgAcc1" presStyleIdx="1" presStyleCnt="4"/>
      <dgm:spPr/>
      <dgm:t>
        <a:bodyPr/>
        <a:lstStyle/>
        <a:p>
          <a:endParaRPr lang="en-US"/>
        </a:p>
      </dgm:t>
    </dgm:pt>
    <dgm:pt modelId="{6EFC403A-4A6F-49F3-ACF5-D246D72E2E19}" type="pres">
      <dgm:prSet presAssocID="{6DB67D42-E072-45B4-B960-8DF47854BAC5}" presName="text_3" presStyleLbl="node1" presStyleIdx="2" presStyleCnt="4">
        <dgm:presLayoutVars>
          <dgm:bulletEnabled val="1"/>
        </dgm:presLayoutVars>
      </dgm:prSet>
      <dgm:spPr/>
      <dgm:t>
        <a:bodyPr/>
        <a:lstStyle/>
        <a:p>
          <a:endParaRPr lang="en-US"/>
        </a:p>
      </dgm:t>
    </dgm:pt>
    <dgm:pt modelId="{04060124-FEC3-40DC-AB77-0B00F6A424C6}" type="pres">
      <dgm:prSet presAssocID="{6DB67D42-E072-45B4-B960-8DF47854BAC5}" presName="accent_3" presStyleCnt="0"/>
      <dgm:spPr/>
    </dgm:pt>
    <dgm:pt modelId="{94AE9A59-D2D5-4A0C-BA70-7B4C4CCB3F9F}" type="pres">
      <dgm:prSet presAssocID="{6DB67D42-E072-45B4-B960-8DF47854BAC5}" presName="accentRepeatNode" presStyleLbl="solidFgAcc1" presStyleIdx="2" presStyleCnt="4"/>
      <dgm:spPr/>
    </dgm:pt>
    <dgm:pt modelId="{C897F4B6-AAFC-43D0-8347-844245FC58A1}" type="pres">
      <dgm:prSet presAssocID="{FAD80521-880F-4AF1-8C1A-690478AE50C9}" presName="text_4" presStyleLbl="node1" presStyleIdx="3" presStyleCnt="4">
        <dgm:presLayoutVars>
          <dgm:bulletEnabled val="1"/>
        </dgm:presLayoutVars>
      </dgm:prSet>
      <dgm:spPr/>
      <dgm:t>
        <a:bodyPr/>
        <a:lstStyle/>
        <a:p>
          <a:endParaRPr lang="en-US"/>
        </a:p>
      </dgm:t>
    </dgm:pt>
    <dgm:pt modelId="{EC05FA0C-3B9B-447A-9911-0F0C316687E5}" type="pres">
      <dgm:prSet presAssocID="{FAD80521-880F-4AF1-8C1A-690478AE50C9}" presName="accent_4" presStyleCnt="0"/>
      <dgm:spPr/>
      <dgm:t>
        <a:bodyPr/>
        <a:lstStyle/>
        <a:p>
          <a:endParaRPr lang="en-US"/>
        </a:p>
      </dgm:t>
    </dgm:pt>
    <dgm:pt modelId="{8740C524-D134-4576-8527-416F849DD135}" type="pres">
      <dgm:prSet presAssocID="{FAD80521-880F-4AF1-8C1A-690478AE50C9}" presName="accentRepeatNode" presStyleLbl="solidFgAcc1" presStyleIdx="3" presStyleCnt="4"/>
      <dgm:spPr/>
      <dgm:t>
        <a:bodyPr/>
        <a:lstStyle/>
        <a:p>
          <a:endParaRPr lang="en-US"/>
        </a:p>
      </dgm:t>
    </dgm:pt>
  </dgm:ptLst>
  <dgm:cxnLst>
    <dgm:cxn modelId="{F3EA8270-6673-4C5C-B1CC-331D9DD6929B}" srcId="{20C7DECF-EB2B-45CE-87A8-770C55FB49C8}" destId="{6DB67D42-E072-45B4-B960-8DF47854BAC5}" srcOrd="2" destOrd="0" parTransId="{92A91E48-FCED-4A11-8BFD-AE9BBFFC63CE}" sibTransId="{F2CB4C69-73A7-43A8-9811-54507688B5C6}"/>
    <dgm:cxn modelId="{1C5C8A32-5321-4B42-A55C-C227898F8B93}" type="presOf" srcId="{20C7DECF-EB2B-45CE-87A8-770C55FB49C8}" destId="{E323D90E-639F-4A36-8F4E-6A4ADF0ACE3C}" srcOrd="0" destOrd="0" presId="urn:microsoft.com/office/officeart/2008/layout/VerticalCurvedList"/>
    <dgm:cxn modelId="{0DE86596-F6B2-4913-A8EA-E6BEE7A97560}" srcId="{20C7DECF-EB2B-45CE-87A8-770C55FB49C8}" destId="{43F36DA2-815B-4C13-8739-97B6800F47FC}" srcOrd="1" destOrd="0" parTransId="{AA98207B-63C9-45C5-9600-606362108D04}" sibTransId="{990DCC0A-D7E3-4B11-8435-AF43084BAF0E}"/>
    <dgm:cxn modelId="{6A1E3124-399E-43EF-953C-6AD65E218857}" type="presOf" srcId="{FAD80521-880F-4AF1-8C1A-690478AE50C9}" destId="{C897F4B6-AAFC-43D0-8347-844245FC58A1}" srcOrd="0" destOrd="0" presId="urn:microsoft.com/office/officeart/2008/layout/VerticalCurvedList"/>
    <dgm:cxn modelId="{B34388F4-8A51-46BF-9FDC-8DFA95EB1B80}" type="presOf" srcId="{D11B45CE-93D2-4F15-BB3A-47F2BEDFD613}" destId="{E2AB5F20-E701-4864-923E-B5883CD8C15F}" srcOrd="0" destOrd="0" presId="urn:microsoft.com/office/officeart/2008/layout/VerticalCurvedList"/>
    <dgm:cxn modelId="{047DD7B9-7AB7-48BD-9D73-E32AF287432B}" type="presOf" srcId="{6DB67D42-E072-45B4-B960-8DF47854BAC5}" destId="{6EFC403A-4A6F-49F3-ACF5-D246D72E2E19}" srcOrd="0" destOrd="0" presId="urn:microsoft.com/office/officeart/2008/layout/VerticalCurvedList"/>
    <dgm:cxn modelId="{B82A5DE2-D3C7-45E7-A394-483BB2EE38FA}" srcId="{20C7DECF-EB2B-45CE-87A8-770C55FB49C8}" destId="{FAD80521-880F-4AF1-8C1A-690478AE50C9}" srcOrd="3" destOrd="0" parTransId="{20A2D36D-928F-44F5-8891-ED49B6B67AF2}" sibTransId="{92778211-4F51-4AB5-A974-83AA0D5D2409}"/>
    <dgm:cxn modelId="{5910FC61-42C5-49C7-AF22-6F52A196BD56}" type="presOf" srcId="{43F36DA2-815B-4C13-8739-97B6800F47FC}" destId="{37D05DCD-C4EA-4D59-8C9A-950CE868A52F}" srcOrd="0" destOrd="0" presId="urn:microsoft.com/office/officeart/2008/layout/VerticalCurvedList"/>
    <dgm:cxn modelId="{788165BD-910B-4918-99D8-6AAC31CDBFD5}" srcId="{20C7DECF-EB2B-45CE-87A8-770C55FB49C8}" destId="{D11B45CE-93D2-4F15-BB3A-47F2BEDFD613}" srcOrd="0" destOrd="0" parTransId="{F389F0AF-2BCC-4901-A710-F0DC2B091334}" sibTransId="{4820358B-6D97-42A0-AF62-BA464EE628DE}"/>
    <dgm:cxn modelId="{054C40A6-2321-4211-B9B7-71CAB022AEBF}" type="presOf" srcId="{4820358B-6D97-42A0-AF62-BA464EE628DE}" destId="{44A6A1DD-08D1-41B4-A659-B80A19CEFA7B}" srcOrd="0" destOrd="0" presId="urn:microsoft.com/office/officeart/2008/layout/VerticalCurvedList"/>
    <dgm:cxn modelId="{016B238E-4E13-4DBD-B6A4-1F357F160A36}" type="presParOf" srcId="{E323D90E-639F-4A36-8F4E-6A4ADF0ACE3C}" destId="{DC2460A5-E976-4209-B8FA-52CEBABA1C49}" srcOrd="0" destOrd="0" presId="urn:microsoft.com/office/officeart/2008/layout/VerticalCurvedList"/>
    <dgm:cxn modelId="{3DF4245A-9227-43D7-90A5-C5AD5E1DCB10}" type="presParOf" srcId="{DC2460A5-E976-4209-B8FA-52CEBABA1C49}" destId="{030C44EB-5B7C-42DB-A4E4-B2FC31D8C733}" srcOrd="0" destOrd="0" presId="urn:microsoft.com/office/officeart/2008/layout/VerticalCurvedList"/>
    <dgm:cxn modelId="{C0C12B10-4C6E-4452-AAEE-E9380FC761D3}" type="presParOf" srcId="{030C44EB-5B7C-42DB-A4E4-B2FC31D8C733}" destId="{ACCD4E91-9924-4734-946E-1E76E75A417A}" srcOrd="0" destOrd="0" presId="urn:microsoft.com/office/officeart/2008/layout/VerticalCurvedList"/>
    <dgm:cxn modelId="{748721B3-6AF1-4F9B-AF58-500365D36EC5}" type="presParOf" srcId="{030C44EB-5B7C-42DB-A4E4-B2FC31D8C733}" destId="{44A6A1DD-08D1-41B4-A659-B80A19CEFA7B}" srcOrd="1" destOrd="0" presId="urn:microsoft.com/office/officeart/2008/layout/VerticalCurvedList"/>
    <dgm:cxn modelId="{1F6CA6F6-3E4B-461E-A155-6EEFA6C0B989}" type="presParOf" srcId="{030C44EB-5B7C-42DB-A4E4-B2FC31D8C733}" destId="{FF3238AA-9E50-4A14-B550-C0241B133D18}" srcOrd="2" destOrd="0" presId="urn:microsoft.com/office/officeart/2008/layout/VerticalCurvedList"/>
    <dgm:cxn modelId="{F948CBB1-21D3-4A73-9132-529D3BEC7A0B}" type="presParOf" srcId="{030C44EB-5B7C-42DB-A4E4-B2FC31D8C733}" destId="{B55C7669-BF29-46FC-97BA-0F8CD84E780D}" srcOrd="3" destOrd="0" presId="urn:microsoft.com/office/officeart/2008/layout/VerticalCurvedList"/>
    <dgm:cxn modelId="{E1C4B386-CBDA-48DD-B6BF-3671F785E6E4}" type="presParOf" srcId="{DC2460A5-E976-4209-B8FA-52CEBABA1C49}" destId="{E2AB5F20-E701-4864-923E-B5883CD8C15F}" srcOrd="1" destOrd="0" presId="urn:microsoft.com/office/officeart/2008/layout/VerticalCurvedList"/>
    <dgm:cxn modelId="{075059A7-0851-4251-A661-0F6A0FDBB672}" type="presParOf" srcId="{DC2460A5-E976-4209-B8FA-52CEBABA1C49}" destId="{1DBB0724-E594-428F-8C17-086A2C85A704}" srcOrd="2" destOrd="0" presId="urn:microsoft.com/office/officeart/2008/layout/VerticalCurvedList"/>
    <dgm:cxn modelId="{4AB13961-D20B-477D-9884-50FDC40A4068}" type="presParOf" srcId="{1DBB0724-E594-428F-8C17-086A2C85A704}" destId="{31A3AC37-4CA4-4772-84F9-47F38E558BBE}" srcOrd="0" destOrd="0" presId="urn:microsoft.com/office/officeart/2008/layout/VerticalCurvedList"/>
    <dgm:cxn modelId="{16CD2053-AB4A-4EF4-866A-1387724EE7DA}" type="presParOf" srcId="{DC2460A5-E976-4209-B8FA-52CEBABA1C49}" destId="{37D05DCD-C4EA-4D59-8C9A-950CE868A52F}" srcOrd="3" destOrd="0" presId="urn:microsoft.com/office/officeart/2008/layout/VerticalCurvedList"/>
    <dgm:cxn modelId="{5B21718F-871A-4056-A7CF-5A507AD97FF7}" type="presParOf" srcId="{DC2460A5-E976-4209-B8FA-52CEBABA1C49}" destId="{F23C990C-D7EE-41E5-B001-6302B4281E90}" srcOrd="4" destOrd="0" presId="urn:microsoft.com/office/officeart/2008/layout/VerticalCurvedList"/>
    <dgm:cxn modelId="{8C761356-300C-4832-94D1-D9D5C9EAFD96}" type="presParOf" srcId="{F23C990C-D7EE-41E5-B001-6302B4281E90}" destId="{924299C6-A346-450C-ADC9-174EC1219757}" srcOrd="0" destOrd="0" presId="urn:microsoft.com/office/officeart/2008/layout/VerticalCurvedList"/>
    <dgm:cxn modelId="{6792FB99-9E43-4EA3-B208-FC9434236098}" type="presParOf" srcId="{DC2460A5-E976-4209-B8FA-52CEBABA1C49}" destId="{6EFC403A-4A6F-49F3-ACF5-D246D72E2E19}" srcOrd="5" destOrd="0" presId="urn:microsoft.com/office/officeart/2008/layout/VerticalCurvedList"/>
    <dgm:cxn modelId="{CC76B128-EB24-4990-A085-AA7AE718AFA8}" type="presParOf" srcId="{DC2460A5-E976-4209-B8FA-52CEBABA1C49}" destId="{04060124-FEC3-40DC-AB77-0B00F6A424C6}" srcOrd="6" destOrd="0" presId="urn:microsoft.com/office/officeart/2008/layout/VerticalCurvedList"/>
    <dgm:cxn modelId="{9276C0C4-0401-45AC-9716-3E61A7F1E7F4}" type="presParOf" srcId="{04060124-FEC3-40DC-AB77-0B00F6A424C6}" destId="{94AE9A59-D2D5-4A0C-BA70-7B4C4CCB3F9F}" srcOrd="0" destOrd="0" presId="urn:microsoft.com/office/officeart/2008/layout/VerticalCurvedList"/>
    <dgm:cxn modelId="{FAA97E2B-7CE4-4236-90EC-5565603C53A1}" type="presParOf" srcId="{DC2460A5-E976-4209-B8FA-52CEBABA1C49}" destId="{C897F4B6-AAFC-43D0-8347-844245FC58A1}" srcOrd="7" destOrd="0" presId="urn:microsoft.com/office/officeart/2008/layout/VerticalCurvedList"/>
    <dgm:cxn modelId="{9657938E-16DD-4519-9A81-B144E69FA5A0}" type="presParOf" srcId="{DC2460A5-E976-4209-B8FA-52CEBABA1C49}" destId="{EC05FA0C-3B9B-447A-9911-0F0C316687E5}" srcOrd="8" destOrd="0" presId="urn:microsoft.com/office/officeart/2008/layout/VerticalCurvedList"/>
    <dgm:cxn modelId="{7CFA0066-F2C7-4CE3-A49B-E9E41EBF0DC2}" type="presParOf" srcId="{EC05FA0C-3B9B-447A-9911-0F0C316687E5}" destId="{8740C524-D134-4576-8527-416F849DD135}"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C7DECF-EB2B-45CE-87A8-770C55FB49C8}" type="doc">
      <dgm:prSet loTypeId="urn:microsoft.com/office/officeart/2008/layout/VerticalCurvedList" loCatId="list" qsTypeId="urn:microsoft.com/office/officeart/2005/8/quickstyle/simple5" qsCatId="simple" csTypeId="urn:microsoft.com/office/officeart/2005/8/colors/accent2_5" csCatId="accent2" phldr="1"/>
      <dgm:spPr/>
      <dgm:t>
        <a:bodyPr/>
        <a:lstStyle/>
        <a:p>
          <a:endParaRPr lang="en-US"/>
        </a:p>
      </dgm:t>
    </dgm:pt>
    <dgm:pt modelId="{D11B45CE-93D2-4F15-BB3A-47F2BEDFD613}">
      <dgm:prSet phldrT="[Text]"/>
      <dgm:spPr/>
      <dgm:t>
        <a:bodyPr/>
        <a:lstStyle/>
        <a:p>
          <a:r>
            <a:rPr lang="en-US" dirty="0" smtClean="0"/>
            <a:t>Objectives</a:t>
          </a:r>
          <a:endParaRPr lang="en-US" dirty="0"/>
        </a:p>
      </dgm:t>
    </dgm:pt>
    <dgm:pt modelId="{F389F0AF-2BCC-4901-A710-F0DC2B091334}" type="parTrans" cxnId="{788165BD-910B-4918-99D8-6AAC31CDBFD5}">
      <dgm:prSet/>
      <dgm:spPr/>
      <dgm:t>
        <a:bodyPr/>
        <a:lstStyle/>
        <a:p>
          <a:endParaRPr lang="en-US"/>
        </a:p>
      </dgm:t>
    </dgm:pt>
    <dgm:pt modelId="{4820358B-6D97-42A0-AF62-BA464EE628DE}" type="sibTrans" cxnId="{788165BD-910B-4918-99D8-6AAC31CDBFD5}">
      <dgm:prSet/>
      <dgm:spPr/>
      <dgm:t>
        <a:bodyPr/>
        <a:lstStyle/>
        <a:p>
          <a:endParaRPr lang="en-US"/>
        </a:p>
      </dgm:t>
    </dgm:pt>
    <dgm:pt modelId="{43F36DA2-815B-4C13-8739-97B6800F47FC}">
      <dgm:prSet phldrT="[Text]"/>
      <dgm:spPr/>
      <dgm:t>
        <a:bodyPr/>
        <a:lstStyle/>
        <a:p>
          <a:r>
            <a:rPr lang="en-US" dirty="0" smtClean="0"/>
            <a:t>Design</a:t>
          </a:r>
          <a:endParaRPr lang="en-US" dirty="0"/>
        </a:p>
      </dgm:t>
    </dgm:pt>
    <dgm:pt modelId="{AA98207B-63C9-45C5-9600-606362108D04}" type="parTrans" cxnId="{0DE86596-F6B2-4913-A8EA-E6BEE7A97560}">
      <dgm:prSet/>
      <dgm:spPr/>
      <dgm:t>
        <a:bodyPr/>
        <a:lstStyle/>
        <a:p>
          <a:endParaRPr lang="en-US"/>
        </a:p>
      </dgm:t>
    </dgm:pt>
    <dgm:pt modelId="{990DCC0A-D7E3-4B11-8435-AF43084BAF0E}" type="sibTrans" cxnId="{0DE86596-F6B2-4913-A8EA-E6BEE7A97560}">
      <dgm:prSet/>
      <dgm:spPr/>
      <dgm:t>
        <a:bodyPr/>
        <a:lstStyle/>
        <a:p>
          <a:endParaRPr lang="en-US"/>
        </a:p>
      </dgm:t>
    </dgm:pt>
    <dgm:pt modelId="{FAD80521-880F-4AF1-8C1A-690478AE50C9}">
      <dgm:prSet phldrT="[Text]"/>
      <dgm:spPr/>
      <dgm:t>
        <a:bodyPr/>
        <a:lstStyle/>
        <a:p>
          <a:r>
            <a:rPr lang="en-US" dirty="0" smtClean="0"/>
            <a:t>Future Scope</a:t>
          </a:r>
          <a:endParaRPr lang="en-US" dirty="0"/>
        </a:p>
      </dgm:t>
    </dgm:pt>
    <dgm:pt modelId="{20A2D36D-928F-44F5-8891-ED49B6B67AF2}" type="parTrans" cxnId="{B82A5DE2-D3C7-45E7-A394-483BB2EE38FA}">
      <dgm:prSet/>
      <dgm:spPr/>
      <dgm:t>
        <a:bodyPr/>
        <a:lstStyle/>
        <a:p>
          <a:endParaRPr lang="en-US"/>
        </a:p>
      </dgm:t>
    </dgm:pt>
    <dgm:pt modelId="{92778211-4F51-4AB5-A974-83AA0D5D2409}" type="sibTrans" cxnId="{B82A5DE2-D3C7-45E7-A394-483BB2EE38FA}">
      <dgm:prSet/>
      <dgm:spPr/>
      <dgm:t>
        <a:bodyPr/>
        <a:lstStyle/>
        <a:p>
          <a:endParaRPr lang="en-US"/>
        </a:p>
      </dgm:t>
    </dgm:pt>
    <dgm:pt modelId="{29CEAC60-7F97-4CAE-8403-FBE136194542}">
      <dgm:prSet phldrT="[Text]"/>
      <dgm:spPr/>
      <dgm:t>
        <a:bodyPr/>
        <a:lstStyle/>
        <a:p>
          <a:r>
            <a:rPr lang="en-US" dirty="0" smtClean="0"/>
            <a:t>UML Diagrams</a:t>
          </a:r>
          <a:endParaRPr lang="en-US" dirty="0"/>
        </a:p>
      </dgm:t>
    </dgm:pt>
    <dgm:pt modelId="{9E0E18B7-B7A3-4C15-BB07-61F292DE2AFA}" type="parTrans" cxnId="{B4E1A61B-4FB5-4D11-90A0-62D0A3E3BC00}">
      <dgm:prSet/>
      <dgm:spPr/>
    </dgm:pt>
    <dgm:pt modelId="{BE2C1A77-F37C-47C1-8CEE-5979E0DBA04E}" type="sibTrans" cxnId="{B4E1A61B-4FB5-4D11-90A0-62D0A3E3BC00}">
      <dgm:prSet/>
      <dgm:spPr/>
    </dgm:pt>
    <dgm:pt modelId="{E323D90E-639F-4A36-8F4E-6A4ADF0ACE3C}" type="pres">
      <dgm:prSet presAssocID="{20C7DECF-EB2B-45CE-87A8-770C55FB49C8}" presName="Name0" presStyleCnt="0">
        <dgm:presLayoutVars>
          <dgm:chMax val="7"/>
          <dgm:chPref val="7"/>
          <dgm:dir/>
        </dgm:presLayoutVars>
      </dgm:prSet>
      <dgm:spPr/>
      <dgm:t>
        <a:bodyPr/>
        <a:lstStyle/>
        <a:p>
          <a:endParaRPr lang="en-US"/>
        </a:p>
      </dgm:t>
    </dgm:pt>
    <dgm:pt modelId="{DC2460A5-E976-4209-B8FA-52CEBABA1C49}" type="pres">
      <dgm:prSet presAssocID="{20C7DECF-EB2B-45CE-87A8-770C55FB49C8}" presName="Name1" presStyleCnt="0"/>
      <dgm:spPr/>
      <dgm:t>
        <a:bodyPr/>
        <a:lstStyle/>
        <a:p>
          <a:endParaRPr lang="en-US"/>
        </a:p>
      </dgm:t>
    </dgm:pt>
    <dgm:pt modelId="{030C44EB-5B7C-42DB-A4E4-B2FC31D8C733}" type="pres">
      <dgm:prSet presAssocID="{20C7DECF-EB2B-45CE-87A8-770C55FB49C8}" presName="cycle" presStyleCnt="0"/>
      <dgm:spPr/>
      <dgm:t>
        <a:bodyPr/>
        <a:lstStyle/>
        <a:p>
          <a:endParaRPr lang="en-US"/>
        </a:p>
      </dgm:t>
    </dgm:pt>
    <dgm:pt modelId="{ACCD4E91-9924-4734-946E-1E76E75A417A}" type="pres">
      <dgm:prSet presAssocID="{20C7DECF-EB2B-45CE-87A8-770C55FB49C8}" presName="srcNode" presStyleLbl="node1" presStyleIdx="0" presStyleCnt="4"/>
      <dgm:spPr/>
      <dgm:t>
        <a:bodyPr/>
        <a:lstStyle/>
        <a:p>
          <a:endParaRPr lang="en-US"/>
        </a:p>
      </dgm:t>
    </dgm:pt>
    <dgm:pt modelId="{44A6A1DD-08D1-41B4-A659-B80A19CEFA7B}" type="pres">
      <dgm:prSet presAssocID="{20C7DECF-EB2B-45CE-87A8-770C55FB49C8}" presName="conn" presStyleLbl="parChTrans1D2" presStyleIdx="0" presStyleCnt="1"/>
      <dgm:spPr/>
      <dgm:t>
        <a:bodyPr/>
        <a:lstStyle/>
        <a:p>
          <a:endParaRPr lang="en-US"/>
        </a:p>
      </dgm:t>
    </dgm:pt>
    <dgm:pt modelId="{FF3238AA-9E50-4A14-B550-C0241B133D18}" type="pres">
      <dgm:prSet presAssocID="{20C7DECF-EB2B-45CE-87A8-770C55FB49C8}" presName="extraNode" presStyleLbl="node1" presStyleIdx="0" presStyleCnt="4"/>
      <dgm:spPr/>
      <dgm:t>
        <a:bodyPr/>
        <a:lstStyle/>
        <a:p>
          <a:endParaRPr lang="en-US"/>
        </a:p>
      </dgm:t>
    </dgm:pt>
    <dgm:pt modelId="{B55C7669-BF29-46FC-97BA-0F8CD84E780D}" type="pres">
      <dgm:prSet presAssocID="{20C7DECF-EB2B-45CE-87A8-770C55FB49C8}" presName="dstNode" presStyleLbl="node1" presStyleIdx="0" presStyleCnt="4"/>
      <dgm:spPr/>
      <dgm:t>
        <a:bodyPr/>
        <a:lstStyle/>
        <a:p>
          <a:endParaRPr lang="en-US"/>
        </a:p>
      </dgm:t>
    </dgm:pt>
    <dgm:pt modelId="{E2AB5F20-E701-4864-923E-B5883CD8C15F}" type="pres">
      <dgm:prSet presAssocID="{D11B45CE-93D2-4F15-BB3A-47F2BEDFD613}" presName="text_1" presStyleLbl="node1" presStyleIdx="0" presStyleCnt="4">
        <dgm:presLayoutVars>
          <dgm:bulletEnabled val="1"/>
        </dgm:presLayoutVars>
      </dgm:prSet>
      <dgm:spPr/>
      <dgm:t>
        <a:bodyPr/>
        <a:lstStyle/>
        <a:p>
          <a:endParaRPr lang="en-US"/>
        </a:p>
      </dgm:t>
    </dgm:pt>
    <dgm:pt modelId="{1DBB0724-E594-428F-8C17-086A2C85A704}" type="pres">
      <dgm:prSet presAssocID="{D11B45CE-93D2-4F15-BB3A-47F2BEDFD613}" presName="accent_1" presStyleCnt="0"/>
      <dgm:spPr/>
      <dgm:t>
        <a:bodyPr/>
        <a:lstStyle/>
        <a:p>
          <a:endParaRPr lang="en-US"/>
        </a:p>
      </dgm:t>
    </dgm:pt>
    <dgm:pt modelId="{31A3AC37-4CA4-4772-84F9-47F38E558BBE}" type="pres">
      <dgm:prSet presAssocID="{D11B45CE-93D2-4F15-BB3A-47F2BEDFD613}" presName="accentRepeatNode" presStyleLbl="solidFgAcc1" presStyleIdx="0" presStyleCnt="4"/>
      <dgm:spPr/>
      <dgm:t>
        <a:bodyPr/>
        <a:lstStyle/>
        <a:p>
          <a:endParaRPr lang="en-US"/>
        </a:p>
      </dgm:t>
    </dgm:pt>
    <dgm:pt modelId="{37D05DCD-C4EA-4D59-8C9A-950CE868A52F}" type="pres">
      <dgm:prSet presAssocID="{43F36DA2-815B-4C13-8739-97B6800F47FC}" presName="text_2" presStyleLbl="node1" presStyleIdx="1" presStyleCnt="4">
        <dgm:presLayoutVars>
          <dgm:bulletEnabled val="1"/>
        </dgm:presLayoutVars>
      </dgm:prSet>
      <dgm:spPr/>
      <dgm:t>
        <a:bodyPr/>
        <a:lstStyle/>
        <a:p>
          <a:endParaRPr lang="en-US"/>
        </a:p>
      </dgm:t>
    </dgm:pt>
    <dgm:pt modelId="{F23C990C-D7EE-41E5-B001-6302B4281E90}" type="pres">
      <dgm:prSet presAssocID="{43F36DA2-815B-4C13-8739-97B6800F47FC}" presName="accent_2" presStyleCnt="0"/>
      <dgm:spPr/>
      <dgm:t>
        <a:bodyPr/>
        <a:lstStyle/>
        <a:p>
          <a:endParaRPr lang="en-US"/>
        </a:p>
      </dgm:t>
    </dgm:pt>
    <dgm:pt modelId="{924299C6-A346-450C-ADC9-174EC1219757}" type="pres">
      <dgm:prSet presAssocID="{43F36DA2-815B-4C13-8739-97B6800F47FC}" presName="accentRepeatNode" presStyleLbl="solidFgAcc1" presStyleIdx="1" presStyleCnt="4"/>
      <dgm:spPr/>
      <dgm:t>
        <a:bodyPr/>
        <a:lstStyle/>
        <a:p>
          <a:endParaRPr lang="en-US"/>
        </a:p>
      </dgm:t>
    </dgm:pt>
    <dgm:pt modelId="{51F24DEE-9932-4F48-8265-F09A97A78D9A}" type="pres">
      <dgm:prSet presAssocID="{29CEAC60-7F97-4CAE-8403-FBE136194542}" presName="text_3" presStyleLbl="node1" presStyleIdx="2" presStyleCnt="4">
        <dgm:presLayoutVars>
          <dgm:bulletEnabled val="1"/>
        </dgm:presLayoutVars>
      </dgm:prSet>
      <dgm:spPr/>
      <dgm:t>
        <a:bodyPr/>
        <a:lstStyle/>
        <a:p>
          <a:endParaRPr lang="en-US"/>
        </a:p>
      </dgm:t>
    </dgm:pt>
    <dgm:pt modelId="{951BBB3D-C67B-4C6A-8D8A-B9F36B847AA1}" type="pres">
      <dgm:prSet presAssocID="{29CEAC60-7F97-4CAE-8403-FBE136194542}" presName="accent_3" presStyleCnt="0"/>
      <dgm:spPr/>
    </dgm:pt>
    <dgm:pt modelId="{93355A1B-320D-4746-B8BB-72D61BF1A6D8}" type="pres">
      <dgm:prSet presAssocID="{29CEAC60-7F97-4CAE-8403-FBE136194542}" presName="accentRepeatNode" presStyleLbl="solidFgAcc1" presStyleIdx="2" presStyleCnt="4"/>
      <dgm:spPr/>
    </dgm:pt>
    <dgm:pt modelId="{C897F4B6-AAFC-43D0-8347-844245FC58A1}" type="pres">
      <dgm:prSet presAssocID="{FAD80521-880F-4AF1-8C1A-690478AE50C9}" presName="text_4" presStyleLbl="node1" presStyleIdx="3" presStyleCnt="4">
        <dgm:presLayoutVars>
          <dgm:bulletEnabled val="1"/>
        </dgm:presLayoutVars>
      </dgm:prSet>
      <dgm:spPr/>
      <dgm:t>
        <a:bodyPr/>
        <a:lstStyle/>
        <a:p>
          <a:endParaRPr lang="en-US"/>
        </a:p>
      </dgm:t>
    </dgm:pt>
    <dgm:pt modelId="{EC05FA0C-3B9B-447A-9911-0F0C316687E5}" type="pres">
      <dgm:prSet presAssocID="{FAD80521-880F-4AF1-8C1A-690478AE50C9}" presName="accent_4" presStyleCnt="0"/>
      <dgm:spPr/>
      <dgm:t>
        <a:bodyPr/>
        <a:lstStyle/>
        <a:p>
          <a:endParaRPr lang="en-US"/>
        </a:p>
      </dgm:t>
    </dgm:pt>
    <dgm:pt modelId="{8740C524-D134-4576-8527-416F849DD135}" type="pres">
      <dgm:prSet presAssocID="{FAD80521-880F-4AF1-8C1A-690478AE50C9}" presName="accentRepeatNode" presStyleLbl="solidFgAcc1" presStyleIdx="3" presStyleCnt="4"/>
      <dgm:spPr/>
      <dgm:t>
        <a:bodyPr/>
        <a:lstStyle/>
        <a:p>
          <a:endParaRPr lang="en-US"/>
        </a:p>
      </dgm:t>
    </dgm:pt>
  </dgm:ptLst>
  <dgm:cxnLst>
    <dgm:cxn modelId="{9525C72F-5F28-46DC-B670-4D4C3CA522BD}" type="presOf" srcId="{FAD80521-880F-4AF1-8C1A-690478AE50C9}" destId="{C897F4B6-AAFC-43D0-8347-844245FC58A1}" srcOrd="0" destOrd="0" presId="urn:microsoft.com/office/officeart/2008/layout/VerticalCurvedList"/>
    <dgm:cxn modelId="{354AB59B-1ECC-4294-851E-EC0856DCE13B}" type="presOf" srcId="{43F36DA2-815B-4C13-8739-97B6800F47FC}" destId="{37D05DCD-C4EA-4D59-8C9A-950CE868A52F}" srcOrd="0" destOrd="0" presId="urn:microsoft.com/office/officeart/2008/layout/VerticalCurvedList"/>
    <dgm:cxn modelId="{B4E1A61B-4FB5-4D11-90A0-62D0A3E3BC00}" srcId="{20C7DECF-EB2B-45CE-87A8-770C55FB49C8}" destId="{29CEAC60-7F97-4CAE-8403-FBE136194542}" srcOrd="2" destOrd="0" parTransId="{9E0E18B7-B7A3-4C15-BB07-61F292DE2AFA}" sibTransId="{BE2C1A77-F37C-47C1-8CEE-5979E0DBA04E}"/>
    <dgm:cxn modelId="{14E68FBB-B42D-4EE4-93A2-A2678026D191}" type="presOf" srcId="{20C7DECF-EB2B-45CE-87A8-770C55FB49C8}" destId="{E323D90E-639F-4A36-8F4E-6A4ADF0ACE3C}" srcOrd="0" destOrd="0" presId="urn:microsoft.com/office/officeart/2008/layout/VerticalCurvedList"/>
    <dgm:cxn modelId="{0DE86596-F6B2-4913-A8EA-E6BEE7A97560}" srcId="{20C7DECF-EB2B-45CE-87A8-770C55FB49C8}" destId="{43F36DA2-815B-4C13-8739-97B6800F47FC}" srcOrd="1" destOrd="0" parTransId="{AA98207B-63C9-45C5-9600-606362108D04}" sibTransId="{990DCC0A-D7E3-4B11-8435-AF43084BAF0E}"/>
    <dgm:cxn modelId="{904370B7-7BDB-4C4A-8279-3D8704D9ADB1}" type="presOf" srcId="{D11B45CE-93D2-4F15-BB3A-47F2BEDFD613}" destId="{E2AB5F20-E701-4864-923E-B5883CD8C15F}" srcOrd="0" destOrd="0" presId="urn:microsoft.com/office/officeart/2008/layout/VerticalCurvedList"/>
    <dgm:cxn modelId="{B82A5DE2-D3C7-45E7-A394-483BB2EE38FA}" srcId="{20C7DECF-EB2B-45CE-87A8-770C55FB49C8}" destId="{FAD80521-880F-4AF1-8C1A-690478AE50C9}" srcOrd="3" destOrd="0" parTransId="{20A2D36D-928F-44F5-8891-ED49B6B67AF2}" sibTransId="{92778211-4F51-4AB5-A974-83AA0D5D2409}"/>
    <dgm:cxn modelId="{77196590-1C9D-4106-A66B-D4EA0721F829}" type="presOf" srcId="{4820358B-6D97-42A0-AF62-BA464EE628DE}" destId="{44A6A1DD-08D1-41B4-A659-B80A19CEFA7B}" srcOrd="0" destOrd="0" presId="urn:microsoft.com/office/officeart/2008/layout/VerticalCurvedList"/>
    <dgm:cxn modelId="{788165BD-910B-4918-99D8-6AAC31CDBFD5}" srcId="{20C7DECF-EB2B-45CE-87A8-770C55FB49C8}" destId="{D11B45CE-93D2-4F15-BB3A-47F2BEDFD613}" srcOrd="0" destOrd="0" parTransId="{F389F0AF-2BCC-4901-A710-F0DC2B091334}" sibTransId="{4820358B-6D97-42A0-AF62-BA464EE628DE}"/>
    <dgm:cxn modelId="{5BC5C338-6441-475E-B9C3-FD10BBDBC30D}" type="presOf" srcId="{29CEAC60-7F97-4CAE-8403-FBE136194542}" destId="{51F24DEE-9932-4F48-8265-F09A97A78D9A}" srcOrd="0" destOrd="0" presId="urn:microsoft.com/office/officeart/2008/layout/VerticalCurvedList"/>
    <dgm:cxn modelId="{A167A356-5AE2-471C-B981-38262989DE1E}" type="presParOf" srcId="{E323D90E-639F-4A36-8F4E-6A4ADF0ACE3C}" destId="{DC2460A5-E976-4209-B8FA-52CEBABA1C49}" srcOrd="0" destOrd="0" presId="urn:microsoft.com/office/officeart/2008/layout/VerticalCurvedList"/>
    <dgm:cxn modelId="{CD0A9A04-CC8C-4B1A-9818-4164DE009F64}" type="presParOf" srcId="{DC2460A5-E976-4209-B8FA-52CEBABA1C49}" destId="{030C44EB-5B7C-42DB-A4E4-B2FC31D8C733}" srcOrd="0" destOrd="0" presId="urn:microsoft.com/office/officeart/2008/layout/VerticalCurvedList"/>
    <dgm:cxn modelId="{E8CF81E6-A6E2-4FFC-A4A8-F95FD2A59F2E}" type="presParOf" srcId="{030C44EB-5B7C-42DB-A4E4-B2FC31D8C733}" destId="{ACCD4E91-9924-4734-946E-1E76E75A417A}" srcOrd="0" destOrd="0" presId="urn:microsoft.com/office/officeart/2008/layout/VerticalCurvedList"/>
    <dgm:cxn modelId="{E08937CC-286B-4F99-9281-951BD667F9EE}" type="presParOf" srcId="{030C44EB-5B7C-42DB-A4E4-B2FC31D8C733}" destId="{44A6A1DD-08D1-41B4-A659-B80A19CEFA7B}" srcOrd="1" destOrd="0" presId="urn:microsoft.com/office/officeart/2008/layout/VerticalCurvedList"/>
    <dgm:cxn modelId="{1383800F-88FB-4C1F-84D8-1BC8B6041B65}" type="presParOf" srcId="{030C44EB-5B7C-42DB-A4E4-B2FC31D8C733}" destId="{FF3238AA-9E50-4A14-B550-C0241B133D18}" srcOrd="2" destOrd="0" presId="urn:microsoft.com/office/officeart/2008/layout/VerticalCurvedList"/>
    <dgm:cxn modelId="{20D1008E-4052-4ECD-9B6B-1B2584E9BE07}" type="presParOf" srcId="{030C44EB-5B7C-42DB-A4E4-B2FC31D8C733}" destId="{B55C7669-BF29-46FC-97BA-0F8CD84E780D}" srcOrd="3" destOrd="0" presId="urn:microsoft.com/office/officeart/2008/layout/VerticalCurvedList"/>
    <dgm:cxn modelId="{928638FC-620E-47C5-BED4-A4A1AF7B3BB4}" type="presParOf" srcId="{DC2460A5-E976-4209-B8FA-52CEBABA1C49}" destId="{E2AB5F20-E701-4864-923E-B5883CD8C15F}" srcOrd="1" destOrd="0" presId="urn:microsoft.com/office/officeart/2008/layout/VerticalCurvedList"/>
    <dgm:cxn modelId="{59091091-8C80-48D9-833E-D85B52E84E26}" type="presParOf" srcId="{DC2460A5-E976-4209-B8FA-52CEBABA1C49}" destId="{1DBB0724-E594-428F-8C17-086A2C85A704}" srcOrd="2" destOrd="0" presId="urn:microsoft.com/office/officeart/2008/layout/VerticalCurvedList"/>
    <dgm:cxn modelId="{02C8B882-0B94-4FD2-B1A7-2CFBF38A1D65}" type="presParOf" srcId="{1DBB0724-E594-428F-8C17-086A2C85A704}" destId="{31A3AC37-4CA4-4772-84F9-47F38E558BBE}" srcOrd="0" destOrd="0" presId="urn:microsoft.com/office/officeart/2008/layout/VerticalCurvedList"/>
    <dgm:cxn modelId="{569A5771-FE06-4992-982E-0AC27BFEFDB7}" type="presParOf" srcId="{DC2460A5-E976-4209-B8FA-52CEBABA1C49}" destId="{37D05DCD-C4EA-4D59-8C9A-950CE868A52F}" srcOrd="3" destOrd="0" presId="urn:microsoft.com/office/officeart/2008/layout/VerticalCurvedList"/>
    <dgm:cxn modelId="{FC9661B0-2855-4D75-918C-56CB46E0DF22}" type="presParOf" srcId="{DC2460A5-E976-4209-B8FA-52CEBABA1C49}" destId="{F23C990C-D7EE-41E5-B001-6302B4281E90}" srcOrd="4" destOrd="0" presId="urn:microsoft.com/office/officeart/2008/layout/VerticalCurvedList"/>
    <dgm:cxn modelId="{568AD8BA-C491-4C9F-8018-8FE1D7A7F0FA}" type="presParOf" srcId="{F23C990C-D7EE-41E5-B001-6302B4281E90}" destId="{924299C6-A346-450C-ADC9-174EC1219757}" srcOrd="0" destOrd="0" presId="urn:microsoft.com/office/officeart/2008/layout/VerticalCurvedList"/>
    <dgm:cxn modelId="{FD58C3FD-0D12-49AB-BA30-FFA54FCD178F}" type="presParOf" srcId="{DC2460A5-E976-4209-B8FA-52CEBABA1C49}" destId="{51F24DEE-9932-4F48-8265-F09A97A78D9A}" srcOrd="5" destOrd="0" presId="urn:microsoft.com/office/officeart/2008/layout/VerticalCurvedList"/>
    <dgm:cxn modelId="{76E514AE-35D9-4455-90C9-2015A104C07C}" type="presParOf" srcId="{DC2460A5-E976-4209-B8FA-52CEBABA1C49}" destId="{951BBB3D-C67B-4C6A-8D8A-B9F36B847AA1}" srcOrd="6" destOrd="0" presId="urn:microsoft.com/office/officeart/2008/layout/VerticalCurvedList"/>
    <dgm:cxn modelId="{8133F350-52C4-46A8-A8EC-B80E07AAAACD}" type="presParOf" srcId="{951BBB3D-C67B-4C6A-8D8A-B9F36B847AA1}" destId="{93355A1B-320D-4746-B8BB-72D61BF1A6D8}" srcOrd="0" destOrd="0" presId="urn:microsoft.com/office/officeart/2008/layout/VerticalCurvedList"/>
    <dgm:cxn modelId="{A89F5D90-97BF-4752-9131-72CA2719B6FF}" type="presParOf" srcId="{DC2460A5-E976-4209-B8FA-52CEBABA1C49}" destId="{C897F4B6-AAFC-43D0-8347-844245FC58A1}" srcOrd="7" destOrd="0" presId="urn:microsoft.com/office/officeart/2008/layout/VerticalCurvedList"/>
    <dgm:cxn modelId="{C6459A2E-ED07-44FA-8633-DC05A98CD9DB}" type="presParOf" srcId="{DC2460A5-E976-4209-B8FA-52CEBABA1C49}" destId="{EC05FA0C-3B9B-447A-9911-0F0C316687E5}" srcOrd="8" destOrd="0" presId="urn:microsoft.com/office/officeart/2008/layout/VerticalCurvedList"/>
    <dgm:cxn modelId="{C6C4683D-4491-4AE7-A545-9AE58DA011C4}" type="presParOf" srcId="{EC05FA0C-3B9B-447A-9911-0F0C316687E5}" destId="{8740C524-D134-4576-8527-416F849DD135}"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A6A1DD-08D1-41B4-A659-B80A19CEFA7B}">
      <dsp:nvSpPr>
        <dsp:cNvPr id="0" name=""/>
        <dsp:cNvSpPr/>
      </dsp:nvSpPr>
      <dsp:spPr>
        <a:xfrm>
          <a:off x="-4111629" y="-631023"/>
          <a:ext cx="4899395" cy="4899395"/>
        </a:xfrm>
        <a:prstGeom prst="blockArc">
          <a:avLst>
            <a:gd name="adj1" fmla="val 18900000"/>
            <a:gd name="adj2" fmla="val 2700000"/>
            <a:gd name="adj3" fmla="val 441"/>
          </a:avLst>
        </a:pr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AB5F20-E701-4864-923E-B5883CD8C15F}">
      <dsp:nvSpPr>
        <dsp:cNvPr id="0" name=""/>
        <dsp:cNvSpPr/>
      </dsp:nvSpPr>
      <dsp:spPr>
        <a:xfrm>
          <a:off x="412767" y="279639"/>
          <a:ext cx="4075288" cy="559569"/>
        </a:xfrm>
        <a:prstGeom prst="rect">
          <a:avLst/>
        </a:prstGeom>
        <a:gradFill rotWithShape="0">
          <a:gsLst>
            <a:gs pos="0">
              <a:schemeClr val="accent2">
                <a:alpha val="90000"/>
                <a:hueOff val="0"/>
                <a:satOff val="0"/>
                <a:lumOff val="0"/>
                <a:alphaOff val="0"/>
                <a:shade val="51000"/>
                <a:satMod val="130000"/>
              </a:schemeClr>
            </a:gs>
            <a:gs pos="80000">
              <a:schemeClr val="accent2">
                <a:alpha val="90000"/>
                <a:hueOff val="0"/>
                <a:satOff val="0"/>
                <a:lumOff val="0"/>
                <a:alphaOff val="0"/>
                <a:shade val="93000"/>
                <a:satMod val="130000"/>
              </a:schemeClr>
            </a:gs>
            <a:gs pos="100000">
              <a:schemeClr val="accent2">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15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Objectives</a:t>
          </a:r>
          <a:endParaRPr lang="en-US" sz="3000" kern="1200" dirty="0"/>
        </a:p>
      </dsp:txBody>
      <dsp:txXfrm>
        <a:off x="412767" y="279639"/>
        <a:ext cx="4075288" cy="559569"/>
      </dsp:txXfrm>
    </dsp:sp>
    <dsp:sp modelId="{31A3AC37-4CA4-4772-84F9-47F38E558BBE}">
      <dsp:nvSpPr>
        <dsp:cNvPr id="0" name=""/>
        <dsp:cNvSpPr/>
      </dsp:nvSpPr>
      <dsp:spPr>
        <a:xfrm>
          <a:off x="63036" y="209693"/>
          <a:ext cx="699462" cy="699462"/>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7D05DCD-C4EA-4D59-8C9A-950CE868A52F}">
      <dsp:nvSpPr>
        <dsp:cNvPr id="0" name=""/>
        <dsp:cNvSpPr/>
      </dsp:nvSpPr>
      <dsp:spPr>
        <a:xfrm>
          <a:off x="733581" y="1119139"/>
          <a:ext cx="3754474" cy="559569"/>
        </a:xfrm>
        <a:prstGeom prst="rect">
          <a:avLst/>
        </a:prstGeom>
        <a:gradFill rotWithShape="0">
          <a:gsLst>
            <a:gs pos="0">
              <a:schemeClr val="accent2">
                <a:alpha val="90000"/>
                <a:hueOff val="0"/>
                <a:satOff val="0"/>
                <a:lumOff val="0"/>
                <a:alphaOff val="-13333"/>
                <a:shade val="51000"/>
                <a:satMod val="130000"/>
              </a:schemeClr>
            </a:gs>
            <a:gs pos="80000">
              <a:schemeClr val="accent2">
                <a:alpha val="90000"/>
                <a:hueOff val="0"/>
                <a:satOff val="0"/>
                <a:lumOff val="0"/>
                <a:alphaOff val="-13333"/>
                <a:shade val="93000"/>
                <a:satMod val="130000"/>
              </a:schemeClr>
            </a:gs>
            <a:gs pos="100000">
              <a:schemeClr val="accent2">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15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Design</a:t>
          </a:r>
          <a:endParaRPr lang="en-US" sz="3000" kern="1200" dirty="0"/>
        </a:p>
      </dsp:txBody>
      <dsp:txXfrm>
        <a:off x="733581" y="1119139"/>
        <a:ext cx="3754474" cy="559569"/>
      </dsp:txXfrm>
    </dsp:sp>
    <dsp:sp modelId="{924299C6-A346-450C-ADC9-174EC1219757}">
      <dsp:nvSpPr>
        <dsp:cNvPr id="0" name=""/>
        <dsp:cNvSpPr/>
      </dsp:nvSpPr>
      <dsp:spPr>
        <a:xfrm>
          <a:off x="383850" y="1049193"/>
          <a:ext cx="699462" cy="699462"/>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13333"/>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EFC403A-4A6F-49F3-ACF5-D246D72E2E19}">
      <dsp:nvSpPr>
        <dsp:cNvPr id="0" name=""/>
        <dsp:cNvSpPr/>
      </dsp:nvSpPr>
      <dsp:spPr>
        <a:xfrm>
          <a:off x="733581" y="1958639"/>
          <a:ext cx="3754474" cy="559569"/>
        </a:xfrm>
        <a:prstGeom prst="rect">
          <a:avLst/>
        </a:prstGeom>
        <a:gradFill rotWithShape="0">
          <a:gsLst>
            <a:gs pos="0">
              <a:schemeClr val="accent2">
                <a:alpha val="90000"/>
                <a:hueOff val="0"/>
                <a:satOff val="0"/>
                <a:lumOff val="0"/>
                <a:alphaOff val="-26667"/>
                <a:shade val="51000"/>
                <a:satMod val="130000"/>
              </a:schemeClr>
            </a:gs>
            <a:gs pos="80000">
              <a:schemeClr val="accent2">
                <a:alpha val="90000"/>
                <a:hueOff val="0"/>
                <a:satOff val="0"/>
                <a:lumOff val="0"/>
                <a:alphaOff val="-26667"/>
                <a:shade val="93000"/>
                <a:satMod val="130000"/>
              </a:schemeClr>
            </a:gs>
            <a:gs pos="100000">
              <a:schemeClr val="accent2">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15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UML Diagrams</a:t>
          </a:r>
          <a:endParaRPr lang="en-US" sz="3000" kern="1200" dirty="0"/>
        </a:p>
      </dsp:txBody>
      <dsp:txXfrm>
        <a:off x="733581" y="1958639"/>
        <a:ext cx="3754474" cy="559569"/>
      </dsp:txXfrm>
    </dsp:sp>
    <dsp:sp modelId="{94AE9A59-D2D5-4A0C-BA70-7B4C4CCB3F9F}">
      <dsp:nvSpPr>
        <dsp:cNvPr id="0" name=""/>
        <dsp:cNvSpPr/>
      </dsp:nvSpPr>
      <dsp:spPr>
        <a:xfrm>
          <a:off x="383850" y="1888692"/>
          <a:ext cx="699462" cy="699462"/>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26667"/>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897F4B6-AAFC-43D0-8347-844245FC58A1}">
      <dsp:nvSpPr>
        <dsp:cNvPr id="0" name=""/>
        <dsp:cNvSpPr/>
      </dsp:nvSpPr>
      <dsp:spPr>
        <a:xfrm>
          <a:off x="412767" y="2798139"/>
          <a:ext cx="4075288" cy="559569"/>
        </a:xfrm>
        <a:prstGeom prst="rect">
          <a:avLst/>
        </a:prstGeom>
        <a:gradFill rotWithShape="0">
          <a:gsLst>
            <a:gs pos="0">
              <a:schemeClr val="accent2">
                <a:alpha val="90000"/>
                <a:hueOff val="0"/>
                <a:satOff val="0"/>
                <a:lumOff val="0"/>
                <a:alphaOff val="-40000"/>
                <a:shade val="51000"/>
                <a:satMod val="130000"/>
              </a:schemeClr>
            </a:gs>
            <a:gs pos="80000">
              <a:schemeClr val="accent2">
                <a:alpha val="90000"/>
                <a:hueOff val="0"/>
                <a:satOff val="0"/>
                <a:lumOff val="0"/>
                <a:alphaOff val="-40000"/>
                <a:shade val="93000"/>
                <a:satMod val="130000"/>
              </a:schemeClr>
            </a:gs>
            <a:gs pos="100000">
              <a:schemeClr val="accent2">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15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Future Scope</a:t>
          </a:r>
          <a:endParaRPr lang="en-US" sz="3000" kern="1200" dirty="0"/>
        </a:p>
      </dsp:txBody>
      <dsp:txXfrm>
        <a:off x="412767" y="2798139"/>
        <a:ext cx="4075288" cy="559569"/>
      </dsp:txXfrm>
    </dsp:sp>
    <dsp:sp modelId="{8740C524-D134-4576-8527-416F849DD135}">
      <dsp:nvSpPr>
        <dsp:cNvPr id="0" name=""/>
        <dsp:cNvSpPr/>
      </dsp:nvSpPr>
      <dsp:spPr>
        <a:xfrm>
          <a:off x="63036" y="2728192"/>
          <a:ext cx="699462" cy="699462"/>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4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A6A1DD-08D1-41B4-A659-B80A19CEFA7B}">
      <dsp:nvSpPr>
        <dsp:cNvPr id="0" name=""/>
        <dsp:cNvSpPr/>
      </dsp:nvSpPr>
      <dsp:spPr>
        <a:xfrm>
          <a:off x="-4111629" y="-631023"/>
          <a:ext cx="4899395" cy="4899395"/>
        </a:xfrm>
        <a:prstGeom prst="blockArc">
          <a:avLst>
            <a:gd name="adj1" fmla="val 18900000"/>
            <a:gd name="adj2" fmla="val 2700000"/>
            <a:gd name="adj3" fmla="val 441"/>
          </a:avLst>
        </a:pr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AB5F20-E701-4864-923E-B5883CD8C15F}">
      <dsp:nvSpPr>
        <dsp:cNvPr id="0" name=""/>
        <dsp:cNvSpPr/>
      </dsp:nvSpPr>
      <dsp:spPr>
        <a:xfrm>
          <a:off x="412767" y="279639"/>
          <a:ext cx="4075288" cy="559569"/>
        </a:xfrm>
        <a:prstGeom prst="rect">
          <a:avLst/>
        </a:prstGeom>
        <a:gradFill rotWithShape="0">
          <a:gsLst>
            <a:gs pos="0">
              <a:schemeClr val="accent2">
                <a:alpha val="90000"/>
                <a:hueOff val="0"/>
                <a:satOff val="0"/>
                <a:lumOff val="0"/>
                <a:alphaOff val="0"/>
                <a:shade val="51000"/>
                <a:satMod val="130000"/>
              </a:schemeClr>
            </a:gs>
            <a:gs pos="80000">
              <a:schemeClr val="accent2">
                <a:alpha val="90000"/>
                <a:hueOff val="0"/>
                <a:satOff val="0"/>
                <a:lumOff val="0"/>
                <a:alphaOff val="0"/>
                <a:shade val="93000"/>
                <a:satMod val="130000"/>
              </a:schemeClr>
            </a:gs>
            <a:gs pos="100000">
              <a:schemeClr val="accent2">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15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Objectives</a:t>
          </a:r>
          <a:endParaRPr lang="en-US" sz="3000" kern="1200" dirty="0"/>
        </a:p>
      </dsp:txBody>
      <dsp:txXfrm>
        <a:off x="412767" y="279639"/>
        <a:ext cx="4075288" cy="559569"/>
      </dsp:txXfrm>
    </dsp:sp>
    <dsp:sp modelId="{31A3AC37-4CA4-4772-84F9-47F38E558BBE}">
      <dsp:nvSpPr>
        <dsp:cNvPr id="0" name=""/>
        <dsp:cNvSpPr/>
      </dsp:nvSpPr>
      <dsp:spPr>
        <a:xfrm>
          <a:off x="63036" y="209693"/>
          <a:ext cx="699462" cy="699462"/>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7D05DCD-C4EA-4D59-8C9A-950CE868A52F}">
      <dsp:nvSpPr>
        <dsp:cNvPr id="0" name=""/>
        <dsp:cNvSpPr/>
      </dsp:nvSpPr>
      <dsp:spPr>
        <a:xfrm>
          <a:off x="733581" y="1119139"/>
          <a:ext cx="3754474" cy="559569"/>
        </a:xfrm>
        <a:prstGeom prst="rect">
          <a:avLst/>
        </a:prstGeom>
        <a:gradFill rotWithShape="0">
          <a:gsLst>
            <a:gs pos="0">
              <a:schemeClr val="accent2">
                <a:alpha val="90000"/>
                <a:hueOff val="0"/>
                <a:satOff val="0"/>
                <a:lumOff val="0"/>
                <a:alphaOff val="-13333"/>
                <a:shade val="51000"/>
                <a:satMod val="130000"/>
              </a:schemeClr>
            </a:gs>
            <a:gs pos="80000">
              <a:schemeClr val="accent2">
                <a:alpha val="90000"/>
                <a:hueOff val="0"/>
                <a:satOff val="0"/>
                <a:lumOff val="0"/>
                <a:alphaOff val="-13333"/>
                <a:shade val="93000"/>
                <a:satMod val="130000"/>
              </a:schemeClr>
            </a:gs>
            <a:gs pos="100000">
              <a:schemeClr val="accent2">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15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Design</a:t>
          </a:r>
          <a:endParaRPr lang="en-US" sz="3000" kern="1200" dirty="0"/>
        </a:p>
      </dsp:txBody>
      <dsp:txXfrm>
        <a:off x="733581" y="1119139"/>
        <a:ext cx="3754474" cy="559569"/>
      </dsp:txXfrm>
    </dsp:sp>
    <dsp:sp modelId="{924299C6-A346-450C-ADC9-174EC1219757}">
      <dsp:nvSpPr>
        <dsp:cNvPr id="0" name=""/>
        <dsp:cNvSpPr/>
      </dsp:nvSpPr>
      <dsp:spPr>
        <a:xfrm>
          <a:off x="383850" y="1049193"/>
          <a:ext cx="699462" cy="699462"/>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13333"/>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1F24DEE-9932-4F48-8265-F09A97A78D9A}">
      <dsp:nvSpPr>
        <dsp:cNvPr id="0" name=""/>
        <dsp:cNvSpPr/>
      </dsp:nvSpPr>
      <dsp:spPr>
        <a:xfrm>
          <a:off x="733581" y="1958639"/>
          <a:ext cx="3754474" cy="559569"/>
        </a:xfrm>
        <a:prstGeom prst="rect">
          <a:avLst/>
        </a:prstGeom>
        <a:gradFill rotWithShape="0">
          <a:gsLst>
            <a:gs pos="0">
              <a:schemeClr val="accent2">
                <a:alpha val="90000"/>
                <a:hueOff val="0"/>
                <a:satOff val="0"/>
                <a:lumOff val="0"/>
                <a:alphaOff val="-26667"/>
                <a:shade val="51000"/>
                <a:satMod val="130000"/>
              </a:schemeClr>
            </a:gs>
            <a:gs pos="80000">
              <a:schemeClr val="accent2">
                <a:alpha val="90000"/>
                <a:hueOff val="0"/>
                <a:satOff val="0"/>
                <a:lumOff val="0"/>
                <a:alphaOff val="-26667"/>
                <a:shade val="93000"/>
                <a:satMod val="130000"/>
              </a:schemeClr>
            </a:gs>
            <a:gs pos="100000">
              <a:schemeClr val="accent2">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15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UML Diagrams</a:t>
          </a:r>
          <a:endParaRPr lang="en-US" sz="3000" kern="1200" dirty="0"/>
        </a:p>
      </dsp:txBody>
      <dsp:txXfrm>
        <a:off x="733581" y="1958639"/>
        <a:ext cx="3754474" cy="559569"/>
      </dsp:txXfrm>
    </dsp:sp>
    <dsp:sp modelId="{93355A1B-320D-4746-B8BB-72D61BF1A6D8}">
      <dsp:nvSpPr>
        <dsp:cNvPr id="0" name=""/>
        <dsp:cNvSpPr/>
      </dsp:nvSpPr>
      <dsp:spPr>
        <a:xfrm>
          <a:off x="383850" y="1888692"/>
          <a:ext cx="699462" cy="699462"/>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26667"/>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897F4B6-AAFC-43D0-8347-844245FC58A1}">
      <dsp:nvSpPr>
        <dsp:cNvPr id="0" name=""/>
        <dsp:cNvSpPr/>
      </dsp:nvSpPr>
      <dsp:spPr>
        <a:xfrm>
          <a:off x="412767" y="2798139"/>
          <a:ext cx="4075288" cy="559569"/>
        </a:xfrm>
        <a:prstGeom prst="rect">
          <a:avLst/>
        </a:prstGeom>
        <a:gradFill rotWithShape="0">
          <a:gsLst>
            <a:gs pos="0">
              <a:schemeClr val="accent2">
                <a:alpha val="90000"/>
                <a:hueOff val="0"/>
                <a:satOff val="0"/>
                <a:lumOff val="0"/>
                <a:alphaOff val="-40000"/>
                <a:shade val="51000"/>
                <a:satMod val="130000"/>
              </a:schemeClr>
            </a:gs>
            <a:gs pos="80000">
              <a:schemeClr val="accent2">
                <a:alpha val="90000"/>
                <a:hueOff val="0"/>
                <a:satOff val="0"/>
                <a:lumOff val="0"/>
                <a:alphaOff val="-40000"/>
                <a:shade val="93000"/>
                <a:satMod val="130000"/>
              </a:schemeClr>
            </a:gs>
            <a:gs pos="100000">
              <a:schemeClr val="accent2">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44158"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Future Scope</a:t>
          </a:r>
          <a:endParaRPr lang="en-US" sz="3000" kern="1200" dirty="0"/>
        </a:p>
      </dsp:txBody>
      <dsp:txXfrm>
        <a:off x="412767" y="2798139"/>
        <a:ext cx="4075288" cy="559569"/>
      </dsp:txXfrm>
    </dsp:sp>
    <dsp:sp modelId="{8740C524-D134-4576-8527-416F849DD135}">
      <dsp:nvSpPr>
        <dsp:cNvPr id="0" name=""/>
        <dsp:cNvSpPr/>
      </dsp:nvSpPr>
      <dsp:spPr>
        <a:xfrm>
          <a:off x="63036" y="2728192"/>
          <a:ext cx="699462" cy="699462"/>
        </a:xfrm>
        <a:prstGeom prst="ellipse">
          <a:avLst/>
        </a:prstGeom>
        <a:solidFill>
          <a:schemeClr val="lt1">
            <a:hueOff val="0"/>
            <a:satOff val="0"/>
            <a:lumOff val="0"/>
            <a:alphaOff val="0"/>
          </a:schemeClr>
        </a:solidFill>
        <a:ln w="9525" cap="flat" cmpd="sng" algn="ctr">
          <a:solidFill>
            <a:schemeClr val="accent2">
              <a:alpha val="90000"/>
              <a:hueOff val="0"/>
              <a:satOff val="0"/>
              <a:lumOff val="0"/>
              <a:alphaOff val="-4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6A7A168-7D51-455C-882D-3381BFB952E8}" type="slidenum">
              <a:rPr lang="es-ES"/>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8708901-18D0-4EE6-8406-2D69F3019B91}"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22A007F6-6BAB-4607-AA0D-5D0BCB39EE55}" type="slidenum">
              <a:rPr lang="es-ES"/>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9C5CD70-03C8-43A1-B127-02EEA710316C}" type="slidenum">
              <a:rPr lang="es-ES"/>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7C31C0D-1F88-467F-8423-F207E4894264}"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4800B42-8192-43CD-9A41-DA30D206731B}"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3208C543-9DF4-4BFF-99A6-81A2C00F6D13}"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2F02B655-EB6B-4F74-AE38-1BE06B8FE35C}"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2EA9B20A-BBF9-4484-AF49-50CBC7CDD5D8}"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EEE89290-52A2-4CC0-91B3-C0370DBF71A1}"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6B8C50B-BCB9-4995-BC30-5629EA7899AC}"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2A4F056-9607-434D-A819-88AC63C88540}"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899592" y="1700808"/>
            <a:ext cx="7308305" cy="1512167"/>
          </a:xfrm>
          <a:noFill/>
        </p:spPr>
        <p:txBody>
          <a:bodyPr/>
          <a:lstStyle/>
          <a:p>
            <a:pPr eaLnBrk="1" hangingPunct="1"/>
            <a:r>
              <a:rPr lang="es-UY" sz="3600" dirty="0" smtClean="0">
                <a:solidFill>
                  <a:schemeClr val="bg1"/>
                </a:solidFill>
              </a:rPr>
              <a:t>HOSTEL MANAGEMENT APP &amp;</a:t>
            </a:r>
            <a:br>
              <a:rPr lang="es-UY" sz="3600" dirty="0" smtClean="0">
                <a:solidFill>
                  <a:schemeClr val="bg1"/>
                </a:solidFill>
              </a:rPr>
            </a:br>
            <a:r>
              <a:rPr lang="es-UY" sz="3600" dirty="0" smtClean="0">
                <a:solidFill>
                  <a:schemeClr val="bg1"/>
                </a:solidFill>
              </a:rPr>
              <a:t>2048 GAME SYSTEM</a:t>
            </a:r>
            <a:endParaRPr lang="es-ES" sz="3600" dirty="0" smtClean="0">
              <a:solidFill>
                <a:schemeClr val="bg1"/>
              </a:solidFill>
            </a:endParaRPr>
          </a:p>
        </p:txBody>
      </p:sp>
      <p:sp>
        <p:nvSpPr>
          <p:cNvPr id="2051" name="Rectangle 125"/>
          <p:cNvSpPr>
            <a:spLocks noChangeArrowheads="1"/>
          </p:cNvSpPr>
          <p:nvPr/>
        </p:nvSpPr>
        <p:spPr bwMode="auto">
          <a:xfrm>
            <a:off x="3492127" y="2996952"/>
            <a:ext cx="2232001" cy="544513"/>
          </a:xfrm>
          <a:prstGeom prst="rect">
            <a:avLst/>
          </a:prstGeom>
          <a:noFill/>
          <a:ln w="9525">
            <a:noFill/>
            <a:miter lim="800000"/>
            <a:headEnd/>
            <a:tailEnd/>
          </a:ln>
        </p:spPr>
        <p:txBody>
          <a:bodyPr anchor="ctr"/>
          <a:lstStyle/>
          <a:p>
            <a:r>
              <a:rPr lang="es-UY" sz="2000" b="1" dirty="0" smtClean="0">
                <a:solidFill>
                  <a:schemeClr val="bg1"/>
                </a:solidFill>
              </a:rPr>
              <a:t>24 </a:t>
            </a:r>
            <a:r>
              <a:rPr lang="es-UY" sz="2000" b="1" dirty="0" err="1" smtClean="0">
                <a:solidFill>
                  <a:schemeClr val="bg1"/>
                </a:solidFill>
              </a:rPr>
              <a:t>October</a:t>
            </a:r>
            <a:r>
              <a:rPr lang="es-UY" sz="2000" b="1" dirty="0" smtClean="0">
                <a:solidFill>
                  <a:schemeClr val="bg1"/>
                </a:solidFill>
              </a:rPr>
              <a:t> 2016</a:t>
            </a:r>
            <a:endParaRPr lang="es-ES" sz="2000" b="1" dirty="0">
              <a:solidFill>
                <a:schemeClr val="bg1"/>
              </a:solidFill>
            </a:endParaRPr>
          </a:p>
        </p:txBody>
      </p:sp>
      <p:sp>
        <p:nvSpPr>
          <p:cNvPr id="5" name="Rectangle 110"/>
          <p:cNvSpPr txBox="1">
            <a:spLocks noChangeArrowheads="1"/>
          </p:cNvSpPr>
          <p:nvPr/>
        </p:nvSpPr>
        <p:spPr bwMode="auto">
          <a:xfrm>
            <a:off x="899592" y="4149080"/>
            <a:ext cx="7308305" cy="504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UY" sz="2400" b="0" i="0" u="none" strike="noStrike" kern="0" cap="none" spc="0" normalizeH="0" baseline="0" noProof="0" dirty="0" err="1" smtClean="0">
                <a:ln>
                  <a:noFill/>
                </a:ln>
                <a:solidFill>
                  <a:schemeClr val="bg1"/>
                </a:solidFill>
                <a:effectLst/>
                <a:uLnTx/>
                <a:uFillTx/>
                <a:latin typeface="+mj-lt"/>
                <a:ea typeface="+mj-ea"/>
                <a:cs typeface="+mj-cs"/>
              </a:rPr>
              <a:t>Under</a:t>
            </a:r>
            <a:r>
              <a:rPr kumimoji="0" lang="es-UY" sz="2400" b="0" i="0" u="none" strike="noStrike" kern="0" cap="none" spc="0" normalizeH="0" baseline="0" noProof="0" dirty="0" smtClean="0">
                <a:ln>
                  <a:noFill/>
                </a:ln>
                <a:solidFill>
                  <a:schemeClr val="bg1"/>
                </a:solidFill>
                <a:effectLst/>
                <a:uLnTx/>
                <a:uFillTx/>
                <a:latin typeface="+mj-lt"/>
                <a:ea typeface="+mj-ea"/>
                <a:cs typeface="+mj-cs"/>
              </a:rPr>
              <a:t> </a:t>
            </a:r>
            <a:r>
              <a:rPr kumimoji="0" lang="es-UY" sz="2400" b="0" i="0" u="none" strike="noStrike" kern="0" cap="none" spc="0" normalizeH="0" baseline="0" noProof="0" dirty="0" err="1" smtClean="0">
                <a:ln>
                  <a:noFill/>
                </a:ln>
                <a:solidFill>
                  <a:schemeClr val="bg1"/>
                </a:solidFill>
                <a:effectLst/>
                <a:uLnTx/>
                <a:uFillTx/>
                <a:latin typeface="+mj-lt"/>
                <a:ea typeface="+mj-ea"/>
                <a:cs typeface="+mj-cs"/>
              </a:rPr>
              <a:t>the</a:t>
            </a:r>
            <a:r>
              <a:rPr kumimoji="0" lang="es-UY" sz="2400" b="0" i="0" u="none" strike="noStrike" kern="0" cap="none" spc="0" normalizeH="0" baseline="0" noProof="0" dirty="0" smtClean="0">
                <a:ln>
                  <a:noFill/>
                </a:ln>
                <a:solidFill>
                  <a:schemeClr val="bg1"/>
                </a:solidFill>
                <a:effectLst/>
                <a:uLnTx/>
                <a:uFillTx/>
                <a:latin typeface="+mj-lt"/>
                <a:ea typeface="+mj-ea"/>
                <a:cs typeface="+mj-cs"/>
              </a:rPr>
              <a:t> </a:t>
            </a:r>
            <a:r>
              <a:rPr kumimoji="0" lang="es-UY" sz="2400" b="0" i="0" u="none" strike="noStrike" kern="0" cap="none" spc="0" normalizeH="0" baseline="0" noProof="0" dirty="0" err="1" smtClean="0">
                <a:ln>
                  <a:noFill/>
                </a:ln>
                <a:solidFill>
                  <a:schemeClr val="bg1"/>
                </a:solidFill>
                <a:effectLst/>
                <a:uLnTx/>
                <a:uFillTx/>
                <a:latin typeface="+mj-lt"/>
                <a:ea typeface="+mj-ea"/>
                <a:cs typeface="+mj-cs"/>
              </a:rPr>
              <a:t>guidance</a:t>
            </a:r>
            <a:r>
              <a:rPr kumimoji="0" lang="es-UY" sz="2400" b="0" i="0" u="none" strike="noStrike" kern="0" cap="none" spc="0" normalizeH="0" baseline="0" noProof="0" dirty="0" smtClean="0">
                <a:ln>
                  <a:noFill/>
                </a:ln>
                <a:solidFill>
                  <a:schemeClr val="bg1"/>
                </a:solidFill>
                <a:effectLst/>
                <a:uLnTx/>
                <a:uFillTx/>
                <a:latin typeface="+mj-lt"/>
                <a:ea typeface="+mj-ea"/>
                <a:cs typeface="+mj-cs"/>
              </a:rPr>
              <a:t> of </a:t>
            </a:r>
            <a:r>
              <a:rPr kumimoji="0" lang="es-UY" sz="2400" b="1" i="0" strike="noStrike" kern="0" cap="none" spc="0" normalizeH="0" baseline="0" noProof="0" dirty="0" smtClean="0">
                <a:ln>
                  <a:noFill/>
                </a:ln>
                <a:solidFill>
                  <a:schemeClr val="bg1"/>
                </a:solidFill>
                <a:effectLst/>
                <a:uLnTx/>
                <a:uFillTx/>
                <a:latin typeface="+mj-lt"/>
                <a:ea typeface="+mj-ea"/>
                <a:cs typeface="+mj-cs"/>
              </a:rPr>
              <a:t>Dr.</a:t>
            </a:r>
            <a:r>
              <a:rPr kumimoji="0" lang="es-UY" sz="2400" b="1" i="0" strike="noStrike" kern="0" cap="none" spc="0" normalizeH="0" noProof="0" dirty="0" smtClean="0">
                <a:ln>
                  <a:noFill/>
                </a:ln>
                <a:solidFill>
                  <a:schemeClr val="bg1"/>
                </a:solidFill>
                <a:effectLst/>
                <a:uLnTx/>
                <a:uFillTx/>
                <a:latin typeface="+mj-lt"/>
                <a:ea typeface="+mj-ea"/>
                <a:cs typeface="+mj-cs"/>
              </a:rPr>
              <a:t> </a:t>
            </a:r>
            <a:r>
              <a:rPr kumimoji="0" lang="es-UY" sz="2400" b="1" i="0" strike="noStrike" kern="0" cap="none" spc="0" normalizeH="0" noProof="0" dirty="0" err="1" smtClean="0">
                <a:ln>
                  <a:noFill/>
                </a:ln>
                <a:solidFill>
                  <a:schemeClr val="bg1"/>
                </a:solidFill>
                <a:effectLst/>
                <a:uLnTx/>
                <a:uFillTx/>
                <a:latin typeface="+mj-lt"/>
                <a:ea typeface="+mj-ea"/>
                <a:cs typeface="+mj-cs"/>
              </a:rPr>
              <a:t>Sanjeev</a:t>
            </a:r>
            <a:r>
              <a:rPr kumimoji="0" lang="es-UY" sz="2400" b="1" i="0" strike="noStrike" kern="0" cap="none" spc="0" normalizeH="0" noProof="0" dirty="0" smtClean="0">
                <a:ln>
                  <a:noFill/>
                </a:ln>
                <a:solidFill>
                  <a:schemeClr val="bg1"/>
                </a:solidFill>
                <a:effectLst/>
                <a:uLnTx/>
                <a:uFillTx/>
                <a:latin typeface="+mj-lt"/>
                <a:ea typeface="+mj-ea"/>
                <a:cs typeface="+mj-cs"/>
              </a:rPr>
              <a:t> </a:t>
            </a:r>
            <a:r>
              <a:rPr kumimoji="0" lang="es-UY" sz="2400" b="1" i="0" strike="noStrike" kern="0" cap="none" spc="0" normalizeH="0" noProof="0" dirty="0" err="1" smtClean="0">
                <a:ln>
                  <a:noFill/>
                </a:ln>
                <a:solidFill>
                  <a:schemeClr val="bg1"/>
                </a:solidFill>
                <a:effectLst/>
                <a:uLnTx/>
                <a:uFillTx/>
                <a:latin typeface="+mj-lt"/>
                <a:ea typeface="+mj-ea"/>
                <a:cs typeface="+mj-cs"/>
              </a:rPr>
              <a:t>Sofat</a:t>
            </a:r>
            <a:endParaRPr kumimoji="0" lang="es-ES" sz="2400" b="1" i="0" strike="noStrike" kern="0" cap="none" spc="0" normalizeH="0" baseline="0" noProof="0" dirty="0" smtClean="0">
              <a:ln>
                <a:noFill/>
              </a:ln>
              <a:solidFill>
                <a:schemeClr val="bg1"/>
              </a:solidFill>
              <a:effectLst/>
              <a:uLnTx/>
              <a:uFillTx/>
              <a:latin typeface="+mj-lt"/>
              <a:ea typeface="+mj-ea"/>
              <a:cs typeface="+mj-cs"/>
            </a:endParaRPr>
          </a:p>
        </p:txBody>
      </p:sp>
      <p:sp>
        <p:nvSpPr>
          <p:cNvPr id="6" name="Rectangle 110"/>
          <p:cNvSpPr txBox="1">
            <a:spLocks noChangeArrowheads="1"/>
          </p:cNvSpPr>
          <p:nvPr/>
        </p:nvSpPr>
        <p:spPr bwMode="auto">
          <a:xfrm>
            <a:off x="5472608" y="5373216"/>
            <a:ext cx="3995936" cy="12241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sz="2000" kern="0" dirty="0" err="1" smtClean="0">
                <a:solidFill>
                  <a:schemeClr val="bg1"/>
                </a:solidFill>
                <a:latin typeface="+mj-lt"/>
                <a:ea typeface="+mj-ea"/>
                <a:cs typeface="+mj-cs"/>
              </a:rPr>
              <a:t>Amisha</a:t>
            </a:r>
            <a:r>
              <a:rPr lang="es-ES" sz="2000" kern="0" dirty="0" smtClean="0">
                <a:solidFill>
                  <a:schemeClr val="bg1"/>
                </a:solidFill>
                <a:latin typeface="+mj-lt"/>
                <a:ea typeface="+mj-ea"/>
                <a:cs typeface="+mj-cs"/>
              </a:rPr>
              <a:t> </a:t>
            </a:r>
            <a:r>
              <a:rPr lang="es-ES" sz="2000" kern="0" dirty="0" err="1" smtClean="0">
                <a:solidFill>
                  <a:schemeClr val="bg1"/>
                </a:solidFill>
                <a:latin typeface="+mj-lt"/>
                <a:ea typeface="+mj-ea"/>
                <a:cs typeface="+mj-cs"/>
              </a:rPr>
              <a:t>Jindal</a:t>
            </a:r>
            <a:r>
              <a:rPr lang="es-ES" sz="2000" kern="0" dirty="0" smtClean="0">
                <a:solidFill>
                  <a:schemeClr val="bg1"/>
                </a:solidFill>
                <a:latin typeface="+mj-lt"/>
                <a:ea typeface="+mj-ea"/>
                <a:cs typeface="+mj-cs"/>
              </a:rPr>
              <a:t> (</a:t>
            </a:r>
            <a:r>
              <a:rPr lang="es-ES" sz="2000" kern="0" dirty="0">
                <a:solidFill>
                  <a:schemeClr val="bg1"/>
                </a:solidFill>
                <a:latin typeface="+mj-lt"/>
                <a:ea typeface="+mj-ea"/>
                <a:cs typeface="+mj-cs"/>
              </a:rPr>
              <a:t>14103061</a:t>
            </a:r>
            <a:r>
              <a:rPr lang="es-ES" sz="2000" kern="0" dirty="0" smtClean="0">
                <a:solidFill>
                  <a:schemeClr val="bg1"/>
                </a:solidFill>
                <a:latin typeface="+mj-lt"/>
                <a:ea typeface="+mj-ea"/>
                <a:cs typeface="+mj-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lang="es-ES" sz="2000" kern="0" dirty="0" err="1" smtClean="0">
                <a:solidFill>
                  <a:schemeClr val="bg1"/>
                </a:solidFill>
                <a:latin typeface="+mj-lt"/>
                <a:ea typeface="+mj-ea"/>
                <a:cs typeface="+mj-cs"/>
              </a:rPr>
              <a:t>Divya</a:t>
            </a:r>
            <a:r>
              <a:rPr lang="es-ES" sz="2000" kern="0" dirty="0" smtClean="0">
                <a:solidFill>
                  <a:schemeClr val="bg1"/>
                </a:solidFill>
                <a:latin typeface="+mj-lt"/>
                <a:ea typeface="+mj-ea"/>
                <a:cs typeface="+mj-cs"/>
              </a:rPr>
              <a:t> </a:t>
            </a:r>
            <a:r>
              <a:rPr lang="es-ES" sz="2000" kern="0" dirty="0" err="1" smtClean="0">
                <a:solidFill>
                  <a:schemeClr val="bg1"/>
                </a:solidFill>
                <a:latin typeface="+mj-lt"/>
                <a:ea typeface="+mj-ea"/>
                <a:cs typeface="+mj-cs"/>
              </a:rPr>
              <a:t>Sharma</a:t>
            </a:r>
            <a:r>
              <a:rPr lang="es-ES" sz="2000" kern="0" dirty="0" smtClean="0">
                <a:solidFill>
                  <a:schemeClr val="bg1"/>
                </a:solidFill>
                <a:latin typeface="+mj-lt"/>
                <a:ea typeface="+mj-ea"/>
                <a:cs typeface="+mj-cs"/>
              </a:rPr>
              <a:t> (14103062)</a:t>
            </a:r>
          </a:p>
          <a:p>
            <a:pPr marL="0" marR="0" lvl="0" indent="0" algn="ctr" defTabSz="914400" rtl="0" eaLnBrk="1" fontAlgn="base" latinLnBrk="0" hangingPunct="1">
              <a:lnSpc>
                <a:spcPct val="100000"/>
              </a:lnSpc>
              <a:spcBef>
                <a:spcPct val="0"/>
              </a:spcBef>
              <a:spcAft>
                <a:spcPct val="0"/>
              </a:spcAft>
              <a:buClrTx/>
              <a:buSzTx/>
              <a:buFontTx/>
              <a:buNone/>
              <a:tabLst/>
              <a:defRPr/>
            </a:pPr>
            <a:r>
              <a:rPr lang="es-ES" sz="2000" kern="0" dirty="0" err="1" smtClean="0">
                <a:solidFill>
                  <a:schemeClr val="bg1"/>
                </a:solidFill>
                <a:latin typeface="+mj-lt"/>
                <a:ea typeface="+mj-ea"/>
                <a:cs typeface="+mj-cs"/>
              </a:rPr>
              <a:t>Taresh</a:t>
            </a:r>
            <a:r>
              <a:rPr lang="es-ES" sz="2000" kern="0" dirty="0" smtClean="0">
                <a:solidFill>
                  <a:schemeClr val="bg1"/>
                </a:solidFill>
                <a:latin typeface="+mj-lt"/>
                <a:ea typeface="+mj-ea"/>
                <a:cs typeface="+mj-cs"/>
              </a:rPr>
              <a:t> </a:t>
            </a:r>
            <a:r>
              <a:rPr lang="es-ES" sz="2000" kern="0" dirty="0" err="1" smtClean="0">
                <a:solidFill>
                  <a:schemeClr val="bg1"/>
                </a:solidFill>
                <a:latin typeface="+mj-lt"/>
                <a:ea typeface="+mj-ea"/>
                <a:cs typeface="+mj-cs"/>
              </a:rPr>
              <a:t>Dewan</a:t>
            </a:r>
            <a:r>
              <a:rPr lang="es-ES" sz="2000" kern="0" dirty="0" smtClean="0">
                <a:solidFill>
                  <a:schemeClr val="bg1"/>
                </a:solidFill>
                <a:latin typeface="+mj-lt"/>
                <a:ea typeface="+mj-ea"/>
                <a:cs typeface="+mj-cs"/>
              </a:rPr>
              <a:t> (14103053)</a:t>
            </a:r>
            <a:endParaRPr lang="es-ES" sz="2000" kern="0" dirty="0">
              <a:solidFill>
                <a:schemeClr val="bg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kern="0" dirty="0" smtClean="0">
                <a:solidFill>
                  <a:schemeClr val="tx2"/>
                </a:solidFill>
                <a:latin typeface="Arial" panose="020B0604020202020204" pitchFamily="34" charset="0"/>
                <a:ea typeface="+mj-ea"/>
                <a:cs typeface="Arial" panose="020B0604020202020204" pitchFamily="34" charset="0"/>
              </a:rPr>
              <a:t>HOSTEL MANAGEMENT APP</a:t>
            </a:r>
            <a:endParaRPr kumimoji="0" lang="en-US" sz="4400" b="0" i="0" u="none" strike="noStrike" kern="0" cap="none" spc="0" normalizeH="0" baseline="0" noProof="0" dirty="0">
              <a:ln>
                <a:noFill/>
              </a:ln>
              <a:solidFill>
                <a:schemeClr val="tx2"/>
              </a:solidFill>
              <a:effectLst/>
              <a:uLnTx/>
              <a:uFillTx/>
              <a:latin typeface="Arial" panose="020B0604020202020204" pitchFamily="34" charset="0"/>
              <a:ea typeface="+mj-ea"/>
              <a:cs typeface="Arial" panose="020B0604020202020204" pitchFamily="34" charset="0"/>
            </a:endParaRPr>
          </a:p>
        </p:txBody>
      </p:sp>
      <p:cxnSp>
        <p:nvCxnSpPr>
          <p:cNvPr id="5" name="Straight Connector 4"/>
          <p:cNvCxnSpPr/>
          <p:nvPr/>
        </p:nvCxnSpPr>
        <p:spPr>
          <a:xfrm flipV="1">
            <a:off x="467544" y="171399"/>
            <a:ext cx="8208912" cy="254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67544" y="1196752"/>
            <a:ext cx="8208912" cy="254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Diagram 10"/>
          <p:cNvGraphicFramePr/>
          <p:nvPr>
            <p:extLst>
              <p:ext uri="{D42A27DB-BD31-4B8C-83A1-F6EECF244321}">
                <p14:modId xmlns="" xmlns:p14="http://schemas.microsoft.com/office/powerpoint/2010/main" val="2188277463"/>
              </p:ext>
            </p:extLst>
          </p:nvPr>
        </p:nvGraphicFramePr>
        <p:xfrm>
          <a:off x="611560" y="2311932"/>
          <a:ext cx="4536504" cy="3637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6" name="Picture 4"/>
          <p:cNvPicPr>
            <a:picLocks noChangeAspect="1" noChangeArrowheads="1"/>
          </p:cNvPicPr>
          <p:nvPr/>
        </p:nvPicPr>
        <p:blipFill>
          <a:blip r:embed="rId7" cstate="print"/>
          <a:srcRect/>
          <a:stretch>
            <a:fillRect/>
          </a:stretch>
        </p:blipFill>
        <p:spPr bwMode="auto">
          <a:xfrm>
            <a:off x="5436096" y="3356992"/>
            <a:ext cx="3410665" cy="15514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noProof="0" dirty="0" smtClean="0">
                <a:solidFill>
                  <a:schemeClr val="bg1"/>
                </a:solidFill>
                <a:latin typeface="Arial" panose="020B0604020202020204" pitchFamily="34" charset="0"/>
                <a:ea typeface="+mj-ea"/>
                <a:cs typeface="Arial" panose="020B0604020202020204" pitchFamily="34" charset="0"/>
              </a:rPr>
              <a:t>OBJECTIVES</a:t>
            </a:r>
            <a:endParaRPr kumimoji="0" lang="en-US" sz="4000" b="0"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5362" name="Picture 2" descr="Image result for cartoon person working on paper stacks"/>
          <p:cNvPicPr>
            <a:picLocks noChangeAspect="1" noChangeArrowheads="1"/>
          </p:cNvPicPr>
          <p:nvPr/>
        </p:nvPicPr>
        <p:blipFill>
          <a:blip r:embed="rId2" cstate="print"/>
          <a:srcRect/>
          <a:stretch>
            <a:fillRect/>
          </a:stretch>
        </p:blipFill>
        <p:spPr bwMode="auto">
          <a:xfrm>
            <a:off x="5868144" y="2348390"/>
            <a:ext cx="2736304" cy="3024826"/>
          </a:xfrm>
          <a:prstGeom prst="rect">
            <a:avLst/>
          </a:prstGeom>
          <a:noFill/>
        </p:spPr>
      </p:pic>
      <p:sp>
        <p:nvSpPr>
          <p:cNvPr id="15363" name="Rectangle 3"/>
          <p:cNvSpPr>
            <a:spLocks noChangeArrowheads="1"/>
          </p:cNvSpPr>
          <p:nvPr/>
        </p:nvSpPr>
        <p:spPr bwMode="auto">
          <a:xfrm>
            <a:off x="323528" y="1671766"/>
            <a:ext cx="5184576" cy="45089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indent="0" algn="just" defTabSz="914400" eaLnBrk="0" latinLnBrk="0" hangingPunct="0">
              <a:lnSpc>
                <a:spcPct val="150000"/>
              </a:lnSpc>
              <a:buClrTx/>
              <a:buSzTx/>
              <a:tabLst/>
            </a:pPr>
            <a:r>
              <a:rPr lang="en-US" sz="2400" dirty="0">
                <a:solidFill>
                  <a:srgbClr val="000000"/>
                </a:solidFill>
                <a:latin typeface="Calibri" pitchFamily="34" charset="0"/>
                <a:cs typeface="Calibri" pitchFamily="34" charset="0"/>
              </a:rPr>
              <a:t>Our objectives include :</a:t>
            </a:r>
          </a:p>
          <a:p>
            <a:pPr marL="0" marR="0" lvl="0" indent="0" algn="just" defTabSz="914400" rtl="0" eaLnBrk="0" fontAlgn="base" latinLnBrk="0" hangingPunct="0">
              <a:lnSpc>
                <a:spcPct val="150000"/>
              </a:lnSpc>
              <a:spcBef>
                <a:spcPct val="0"/>
              </a:spcBef>
              <a:spcAft>
                <a:spcPct val="0"/>
              </a:spcAft>
              <a:buClrTx/>
              <a:buSzTx/>
              <a:tabLst/>
            </a:pPr>
            <a:endParaRPr lang="en-US" sz="1400" dirty="0">
              <a:latin typeface="Calibri" pitchFamily="34" charset="0"/>
              <a:cs typeface="Calibri" pitchFamily="34" charset="0"/>
            </a:endParaRPr>
          </a:p>
          <a:p>
            <a:pPr marL="342900" lvl="0" indent="-342900" algn="just">
              <a:lnSpc>
                <a:spcPct val="150000"/>
              </a:lnSpc>
              <a:buFont typeface="+mj-lt"/>
              <a:buAutoNum type="arabicPeriod"/>
            </a:pPr>
            <a:r>
              <a:rPr lang="en-US" sz="2400" dirty="0" smtClean="0">
                <a:solidFill>
                  <a:srgbClr val="000000"/>
                </a:solidFill>
                <a:latin typeface="Calibri" pitchFamily="34" charset="0"/>
                <a:cs typeface="Calibri" pitchFamily="34" charset="0"/>
              </a:rPr>
              <a:t>Reducing </a:t>
            </a:r>
            <a:r>
              <a:rPr lang="en-US" sz="2400" dirty="0">
                <a:solidFill>
                  <a:srgbClr val="000000"/>
                </a:solidFill>
                <a:latin typeface="Calibri" pitchFamily="34" charset="0"/>
                <a:cs typeface="Calibri" pitchFamily="34" charset="0"/>
              </a:rPr>
              <a:t>manual </a:t>
            </a:r>
            <a:r>
              <a:rPr lang="en-US" sz="2400" dirty="0" smtClean="0">
                <a:solidFill>
                  <a:srgbClr val="000000"/>
                </a:solidFill>
                <a:latin typeface="Calibri" pitchFamily="34" charset="0"/>
                <a:cs typeface="Calibri" pitchFamily="34" charset="0"/>
              </a:rPr>
              <a:t>work and tedious paperwork.</a:t>
            </a:r>
            <a:endParaRPr lang="en-US" sz="2400" dirty="0">
              <a:solidFill>
                <a:srgbClr val="000000"/>
              </a:solidFill>
              <a:latin typeface="Calibri" pitchFamily="34" charset="0"/>
              <a:cs typeface="Calibri" pitchFamily="34" charset="0"/>
            </a:endParaRPr>
          </a:p>
          <a:p>
            <a:pPr marL="342900" lvl="0" indent="-342900" algn="just">
              <a:lnSpc>
                <a:spcPct val="150000"/>
              </a:lnSpc>
              <a:buFont typeface="+mj-lt"/>
              <a:buAutoNum type="arabicPeriod"/>
            </a:pPr>
            <a:r>
              <a:rPr lang="en-US" sz="2400" dirty="0" smtClean="0">
                <a:solidFill>
                  <a:srgbClr val="000000"/>
                </a:solidFill>
                <a:latin typeface="Calibri" pitchFamily="34" charset="0"/>
                <a:cs typeface="Calibri" pitchFamily="34" charset="0"/>
              </a:rPr>
              <a:t>Reducing </a:t>
            </a:r>
            <a:r>
              <a:rPr lang="en-US" sz="2400" dirty="0">
                <a:solidFill>
                  <a:srgbClr val="000000"/>
                </a:solidFill>
                <a:latin typeface="Calibri" pitchFamily="34" charset="0"/>
                <a:cs typeface="Calibri" pitchFamily="34" charset="0"/>
              </a:rPr>
              <a:t>inconsistency, ambiguity, data access     and retrieval </a:t>
            </a:r>
            <a:r>
              <a:rPr lang="en-US" sz="2400" dirty="0" smtClean="0">
                <a:solidFill>
                  <a:srgbClr val="000000"/>
                </a:solidFill>
                <a:latin typeface="Calibri" pitchFamily="34" charset="0"/>
                <a:cs typeface="Calibri" pitchFamily="34" charset="0"/>
              </a:rPr>
              <a:t>problems.</a:t>
            </a:r>
            <a:endParaRPr lang="en-US" sz="2400" dirty="0">
              <a:solidFill>
                <a:srgbClr val="000000"/>
              </a:solidFill>
              <a:latin typeface="Calibri" pitchFamily="34" charset="0"/>
              <a:cs typeface="Calibri" pitchFamily="34" charset="0"/>
            </a:endParaRPr>
          </a:p>
          <a:p>
            <a:pPr marL="342900" lvl="0" indent="-342900" algn="just">
              <a:lnSpc>
                <a:spcPct val="150000"/>
              </a:lnSpc>
              <a:buFont typeface="+mj-lt"/>
              <a:buAutoNum type="arabicPeriod"/>
            </a:pPr>
            <a:r>
              <a:rPr lang="en-US" sz="2400" dirty="0" smtClean="0">
                <a:solidFill>
                  <a:srgbClr val="000000"/>
                </a:solidFill>
                <a:latin typeface="Calibri" pitchFamily="34" charset="0"/>
                <a:cs typeface="Calibri" pitchFamily="34" charset="0"/>
              </a:rPr>
              <a:t>Ensuring </a:t>
            </a:r>
            <a:r>
              <a:rPr lang="en-US" sz="2400" dirty="0">
                <a:solidFill>
                  <a:srgbClr val="000000"/>
                </a:solidFill>
                <a:latin typeface="Calibri" pitchFamily="34" charset="0"/>
                <a:cs typeface="Calibri" pitchFamily="34" charset="0"/>
              </a:rPr>
              <a:t>effective communication between management and </a:t>
            </a:r>
            <a:r>
              <a:rPr lang="en-US" sz="2400" dirty="0" smtClean="0">
                <a:solidFill>
                  <a:srgbClr val="000000"/>
                </a:solidFill>
                <a:latin typeface="Calibri" pitchFamily="34" charset="0"/>
                <a:cs typeface="Calibri" pitchFamily="34" charset="0"/>
              </a:rPr>
              <a:t>students.</a:t>
            </a:r>
            <a:endParaRPr lang="en-US" sz="2400" dirty="0">
              <a:solidFill>
                <a:srgbClr val="000000"/>
              </a:solidFill>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sz="1400" dirty="0" smtClean="0">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lide(fromBottom)">
                                      <p:cBhvr>
                                        <p:cTn id="7" dur="500"/>
                                        <p:tgtEl>
                                          <p:spTgt spid="1536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animEffect transition="in" filter="slide(fromBottom)">
                                      <p:cBhvr>
                                        <p:cTn id="11" dur="500"/>
                                        <p:tgtEl>
                                          <p:spTgt spid="15363">
                                            <p:txEl>
                                              <p:pRg st="2" end="2"/>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animEffect transition="in" filter="slide(fromBottom)">
                                      <p:cBhvr>
                                        <p:cTn id="15" dur="500"/>
                                        <p:tgtEl>
                                          <p:spTgt spid="15363">
                                            <p:txEl>
                                              <p:pRg st="3" end="3"/>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slide(fromBottom)">
                                      <p:cBhvr>
                                        <p:cTn id="19"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noProof="0" dirty="0" smtClean="0">
                <a:solidFill>
                  <a:schemeClr val="bg1"/>
                </a:solidFill>
                <a:latin typeface="Arial" panose="020B0604020202020204" pitchFamily="34" charset="0"/>
                <a:ea typeface="+mj-ea"/>
                <a:cs typeface="Arial" panose="020B0604020202020204" pitchFamily="34" charset="0"/>
              </a:rPr>
              <a:t>DESIGN</a:t>
            </a:r>
            <a:endParaRPr kumimoji="0" lang="en-US" sz="4000" b="0"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15363" name="Rectangle 3"/>
          <p:cNvSpPr>
            <a:spLocks noChangeArrowheads="1"/>
          </p:cNvSpPr>
          <p:nvPr/>
        </p:nvSpPr>
        <p:spPr bwMode="auto">
          <a:xfrm>
            <a:off x="323528" y="1477941"/>
            <a:ext cx="8496944" cy="55604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algn="just">
              <a:lnSpc>
                <a:spcPct val="150000"/>
              </a:lnSpc>
              <a:spcBef>
                <a:spcPts val="0"/>
              </a:spcBef>
              <a:spcAft>
                <a:spcPts val="1000"/>
              </a:spcAft>
            </a:pPr>
            <a:r>
              <a:rPr lang="en-US" sz="1600" b="1" u="sng" dirty="0" smtClean="0">
                <a:latin typeface="Calibri"/>
                <a:ea typeface="Calibri"/>
                <a:cs typeface="Times New Roman"/>
              </a:rPr>
              <a:t>Back - End</a:t>
            </a:r>
            <a:r>
              <a:rPr lang="en-US" sz="1600" dirty="0" smtClean="0">
                <a:latin typeface="Calibri"/>
                <a:ea typeface="Calibri"/>
                <a:cs typeface="Times New Roman"/>
              </a:rPr>
              <a:t> : </a:t>
            </a:r>
            <a:r>
              <a:rPr lang="en-US" sz="1600" dirty="0" err="1" smtClean="0">
                <a:latin typeface="Calibri"/>
                <a:ea typeface="Calibri"/>
                <a:cs typeface="Times New Roman"/>
              </a:rPr>
              <a:t>SQLite</a:t>
            </a:r>
            <a:r>
              <a:rPr lang="en-US" sz="1600" dirty="0" smtClean="0">
                <a:latin typeface="Calibri"/>
                <a:ea typeface="Calibri"/>
                <a:cs typeface="Times New Roman"/>
              </a:rPr>
              <a:t> </a:t>
            </a:r>
          </a:p>
          <a:p>
            <a:pPr marL="0" marR="0" algn="just">
              <a:lnSpc>
                <a:spcPct val="150000"/>
              </a:lnSpc>
              <a:spcBef>
                <a:spcPts val="0"/>
              </a:spcBef>
              <a:spcAft>
                <a:spcPts val="1000"/>
              </a:spcAft>
            </a:pPr>
            <a:r>
              <a:rPr lang="en-US" sz="1600" b="1" u="sng" dirty="0" smtClean="0">
                <a:latin typeface="Calibri"/>
                <a:ea typeface="Calibri"/>
                <a:cs typeface="Times New Roman"/>
              </a:rPr>
              <a:t>Front - End</a:t>
            </a:r>
            <a:r>
              <a:rPr lang="en-US" sz="1600" dirty="0" smtClean="0">
                <a:latin typeface="Calibri"/>
                <a:ea typeface="Calibri"/>
                <a:cs typeface="Times New Roman"/>
              </a:rPr>
              <a:t> : Java (Android Studio)</a:t>
            </a:r>
          </a:p>
          <a:p>
            <a:pPr marL="0" marR="0" algn="just">
              <a:lnSpc>
                <a:spcPct val="150000"/>
              </a:lnSpc>
              <a:spcBef>
                <a:spcPts val="0"/>
              </a:spcBef>
              <a:spcAft>
                <a:spcPts val="1000"/>
              </a:spcAft>
            </a:pPr>
            <a:r>
              <a:rPr lang="en-US" sz="1600" dirty="0" smtClean="0">
                <a:latin typeface="Calibri"/>
                <a:ea typeface="Calibri"/>
                <a:cs typeface="Times New Roman"/>
              </a:rPr>
              <a:t>Our project will be based on the management system of Vindhya Hostel, PEC University of Technology. It will automate the daily activities of the hostel so as to reduce manual work. It shall include the following aspects : </a:t>
            </a:r>
          </a:p>
          <a:p>
            <a:pPr marL="342900" marR="0" lvl="0" indent="-342900" algn="just">
              <a:lnSpc>
                <a:spcPct val="150000"/>
              </a:lnSpc>
              <a:spcBef>
                <a:spcPts val="0"/>
              </a:spcBef>
              <a:spcAft>
                <a:spcPts val="0"/>
              </a:spcAft>
              <a:buFont typeface="+mj-lt"/>
              <a:buAutoNum type="arabicPeriod"/>
            </a:pPr>
            <a:r>
              <a:rPr lang="en-US" sz="1600" dirty="0" smtClean="0">
                <a:latin typeface="Calibri"/>
                <a:ea typeface="Calibri"/>
                <a:cs typeface="Times New Roman"/>
              </a:rPr>
              <a:t>Student Details</a:t>
            </a:r>
          </a:p>
          <a:p>
            <a:pPr marL="342900" marR="0" lvl="0" indent="-342900" algn="just">
              <a:lnSpc>
                <a:spcPct val="150000"/>
              </a:lnSpc>
              <a:spcBef>
                <a:spcPts val="0"/>
              </a:spcBef>
              <a:spcAft>
                <a:spcPts val="0"/>
              </a:spcAft>
              <a:buFont typeface="+mj-lt"/>
              <a:buAutoNum type="arabicPeriod"/>
            </a:pPr>
            <a:r>
              <a:rPr lang="en-US" sz="1600" dirty="0" smtClean="0">
                <a:latin typeface="Calibri"/>
                <a:ea typeface="Calibri"/>
                <a:cs typeface="Times New Roman"/>
              </a:rPr>
              <a:t>Mess Bills</a:t>
            </a:r>
          </a:p>
          <a:p>
            <a:pPr marL="342900" marR="0" lvl="0" indent="-342900" algn="just">
              <a:lnSpc>
                <a:spcPct val="150000"/>
              </a:lnSpc>
              <a:spcBef>
                <a:spcPts val="0"/>
              </a:spcBef>
              <a:spcAft>
                <a:spcPts val="0"/>
              </a:spcAft>
              <a:buFont typeface="+mj-lt"/>
              <a:buAutoNum type="arabicPeriod"/>
            </a:pPr>
            <a:r>
              <a:rPr lang="en-US" sz="1600" dirty="0" smtClean="0">
                <a:latin typeface="Calibri"/>
                <a:ea typeface="Calibri"/>
                <a:cs typeface="Times New Roman"/>
              </a:rPr>
              <a:t>Complaints</a:t>
            </a:r>
          </a:p>
          <a:p>
            <a:pPr marL="342900" marR="0" lvl="0" indent="-342900" algn="just">
              <a:lnSpc>
                <a:spcPct val="150000"/>
              </a:lnSpc>
              <a:spcBef>
                <a:spcPts val="0"/>
              </a:spcBef>
              <a:spcAft>
                <a:spcPts val="0"/>
              </a:spcAft>
              <a:buFont typeface="+mj-lt"/>
              <a:buAutoNum type="arabicPeriod"/>
            </a:pPr>
            <a:r>
              <a:rPr lang="en-US" sz="1600" dirty="0" smtClean="0">
                <a:latin typeface="Calibri"/>
                <a:ea typeface="Calibri"/>
                <a:cs typeface="Times New Roman"/>
              </a:rPr>
              <a:t>Staff Details</a:t>
            </a:r>
          </a:p>
          <a:p>
            <a:pPr marL="342900" marR="0" lvl="0" indent="-342900" algn="just">
              <a:lnSpc>
                <a:spcPct val="150000"/>
              </a:lnSpc>
              <a:spcBef>
                <a:spcPts val="0"/>
              </a:spcBef>
              <a:spcAft>
                <a:spcPts val="0"/>
              </a:spcAft>
              <a:buFont typeface="+mj-lt"/>
              <a:buAutoNum type="arabicPeriod"/>
            </a:pPr>
            <a:r>
              <a:rPr lang="en-US" sz="1600" dirty="0" smtClean="0">
                <a:latin typeface="Calibri"/>
                <a:ea typeface="Calibri"/>
                <a:cs typeface="Times New Roman"/>
              </a:rPr>
              <a:t>Night mess</a:t>
            </a:r>
          </a:p>
          <a:p>
            <a:pPr marL="342900" marR="0" lvl="0" indent="-342900" algn="just">
              <a:lnSpc>
                <a:spcPct val="150000"/>
              </a:lnSpc>
              <a:spcBef>
                <a:spcPts val="0"/>
              </a:spcBef>
              <a:spcAft>
                <a:spcPts val="0"/>
              </a:spcAft>
              <a:buFont typeface="+mj-lt"/>
              <a:buAutoNum type="arabicPeriod"/>
            </a:pPr>
            <a:r>
              <a:rPr lang="en-US" sz="1600" dirty="0" smtClean="0">
                <a:latin typeface="Calibri"/>
                <a:ea typeface="Calibri"/>
                <a:cs typeface="Times New Roman"/>
              </a:rPr>
              <a:t>Hostel occasions management</a:t>
            </a:r>
          </a:p>
          <a:p>
            <a:pPr marL="342900" marR="0" lvl="0" indent="-342900" algn="just">
              <a:lnSpc>
                <a:spcPct val="150000"/>
              </a:lnSpc>
              <a:spcBef>
                <a:spcPts val="0"/>
              </a:spcBef>
              <a:spcAft>
                <a:spcPts val="0"/>
              </a:spcAft>
              <a:buFont typeface="+mj-lt"/>
              <a:buAutoNum type="arabicPeriod"/>
            </a:pPr>
            <a:r>
              <a:rPr lang="en-US" sz="1600" dirty="0" smtClean="0">
                <a:latin typeface="Calibri"/>
                <a:ea typeface="Calibri"/>
                <a:cs typeface="Times New Roman"/>
              </a:rPr>
              <a:t>Entry/Exit/Long leave/Late leave management</a:t>
            </a:r>
          </a:p>
          <a:p>
            <a:pPr marL="342900" marR="0" lvl="0" indent="-342900" algn="just">
              <a:lnSpc>
                <a:spcPct val="150000"/>
              </a:lnSpc>
              <a:spcBef>
                <a:spcPts val="0"/>
              </a:spcBef>
              <a:spcAft>
                <a:spcPts val="1000"/>
              </a:spcAft>
              <a:buFont typeface="+mj-lt"/>
              <a:buAutoNum type="arabicPeriod"/>
            </a:pPr>
            <a:r>
              <a:rPr lang="en-US" sz="1600" dirty="0" smtClean="0">
                <a:latin typeface="Calibri"/>
                <a:ea typeface="Calibri"/>
                <a:cs typeface="Times New Roman"/>
              </a:rPr>
              <a:t>Management of workers</a:t>
            </a:r>
          </a:p>
          <a:p>
            <a:pPr marL="0" marR="0" lvl="0" indent="0" algn="just" defTabSz="914400" rtl="0" eaLnBrk="0" fontAlgn="base" latinLnBrk="0" hangingPunct="0">
              <a:lnSpc>
                <a:spcPct val="100000"/>
              </a:lnSpc>
              <a:spcBef>
                <a:spcPct val="0"/>
              </a:spcBef>
              <a:spcAft>
                <a:spcPct val="0"/>
              </a:spcAft>
              <a:buClrTx/>
              <a:buSzTx/>
              <a:tabLst/>
            </a:pPr>
            <a:r>
              <a:rPr lang="en-US" sz="1000" dirty="0" smtClean="0">
                <a:latin typeface="Arial" pitchFamily="34" charset="0"/>
                <a:cs typeface="Arial" pitchFamily="34"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600" kern="0" noProof="0" dirty="0" smtClean="0">
                <a:latin typeface="Arial" panose="020B0604020202020204" pitchFamily="34" charset="0"/>
                <a:ea typeface="+mj-ea"/>
                <a:cs typeface="Arial" panose="020B0604020202020204" pitchFamily="34" charset="0"/>
              </a:rPr>
              <a:t>SCREENSHOTS – MAIN PAGE</a:t>
            </a:r>
            <a:r>
              <a:rPr lang="en-US" sz="4000" kern="0" noProof="0" dirty="0" smtClean="0">
                <a:solidFill>
                  <a:schemeClr val="bg1"/>
                </a:solidFill>
                <a:latin typeface="Arial" panose="020B0604020202020204" pitchFamily="34" charset="0"/>
                <a:ea typeface="+mj-ea"/>
                <a:cs typeface="Arial" panose="020B0604020202020204" pitchFamily="34" charset="0"/>
              </a:rPr>
              <a:t> </a:t>
            </a:r>
            <a:endParaRPr kumimoji="0" lang="en-US" sz="4000" b="0"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4579" name="Picture 3"/>
          <p:cNvPicPr>
            <a:picLocks noChangeAspect="1" noChangeArrowheads="1"/>
          </p:cNvPicPr>
          <p:nvPr/>
        </p:nvPicPr>
        <p:blipFill>
          <a:blip r:embed="rId2" cstate="print"/>
          <a:srcRect/>
          <a:stretch>
            <a:fillRect/>
          </a:stretch>
        </p:blipFill>
        <p:spPr bwMode="auto">
          <a:xfrm>
            <a:off x="5245571" y="1447869"/>
            <a:ext cx="2926829" cy="5293499"/>
          </a:xfrm>
          <a:prstGeom prst="rect">
            <a:avLst/>
          </a:prstGeom>
          <a:noFill/>
          <a:ln w="9525">
            <a:noFill/>
            <a:miter lim="800000"/>
            <a:headEnd/>
            <a:tailEnd/>
          </a:ln>
        </p:spPr>
      </p:pic>
      <p:sp>
        <p:nvSpPr>
          <p:cNvPr id="6" name="Rectangle 3"/>
          <p:cNvSpPr>
            <a:spLocks noChangeArrowheads="1"/>
          </p:cNvSpPr>
          <p:nvPr/>
        </p:nvSpPr>
        <p:spPr bwMode="auto">
          <a:xfrm>
            <a:off x="323528" y="2664347"/>
            <a:ext cx="4464496"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indent="0" algn="just" defTabSz="914400" eaLnBrk="0" latinLnBrk="0" hangingPunct="0">
              <a:lnSpc>
                <a:spcPct val="150000"/>
              </a:lnSpc>
              <a:buClrTx/>
              <a:buSzTx/>
              <a:tabLst/>
            </a:pPr>
            <a:r>
              <a:rPr lang="en-US" sz="3200" dirty="0" smtClean="0">
                <a:solidFill>
                  <a:srgbClr val="000000"/>
                </a:solidFill>
                <a:latin typeface="Calibri" pitchFamily="34" charset="0"/>
                <a:cs typeface="Calibri" pitchFamily="34" charset="0"/>
              </a:rPr>
              <a:t>The main page of our application will appear as shown on the side.</a:t>
            </a:r>
            <a:endParaRPr lang="en-US" sz="3200" dirty="0">
              <a:solidFill>
                <a:srgbClr val="000000"/>
              </a:solidFill>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sz="1400" dirty="0" smtClean="0">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24579"/>
                                        </p:tgtEl>
                                        <p:attrNameLst>
                                          <p:attrName>style.visibility</p:attrName>
                                        </p:attrNameLst>
                                      </p:cBhvr>
                                      <p:to>
                                        <p:strVal val="visible"/>
                                      </p:to>
                                    </p:set>
                                    <p:anim calcmode="lin" valueType="num">
                                      <p:cBhvr additive="base">
                                        <p:cTn id="10" dur="500" fill="hold"/>
                                        <p:tgtEl>
                                          <p:spTgt spid="24579"/>
                                        </p:tgtEl>
                                        <p:attrNameLst>
                                          <p:attrName>ppt_x</p:attrName>
                                        </p:attrNameLst>
                                      </p:cBhvr>
                                      <p:tavLst>
                                        <p:tav tm="0">
                                          <p:val>
                                            <p:strVal val="#ppt_x"/>
                                          </p:val>
                                        </p:tav>
                                        <p:tav tm="100000">
                                          <p:val>
                                            <p:strVal val="#ppt_x"/>
                                          </p:val>
                                        </p:tav>
                                      </p:tavLst>
                                    </p:anim>
                                    <p:anim calcmode="lin" valueType="num">
                                      <p:cBhvr additive="base">
                                        <p:cTn id="11"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600" kern="0" noProof="0" dirty="0" smtClean="0">
                <a:latin typeface="Arial" panose="020B0604020202020204" pitchFamily="34" charset="0"/>
                <a:ea typeface="+mj-ea"/>
                <a:cs typeface="Arial" panose="020B0604020202020204" pitchFamily="34" charset="0"/>
              </a:rPr>
              <a:t>STUDENT REGISTRATION PAGE</a:t>
            </a:r>
            <a:r>
              <a:rPr lang="en-US" sz="4000" kern="0" noProof="0" dirty="0" smtClean="0">
                <a:solidFill>
                  <a:schemeClr val="bg1"/>
                </a:solidFill>
                <a:latin typeface="Arial" panose="020B0604020202020204" pitchFamily="34" charset="0"/>
                <a:ea typeface="+mj-ea"/>
                <a:cs typeface="Arial" panose="020B0604020202020204" pitchFamily="34" charset="0"/>
              </a:rPr>
              <a:t> </a:t>
            </a:r>
            <a:endParaRPr kumimoji="0" lang="en-US" sz="4000" b="0"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6" name="Rectangle 3"/>
          <p:cNvSpPr>
            <a:spLocks noChangeArrowheads="1"/>
          </p:cNvSpPr>
          <p:nvPr/>
        </p:nvSpPr>
        <p:spPr bwMode="auto">
          <a:xfrm>
            <a:off x="323528" y="2664347"/>
            <a:ext cx="4464496"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indent="0" algn="just" defTabSz="914400" eaLnBrk="0" latinLnBrk="0" hangingPunct="0">
              <a:lnSpc>
                <a:spcPct val="150000"/>
              </a:lnSpc>
              <a:buClrTx/>
              <a:buSzTx/>
              <a:tabLst/>
            </a:pPr>
            <a:r>
              <a:rPr lang="en-US" sz="3200" dirty="0" smtClean="0">
                <a:solidFill>
                  <a:srgbClr val="000000"/>
                </a:solidFill>
                <a:latin typeface="Calibri" pitchFamily="34" charset="0"/>
                <a:cs typeface="Calibri" pitchFamily="34" charset="0"/>
              </a:rPr>
              <a:t>A student can register into the application through the page shown.</a:t>
            </a:r>
            <a:endParaRPr lang="en-US" sz="3200" dirty="0">
              <a:solidFill>
                <a:srgbClr val="000000"/>
              </a:solidFill>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sz="1400" dirty="0" smtClean="0">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5602" name="Picture 2"/>
          <p:cNvPicPr>
            <a:picLocks noChangeAspect="1" noChangeArrowheads="1"/>
          </p:cNvPicPr>
          <p:nvPr/>
        </p:nvPicPr>
        <p:blipFill>
          <a:blip r:embed="rId2" cstate="print"/>
          <a:srcRect/>
          <a:stretch>
            <a:fillRect/>
          </a:stretch>
        </p:blipFill>
        <p:spPr bwMode="auto">
          <a:xfrm>
            <a:off x="5245086" y="1446992"/>
            <a:ext cx="2927314" cy="529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plus(in)">
                                      <p:cBhvr>
                                        <p:cTn id="7" dur="500"/>
                                        <p:tgtEl>
                                          <p:spTgt spid="6">
                                            <p:txEl>
                                              <p:pRg st="0" end="0"/>
                                            </p:txEl>
                                          </p:spTgt>
                                        </p:tgtEl>
                                      </p:cBhvr>
                                    </p:animEffect>
                                  </p:childTnLst>
                                </p:cTn>
                              </p:par>
                              <p:par>
                                <p:cTn id="8" presetID="29" presetClass="entr" presetSubtype="0" fill="hold" nodeType="withEffect">
                                  <p:stCondLst>
                                    <p:cond delay="0"/>
                                  </p:stCondLst>
                                  <p:childTnLst>
                                    <p:set>
                                      <p:cBhvr>
                                        <p:cTn id="9" dur="1" fill="hold">
                                          <p:stCondLst>
                                            <p:cond delay="0"/>
                                          </p:stCondLst>
                                        </p:cTn>
                                        <p:tgtEl>
                                          <p:spTgt spid="25602"/>
                                        </p:tgtEl>
                                        <p:attrNameLst>
                                          <p:attrName>style.visibility</p:attrName>
                                        </p:attrNameLst>
                                      </p:cBhvr>
                                      <p:to>
                                        <p:strVal val="visible"/>
                                      </p:to>
                                    </p:set>
                                    <p:anim calcmode="lin" valueType="num">
                                      <p:cBhvr>
                                        <p:cTn id="10" dur="1000" fill="hold"/>
                                        <p:tgtEl>
                                          <p:spTgt spid="25602"/>
                                        </p:tgtEl>
                                        <p:attrNameLst>
                                          <p:attrName>ppt_x</p:attrName>
                                        </p:attrNameLst>
                                      </p:cBhvr>
                                      <p:tavLst>
                                        <p:tav tm="0">
                                          <p:val>
                                            <p:strVal val="#ppt_x-.2"/>
                                          </p:val>
                                        </p:tav>
                                        <p:tav tm="100000">
                                          <p:val>
                                            <p:strVal val="#ppt_x"/>
                                          </p:val>
                                        </p:tav>
                                      </p:tavLst>
                                    </p:anim>
                                    <p:anim calcmode="lin" valueType="num">
                                      <p:cBhvr>
                                        <p:cTn id="11"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12" dur="10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600" kern="0" noProof="0" dirty="0" smtClean="0">
                <a:latin typeface="Arial" panose="020B0604020202020204" pitchFamily="34" charset="0"/>
                <a:ea typeface="+mj-ea"/>
                <a:cs typeface="Arial" panose="020B0604020202020204" pitchFamily="34" charset="0"/>
              </a:rPr>
              <a:t>STUDENT </a:t>
            </a:r>
            <a:r>
              <a:rPr lang="en-US" sz="3600" kern="0" noProof="0" dirty="0" smtClean="0">
                <a:latin typeface="Arial" panose="020B0604020202020204" pitchFamily="34" charset="0"/>
                <a:ea typeface="+mj-ea"/>
                <a:cs typeface="Arial" panose="020B0604020202020204" pitchFamily="34" charset="0"/>
              </a:rPr>
              <a:t>LOGIN </a:t>
            </a:r>
            <a:r>
              <a:rPr lang="en-US" sz="3600" kern="0" noProof="0" dirty="0" smtClean="0">
                <a:latin typeface="Arial" panose="020B0604020202020204" pitchFamily="34" charset="0"/>
                <a:ea typeface="+mj-ea"/>
                <a:cs typeface="Arial" panose="020B0604020202020204" pitchFamily="34" charset="0"/>
              </a:rPr>
              <a:t>PAGE</a:t>
            </a:r>
            <a:r>
              <a:rPr lang="en-US" sz="4000" kern="0" noProof="0" dirty="0" smtClean="0">
                <a:solidFill>
                  <a:schemeClr val="bg1"/>
                </a:solidFill>
                <a:latin typeface="Arial" panose="020B0604020202020204" pitchFamily="34" charset="0"/>
                <a:ea typeface="+mj-ea"/>
                <a:cs typeface="Arial" panose="020B0604020202020204" pitchFamily="34" charset="0"/>
              </a:rPr>
              <a:t> </a:t>
            </a:r>
            <a:endParaRPr kumimoji="0" lang="en-US" sz="4000" b="0"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6" name="Rectangle 3"/>
          <p:cNvSpPr>
            <a:spLocks noChangeArrowheads="1"/>
          </p:cNvSpPr>
          <p:nvPr/>
        </p:nvSpPr>
        <p:spPr bwMode="auto">
          <a:xfrm>
            <a:off x="323528" y="2664347"/>
            <a:ext cx="4464496"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indent="0" algn="just" defTabSz="914400" eaLnBrk="0" latinLnBrk="0" hangingPunct="0">
              <a:lnSpc>
                <a:spcPct val="150000"/>
              </a:lnSpc>
              <a:buClrTx/>
              <a:buSzTx/>
              <a:tabLst/>
            </a:pPr>
            <a:r>
              <a:rPr lang="en-US" sz="3200" dirty="0" smtClean="0">
                <a:solidFill>
                  <a:srgbClr val="000000"/>
                </a:solidFill>
                <a:latin typeface="Calibri" pitchFamily="34" charset="0"/>
                <a:cs typeface="Calibri" pitchFamily="34" charset="0"/>
              </a:rPr>
              <a:t>A student can </a:t>
            </a:r>
            <a:r>
              <a:rPr lang="en-US" sz="3200" dirty="0" smtClean="0">
                <a:solidFill>
                  <a:srgbClr val="000000"/>
                </a:solidFill>
                <a:latin typeface="Calibri" pitchFamily="34" charset="0"/>
                <a:cs typeface="Calibri" pitchFamily="34" charset="0"/>
              </a:rPr>
              <a:t>login </a:t>
            </a:r>
            <a:r>
              <a:rPr lang="en-US" sz="3200" dirty="0" smtClean="0">
                <a:solidFill>
                  <a:srgbClr val="000000"/>
                </a:solidFill>
                <a:latin typeface="Calibri" pitchFamily="34" charset="0"/>
                <a:cs typeface="Calibri" pitchFamily="34" charset="0"/>
              </a:rPr>
              <a:t>into the application through the </a:t>
            </a:r>
            <a:r>
              <a:rPr lang="en-US" sz="3200" dirty="0" smtClean="0">
                <a:solidFill>
                  <a:srgbClr val="000000"/>
                </a:solidFill>
                <a:latin typeface="Calibri" pitchFamily="34" charset="0"/>
                <a:cs typeface="Calibri" pitchFamily="34" charset="0"/>
              </a:rPr>
              <a:t>portal.</a:t>
            </a:r>
            <a:endParaRPr lang="en-US" sz="3200" dirty="0">
              <a:solidFill>
                <a:srgbClr val="000000"/>
              </a:solidFill>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sz="1400" dirty="0" smtClean="0">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l="29605" t="32110" r="51578" b="12766"/>
          <a:stretch>
            <a:fillRect/>
          </a:stretch>
        </p:blipFill>
        <p:spPr bwMode="auto">
          <a:xfrm>
            <a:off x="5161122" y="1556792"/>
            <a:ext cx="3083286" cy="50783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amond(in)">
                                      <p:cBhvr>
                                        <p:cTn id="7" dur="2000"/>
                                        <p:tgtEl>
                                          <p:spTgt spid="6">
                                            <p:txEl>
                                              <p:pRg st="0" end="0"/>
                                            </p:txEl>
                                          </p:spTgt>
                                        </p:tgtEl>
                                      </p:cBhvr>
                                    </p:animEffect>
                                  </p:childTnLst>
                                </p:cTn>
                              </p:par>
                              <p:par>
                                <p:cTn id="8" presetID="54" presetClass="entr" presetSubtype="0" accel="10000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 calcmode="lin" valueType="num">
                                      <p:cBhvr>
                                        <p:cTn id="10" dur="500" fill="hold"/>
                                        <p:tgtEl>
                                          <p:spTgt spid="1026"/>
                                        </p:tgtEl>
                                        <p:attrNameLst>
                                          <p:attrName>ppt_w</p:attrName>
                                        </p:attrNameLst>
                                      </p:cBhvr>
                                      <p:tavLst>
                                        <p:tav tm="0">
                                          <p:val>
                                            <p:strVal val="#ppt_w*0.05"/>
                                          </p:val>
                                        </p:tav>
                                        <p:tav tm="100000">
                                          <p:val>
                                            <p:strVal val="#ppt_w"/>
                                          </p:val>
                                        </p:tav>
                                      </p:tavLst>
                                    </p:anim>
                                    <p:anim calcmode="lin" valueType="num">
                                      <p:cBhvr>
                                        <p:cTn id="11" dur="500" fill="hold"/>
                                        <p:tgtEl>
                                          <p:spTgt spid="1026"/>
                                        </p:tgtEl>
                                        <p:attrNameLst>
                                          <p:attrName>ppt_h</p:attrName>
                                        </p:attrNameLst>
                                      </p:cBhvr>
                                      <p:tavLst>
                                        <p:tav tm="0">
                                          <p:val>
                                            <p:strVal val="#ppt_h"/>
                                          </p:val>
                                        </p:tav>
                                        <p:tav tm="100000">
                                          <p:val>
                                            <p:strVal val="#ppt_h"/>
                                          </p:val>
                                        </p:tav>
                                      </p:tavLst>
                                    </p:anim>
                                    <p:anim calcmode="lin" valueType="num">
                                      <p:cBhvr>
                                        <p:cTn id="12" dur="500" fill="hold"/>
                                        <p:tgtEl>
                                          <p:spTgt spid="1026"/>
                                        </p:tgtEl>
                                        <p:attrNameLst>
                                          <p:attrName>ppt_x</p:attrName>
                                        </p:attrNameLst>
                                      </p:cBhvr>
                                      <p:tavLst>
                                        <p:tav tm="0">
                                          <p:val>
                                            <p:strVal val="#ppt_x-.2"/>
                                          </p:val>
                                        </p:tav>
                                        <p:tav tm="100000">
                                          <p:val>
                                            <p:strVal val="#ppt_x"/>
                                          </p:val>
                                        </p:tav>
                                      </p:tavLst>
                                    </p:anim>
                                    <p:anim calcmode="lin" valueType="num">
                                      <p:cBhvr>
                                        <p:cTn id="13" dur="500" fill="hold"/>
                                        <p:tgtEl>
                                          <p:spTgt spid="1026"/>
                                        </p:tgtEl>
                                        <p:attrNameLst>
                                          <p:attrName>ppt_y</p:attrName>
                                        </p:attrNameLst>
                                      </p:cBhvr>
                                      <p:tavLst>
                                        <p:tav tm="0">
                                          <p:val>
                                            <p:strVal val="#ppt_y"/>
                                          </p:val>
                                        </p:tav>
                                        <p:tav tm="100000">
                                          <p:val>
                                            <p:strVal val="#ppt_y"/>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600" kern="0" noProof="0" dirty="0" smtClean="0">
                <a:latin typeface="Arial" panose="020B0604020202020204" pitchFamily="34" charset="0"/>
                <a:ea typeface="+mj-ea"/>
                <a:cs typeface="Arial" panose="020B0604020202020204" pitchFamily="34" charset="0"/>
              </a:rPr>
              <a:t>DAILY ATTENDANCE </a:t>
            </a:r>
            <a:r>
              <a:rPr lang="en-US" sz="3600" kern="0" noProof="0" dirty="0" smtClean="0">
                <a:latin typeface="Arial" panose="020B0604020202020204" pitchFamily="34" charset="0"/>
                <a:ea typeface="+mj-ea"/>
                <a:cs typeface="Arial" panose="020B0604020202020204" pitchFamily="34" charset="0"/>
              </a:rPr>
              <a:t>PAGE</a:t>
            </a:r>
            <a:r>
              <a:rPr lang="en-US" sz="4000" kern="0" noProof="0" dirty="0" smtClean="0">
                <a:solidFill>
                  <a:schemeClr val="bg1"/>
                </a:solidFill>
                <a:latin typeface="Arial" panose="020B0604020202020204" pitchFamily="34" charset="0"/>
                <a:ea typeface="+mj-ea"/>
                <a:cs typeface="Arial" panose="020B0604020202020204" pitchFamily="34" charset="0"/>
              </a:rPr>
              <a:t> </a:t>
            </a:r>
            <a:endParaRPr kumimoji="0" lang="en-US" sz="4000" b="0"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6" name="Rectangle 3"/>
          <p:cNvSpPr>
            <a:spLocks noChangeArrowheads="1"/>
          </p:cNvSpPr>
          <p:nvPr/>
        </p:nvSpPr>
        <p:spPr bwMode="auto">
          <a:xfrm>
            <a:off x="323528" y="2664347"/>
            <a:ext cx="4464496"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indent="0" algn="just" defTabSz="914400" eaLnBrk="0" latinLnBrk="0" hangingPunct="0">
              <a:lnSpc>
                <a:spcPct val="150000"/>
              </a:lnSpc>
              <a:buClrTx/>
              <a:buSzTx/>
              <a:tabLst/>
            </a:pPr>
            <a:r>
              <a:rPr lang="en-US" sz="3200" dirty="0" smtClean="0">
                <a:solidFill>
                  <a:srgbClr val="000000"/>
                </a:solidFill>
                <a:latin typeface="Calibri" pitchFamily="34" charset="0"/>
                <a:cs typeface="Calibri" pitchFamily="34" charset="0"/>
              </a:rPr>
              <a:t>The daily attendance would be taken through the following page.</a:t>
            </a:r>
            <a:endParaRPr lang="en-US" sz="3200" dirty="0">
              <a:solidFill>
                <a:srgbClr val="000000"/>
              </a:solidFill>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sz="1400" dirty="0" smtClean="0">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l="30158" t="33094" r="53792" b="17688"/>
          <a:stretch>
            <a:fillRect/>
          </a:stretch>
        </p:blipFill>
        <p:spPr bwMode="auto">
          <a:xfrm>
            <a:off x="5148064" y="1412776"/>
            <a:ext cx="3070738" cy="529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dirty="0" smtClean="0">
                <a:solidFill>
                  <a:schemeClr val="bg1"/>
                </a:solidFill>
                <a:latin typeface="Arial" panose="020B0604020202020204" pitchFamily="34" charset="0"/>
                <a:ea typeface="+mj-ea"/>
                <a:cs typeface="Arial" panose="020B0604020202020204" pitchFamily="34" charset="0"/>
              </a:rPr>
              <a:t>USE-CASE DIAGRAM</a:t>
            </a:r>
            <a:endParaRPr lang="en-US" sz="4000" kern="0" noProof="0" dirty="0" smtClean="0">
              <a:solidFill>
                <a:schemeClr val="bg1"/>
              </a:solidFill>
              <a:latin typeface="Arial" panose="020B0604020202020204" pitchFamily="34" charset="0"/>
              <a:ea typeface="+mj-ea"/>
              <a:cs typeface="Arial" panose="020B0604020202020204" pitchFamily="34" charset="0"/>
            </a:endParaRPr>
          </a:p>
        </p:txBody>
      </p:sp>
      <p:pic>
        <p:nvPicPr>
          <p:cNvPr id="23554" name="Picture 2"/>
          <p:cNvPicPr>
            <a:picLocks noChangeAspect="1" noChangeArrowheads="1"/>
          </p:cNvPicPr>
          <p:nvPr/>
        </p:nvPicPr>
        <p:blipFill>
          <a:blip r:embed="rId2" cstate="print"/>
          <a:srcRect/>
          <a:stretch>
            <a:fillRect/>
          </a:stretch>
        </p:blipFill>
        <p:spPr bwMode="auto">
          <a:xfrm>
            <a:off x="323528" y="1429234"/>
            <a:ext cx="8496944" cy="55607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dirty="0" smtClean="0">
                <a:solidFill>
                  <a:schemeClr val="bg1"/>
                </a:solidFill>
                <a:latin typeface="Arial" panose="020B0604020202020204" pitchFamily="34" charset="0"/>
                <a:ea typeface="+mj-ea"/>
                <a:cs typeface="Arial" panose="020B0604020202020204" pitchFamily="34" charset="0"/>
              </a:rPr>
              <a:t>CLASS DIAGRAM</a:t>
            </a:r>
            <a:endParaRPr lang="en-US" sz="4000" kern="0" noProof="0" dirty="0" smtClean="0">
              <a:solidFill>
                <a:schemeClr val="bg1"/>
              </a:solidFill>
              <a:latin typeface="Arial" panose="020B0604020202020204" pitchFamily="34" charset="0"/>
              <a:ea typeface="+mj-ea"/>
              <a:cs typeface="Arial" panose="020B0604020202020204" pitchFamily="34" charset="0"/>
            </a:endParaRPr>
          </a:p>
        </p:txBody>
      </p:sp>
      <p:pic>
        <p:nvPicPr>
          <p:cNvPr id="29697" name="Picture 1"/>
          <p:cNvPicPr>
            <a:picLocks noChangeAspect="1" noChangeArrowheads="1"/>
          </p:cNvPicPr>
          <p:nvPr/>
        </p:nvPicPr>
        <p:blipFill>
          <a:blip r:embed="rId2" cstate="print"/>
          <a:srcRect/>
          <a:stretch>
            <a:fillRect/>
          </a:stretch>
        </p:blipFill>
        <p:spPr bwMode="auto">
          <a:xfrm>
            <a:off x="1547664" y="1371723"/>
            <a:ext cx="6162954" cy="56576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noProof="0" dirty="0" smtClean="0">
                <a:solidFill>
                  <a:schemeClr val="bg1"/>
                </a:solidFill>
                <a:latin typeface="Arial" panose="020B0604020202020204" pitchFamily="34" charset="0"/>
                <a:ea typeface="+mj-ea"/>
                <a:cs typeface="Arial" panose="020B0604020202020204" pitchFamily="34" charset="0"/>
              </a:rPr>
              <a:t>FUTURE SCOPE</a:t>
            </a:r>
          </a:p>
        </p:txBody>
      </p:sp>
      <p:sp>
        <p:nvSpPr>
          <p:cNvPr id="15363" name="Rectangle 3"/>
          <p:cNvSpPr>
            <a:spLocks noChangeArrowheads="1"/>
          </p:cNvSpPr>
          <p:nvPr/>
        </p:nvSpPr>
        <p:spPr bwMode="auto">
          <a:xfrm>
            <a:off x="323528" y="2135612"/>
            <a:ext cx="5184576" cy="40010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indent="0" algn="just" defTabSz="914400" eaLnBrk="0" latinLnBrk="0" hangingPunct="0">
              <a:lnSpc>
                <a:spcPct val="150000"/>
              </a:lnSpc>
              <a:buClrTx/>
              <a:buSzTx/>
              <a:tabLst/>
            </a:pPr>
            <a:r>
              <a:rPr lang="en-US" sz="2400" dirty="0" smtClean="0">
                <a:solidFill>
                  <a:srgbClr val="000000"/>
                </a:solidFill>
                <a:latin typeface="Calibri" pitchFamily="34" charset="0"/>
                <a:cs typeface="Calibri" pitchFamily="34" charset="0"/>
              </a:rPr>
              <a:t>The future scope of this application includes :</a:t>
            </a:r>
            <a:endParaRPr lang="en-US" sz="1400" dirty="0">
              <a:latin typeface="Calibri" pitchFamily="34" charset="0"/>
              <a:cs typeface="Calibri" pitchFamily="34" charset="0"/>
            </a:endParaRPr>
          </a:p>
          <a:p>
            <a:pPr marL="342900" lvl="0" indent="-342900" algn="just">
              <a:lnSpc>
                <a:spcPct val="150000"/>
              </a:lnSpc>
              <a:buFont typeface="+mj-lt"/>
              <a:buAutoNum type="arabicPeriod"/>
            </a:pPr>
            <a:r>
              <a:rPr lang="en-US" sz="2400" dirty="0" smtClean="0">
                <a:solidFill>
                  <a:srgbClr val="000000"/>
                </a:solidFill>
                <a:latin typeface="Calibri" pitchFamily="34" charset="0"/>
                <a:cs typeface="Calibri" pitchFamily="34" charset="0"/>
              </a:rPr>
              <a:t>Actual implementation in Vindhya Hostel, PEC.</a:t>
            </a:r>
            <a:endParaRPr lang="en-US" sz="2400" dirty="0">
              <a:solidFill>
                <a:srgbClr val="000000"/>
              </a:solidFill>
              <a:latin typeface="Calibri" pitchFamily="34" charset="0"/>
              <a:cs typeface="Calibri" pitchFamily="34" charset="0"/>
            </a:endParaRPr>
          </a:p>
          <a:p>
            <a:pPr marL="342900" lvl="0" indent="-342900" algn="just">
              <a:lnSpc>
                <a:spcPct val="150000"/>
              </a:lnSpc>
              <a:buFont typeface="+mj-lt"/>
              <a:buAutoNum type="arabicPeriod"/>
            </a:pPr>
            <a:r>
              <a:rPr lang="en-US" sz="2400" dirty="0" smtClean="0">
                <a:solidFill>
                  <a:srgbClr val="000000"/>
                </a:solidFill>
                <a:latin typeface="Calibri" pitchFamily="34" charset="0"/>
                <a:cs typeface="Calibri" pitchFamily="34" charset="0"/>
              </a:rPr>
              <a:t>Customization by adding or removing any features.</a:t>
            </a:r>
            <a:endParaRPr lang="en-US" sz="2400" dirty="0">
              <a:solidFill>
                <a:srgbClr val="000000"/>
              </a:solidFill>
              <a:latin typeface="Calibri" pitchFamily="34" charset="0"/>
              <a:cs typeface="Calibri" pitchFamily="34" charset="0"/>
            </a:endParaRPr>
          </a:p>
          <a:p>
            <a:pPr marL="342900" lvl="0" indent="-342900" algn="just">
              <a:lnSpc>
                <a:spcPct val="150000"/>
              </a:lnSpc>
              <a:buFont typeface="+mj-lt"/>
              <a:buAutoNum type="arabicPeriod"/>
            </a:pPr>
            <a:endParaRPr lang="en-US" dirty="0">
              <a:solidFill>
                <a:srgbClr val="000000"/>
              </a:solidFill>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sz="1100" dirty="0" smtClean="0">
                <a:latin typeface="Arial" pitchFamily="34"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8674" name="Picture 2" descr="Image result"/>
          <p:cNvPicPr>
            <a:picLocks noChangeAspect="1" noChangeArrowheads="1"/>
          </p:cNvPicPr>
          <p:nvPr/>
        </p:nvPicPr>
        <p:blipFill>
          <a:blip r:embed="rId2" cstate="print"/>
          <a:srcRect/>
          <a:stretch>
            <a:fillRect/>
          </a:stretch>
        </p:blipFill>
        <p:spPr bwMode="auto">
          <a:xfrm>
            <a:off x="5823777" y="2852937"/>
            <a:ext cx="3140711" cy="244827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p:cTn id="7" dur="500" fill="hold"/>
                                        <p:tgtEl>
                                          <p:spTgt spid="153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3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363">
                                            <p:txEl>
                                              <p:pRg st="0" end="0"/>
                                            </p:txEl>
                                          </p:spTgt>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p:cTn id="13" dur="500" fill="hold"/>
                                        <p:tgtEl>
                                          <p:spTgt spid="1536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536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15363">
                                            <p:txEl>
                                              <p:pRg st="1" end="1"/>
                                            </p:txEl>
                                          </p:spTgt>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p:cTn id="19" dur="500" fill="hold"/>
                                        <p:tgtEl>
                                          <p:spTgt spid="1536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536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kern="0" dirty="0" smtClean="0">
                <a:solidFill>
                  <a:schemeClr val="tx2"/>
                </a:solidFill>
                <a:latin typeface="Arial" panose="020B0604020202020204" pitchFamily="34" charset="0"/>
                <a:ea typeface="+mj-ea"/>
                <a:cs typeface="Arial" panose="020B0604020202020204" pitchFamily="34" charset="0"/>
              </a:rPr>
              <a:t>GAME 2048</a:t>
            </a:r>
          </a:p>
        </p:txBody>
      </p:sp>
      <p:cxnSp>
        <p:nvCxnSpPr>
          <p:cNvPr id="5" name="Straight Connector 4"/>
          <p:cNvCxnSpPr/>
          <p:nvPr/>
        </p:nvCxnSpPr>
        <p:spPr>
          <a:xfrm flipV="1">
            <a:off x="467544" y="171399"/>
            <a:ext cx="8208912" cy="254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67544" y="1196752"/>
            <a:ext cx="8208912" cy="254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Diagram 10"/>
          <p:cNvGraphicFramePr/>
          <p:nvPr>
            <p:extLst>
              <p:ext uri="{D42A27DB-BD31-4B8C-83A1-F6EECF244321}">
                <p14:modId xmlns="" xmlns:p14="http://schemas.microsoft.com/office/powerpoint/2010/main" val="2188277463"/>
              </p:ext>
            </p:extLst>
          </p:nvPr>
        </p:nvGraphicFramePr>
        <p:xfrm>
          <a:off x="611560" y="2311932"/>
          <a:ext cx="4536504" cy="3637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Image result"/>
          <p:cNvPicPr>
            <a:picLocks noChangeAspect="1" noChangeArrowheads="1"/>
          </p:cNvPicPr>
          <p:nvPr/>
        </p:nvPicPr>
        <p:blipFill>
          <a:blip r:embed="rId7" cstate="print"/>
          <a:srcRect l="53759" r="321"/>
          <a:stretch>
            <a:fillRect/>
          </a:stretch>
        </p:blipFill>
        <p:spPr bwMode="auto">
          <a:xfrm>
            <a:off x="5652120" y="2249387"/>
            <a:ext cx="2952328" cy="37719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Image result"/>
          <p:cNvPicPr>
            <a:picLocks noChangeAspect="1" noChangeArrowheads="1"/>
          </p:cNvPicPr>
          <p:nvPr/>
        </p:nvPicPr>
        <p:blipFill>
          <a:blip r:embed="rId2" cstate="print"/>
          <a:srcRect l="10686"/>
          <a:stretch>
            <a:fillRect/>
          </a:stretch>
        </p:blipFill>
        <p:spPr bwMode="auto">
          <a:xfrm>
            <a:off x="0" y="0"/>
            <a:ext cx="9180512" cy="6858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checkerboard(across)">
                                      <p:cBhvr>
                                        <p:cTn id="7"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noProof="0" dirty="0" smtClean="0">
                <a:solidFill>
                  <a:schemeClr val="bg1"/>
                </a:solidFill>
                <a:latin typeface="Arial" panose="020B0604020202020204" pitchFamily="34" charset="0"/>
                <a:ea typeface="+mj-ea"/>
                <a:cs typeface="Arial" panose="020B0604020202020204" pitchFamily="34" charset="0"/>
              </a:rPr>
              <a:t>OBJECTIVES</a:t>
            </a:r>
            <a:endParaRPr kumimoji="0" lang="en-US" sz="4000" b="0"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15363" name="Rectangle 3"/>
          <p:cNvSpPr>
            <a:spLocks noChangeArrowheads="1"/>
          </p:cNvSpPr>
          <p:nvPr/>
        </p:nvSpPr>
        <p:spPr bwMode="auto">
          <a:xfrm>
            <a:off x="323528" y="1556792"/>
            <a:ext cx="8424936" cy="26622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indent="0" algn="just" defTabSz="914400" eaLnBrk="0" latinLnBrk="0" hangingPunct="0">
              <a:lnSpc>
                <a:spcPct val="150000"/>
              </a:lnSpc>
              <a:buClrTx/>
              <a:buSzTx/>
              <a:tabLst/>
            </a:pPr>
            <a:r>
              <a:rPr lang="en-US" sz="2400" dirty="0" smtClean="0">
                <a:solidFill>
                  <a:srgbClr val="000000"/>
                </a:solidFill>
                <a:latin typeface="Calibri" pitchFamily="34" charset="0"/>
                <a:cs typeface="Calibri" pitchFamily="34" charset="0"/>
              </a:rPr>
              <a:t>Our </a:t>
            </a:r>
            <a:r>
              <a:rPr lang="en-US" sz="2400" dirty="0">
                <a:solidFill>
                  <a:srgbClr val="000000"/>
                </a:solidFill>
                <a:latin typeface="Calibri" pitchFamily="34" charset="0"/>
                <a:cs typeface="Calibri" pitchFamily="34" charset="0"/>
              </a:rPr>
              <a:t>objectives include :</a:t>
            </a:r>
          </a:p>
          <a:p>
            <a:pPr marL="0" marR="0" lvl="0" indent="0" algn="just" defTabSz="914400" rtl="0" eaLnBrk="0" fontAlgn="base" latinLnBrk="0" hangingPunct="0">
              <a:lnSpc>
                <a:spcPct val="150000"/>
              </a:lnSpc>
              <a:spcBef>
                <a:spcPct val="0"/>
              </a:spcBef>
              <a:spcAft>
                <a:spcPct val="0"/>
              </a:spcAft>
              <a:buClrTx/>
              <a:buSzTx/>
              <a:tabLst/>
            </a:pPr>
            <a:endParaRPr lang="en-US" sz="1400" dirty="0" smtClean="0">
              <a:latin typeface="Calibri" pitchFamily="34" charset="0"/>
              <a:cs typeface="Calibri" pitchFamily="34" charset="0"/>
            </a:endParaRPr>
          </a:p>
          <a:p>
            <a:pPr marL="342900" lvl="0" indent="-342900" algn="just">
              <a:lnSpc>
                <a:spcPct val="150000"/>
              </a:lnSpc>
              <a:buFont typeface="+mj-lt"/>
              <a:buAutoNum type="arabicPeriod"/>
            </a:pPr>
            <a:r>
              <a:rPr lang="en-US" sz="2400" dirty="0" smtClean="0">
                <a:solidFill>
                  <a:srgbClr val="000000"/>
                </a:solidFill>
                <a:latin typeface="Calibri" pitchFamily="34" charset="0"/>
                <a:cs typeface="Calibri" pitchFamily="34" charset="0"/>
              </a:rPr>
              <a:t>First step into the domain of game making.</a:t>
            </a:r>
          </a:p>
          <a:p>
            <a:pPr marL="342900" lvl="0" indent="-342900" algn="just">
              <a:lnSpc>
                <a:spcPct val="150000"/>
              </a:lnSpc>
              <a:buFont typeface="+mj-lt"/>
              <a:buAutoNum type="arabicPeriod"/>
            </a:pPr>
            <a:r>
              <a:rPr lang="en-US" sz="2400" dirty="0" smtClean="0">
                <a:solidFill>
                  <a:srgbClr val="000000"/>
                </a:solidFill>
                <a:latin typeface="Calibri" pitchFamily="34" charset="0"/>
                <a:cs typeface="Calibri" pitchFamily="34" charset="0"/>
              </a:rPr>
              <a:t>To exercise the logical side of the brain.</a:t>
            </a:r>
          </a:p>
          <a:p>
            <a:pPr marL="342900" lvl="0" indent="-342900" algn="just">
              <a:lnSpc>
                <a:spcPct val="150000"/>
              </a:lnSpc>
              <a:buFont typeface="+mj-lt"/>
              <a:buAutoNum type="arabicPeriod"/>
            </a:pPr>
            <a:endParaRPr lang="en-US" dirty="0">
              <a:solidFill>
                <a:srgbClr val="000000"/>
              </a:solidFill>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sz="1100" dirty="0" smtClean="0">
                <a:latin typeface="Arial" pitchFamily="34"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descr="Image result for game making"/>
          <p:cNvPicPr>
            <a:picLocks noChangeAspect="1" noChangeArrowheads="1"/>
          </p:cNvPicPr>
          <p:nvPr/>
        </p:nvPicPr>
        <p:blipFill>
          <a:blip r:embed="rId2" cstate="print"/>
          <a:srcRect/>
          <a:stretch>
            <a:fillRect/>
          </a:stretch>
        </p:blipFill>
        <p:spPr bwMode="auto">
          <a:xfrm>
            <a:off x="2267745" y="3841630"/>
            <a:ext cx="4608512" cy="26467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lide(fromBottom)">
                                      <p:cBhvr>
                                        <p:cTn id="7" dur="500"/>
                                        <p:tgtEl>
                                          <p:spTgt spid="1536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animEffect transition="in" filter="slide(fromBottom)">
                                      <p:cBhvr>
                                        <p:cTn id="11" dur="500"/>
                                        <p:tgtEl>
                                          <p:spTgt spid="15363">
                                            <p:txEl>
                                              <p:pRg st="2" end="2"/>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animEffect transition="in" filter="slide(fromBottom)">
                                      <p:cBhvr>
                                        <p:cTn id="15"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noProof="0" dirty="0" smtClean="0">
                <a:solidFill>
                  <a:schemeClr val="bg1"/>
                </a:solidFill>
                <a:latin typeface="Arial" panose="020B0604020202020204" pitchFamily="34" charset="0"/>
                <a:ea typeface="+mj-ea"/>
                <a:cs typeface="Arial" panose="020B0604020202020204" pitchFamily="34" charset="0"/>
              </a:rPr>
              <a:t>DESIGN</a:t>
            </a:r>
            <a:endParaRPr kumimoji="0" lang="en-US" sz="4000" b="0"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15363" name="Rectangle 3"/>
          <p:cNvSpPr>
            <a:spLocks noChangeArrowheads="1"/>
          </p:cNvSpPr>
          <p:nvPr/>
        </p:nvSpPr>
        <p:spPr bwMode="auto">
          <a:xfrm>
            <a:off x="323528" y="1741847"/>
            <a:ext cx="8496944" cy="47397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algn="just">
              <a:lnSpc>
                <a:spcPct val="150000"/>
              </a:lnSpc>
              <a:spcBef>
                <a:spcPts val="0"/>
              </a:spcBef>
              <a:spcAft>
                <a:spcPts val="1000"/>
              </a:spcAft>
            </a:pPr>
            <a:r>
              <a:rPr lang="en-US" b="1" u="sng" dirty="0" smtClean="0">
                <a:latin typeface="Calibri"/>
                <a:ea typeface="Calibri"/>
                <a:cs typeface="Times New Roman"/>
              </a:rPr>
              <a:t>Front - End</a:t>
            </a:r>
            <a:r>
              <a:rPr lang="en-US" dirty="0" smtClean="0">
                <a:latin typeface="Calibri"/>
                <a:ea typeface="Calibri"/>
                <a:cs typeface="Times New Roman"/>
              </a:rPr>
              <a:t> : Java (</a:t>
            </a:r>
            <a:r>
              <a:rPr lang="en-US" dirty="0" err="1" smtClean="0">
                <a:latin typeface="Calibri"/>
                <a:ea typeface="Calibri"/>
                <a:cs typeface="Times New Roman"/>
              </a:rPr>
              <a:t>Netbeans</a:t>
            </a:r>
            <a:r>
              <a:rPr lang="en-US" dirty="0" smtClean="0">
                <a:latin typeface="Calibri"/>
                <a:ea typeface="Calibri"/>
                <a:cs typeface="Times New Roman"/>
              </a:rPr>
              <a:t>) </a:t>
            </a:r>
            <a:endParaRPr lang="en-US" sz="1600" dirty="0" smtClean="0">
              <a:latin typeface="Calibri"/>
              <a:ea typeface="Calibri"/>
              <a:cs typeface="Times New Roman"/>
            </a:endParaRPr>
          </a:p>
          <a:p>
            <a:pPr marL="0" marR="0" algn="just">
              <a:lnSpc>
                <a:spcPct val="150000"/>
              </a:lnSpc>
              <a:spcBef>
                <a:spcPts val="0"/>
              </a:spcBef>
              <a:spcAft>
                <a:spcPts val="1000"/>
              </a:spcAft>
            </a:pPr>
            <a:r>
              <a:rPr lang="en-US" dirty="0" smtClean="0">
                <a:latin typeface="Calibri"/>
                <a:ea typeface="Calibri"/>
                <a:cs typeface="Times New Roman"/>
              </a:rPr>
              <a:t>Our project will involve the following things :  </a:t>
            </a:r>
            <a:endParaRPr lang="en-US" sz="1600" dirty="0" smtClean="0">
              <a:latin typeface="Calibri"/>
              <a:ea typeface="Calibri"/>
              <a:cs typeface="Times New Roman"/>
            </a:endParaRPr>
          </a:p>
          <a:p>
            <a:pPr marL="342900" marR="0" lvl="0" indent="-342900" algn="just">
              <a:lnSpc>
                <a:spcPct val="150000"/>
              </a:lnSpc>
              <a:spcBef>
                <a:spcPts val="0"/>
              </a:spcBef>
              <a:spcAft>
                <a:spcPts val="0"/>
              </a:spcAft>
              <a:buFont typeface="+mj-lt"/>
              <a:buAutoNum type="arabicPeriod"/>
            </a:pPr>
            <a:r>
              <a:rPr lang="en-US" dirty="0" smtClean="0">
                <a:latin typeface="Calibri"/>
                <a:ea typeface="Calibri"/>
                <a:cs typeface="Times New Roman"/>
              </a:rPr>
              <a:t>4x4 grid (16 squares) with numbers in powers of 2.</a:t>
            </a:r>
            <a:endParaRPr lang="en-US" sz="1600" dirty="0" smtClean="0">
              <a:latin typeface="Calibri"/>
              <a:ea typeface="Calibri"/>
              <a:cs typeface="Times New Roman"/>
            </a:endParaRPr>
          </a:p>
          <a:p>
            <a:pPr marL="342900" marR="0" lvl="0" indent="-342900" algn="just">
              <a:lnSpc>
                <a:spcPct val="150000"/>
              </a:lnSpc>
              <a:spcBef>
                <a:spcPts val="0"/>
              </a:spcBef>
              <a:spcAft>
                <a:spcPts val="0"/>
              </a:spcAft>
              <a:buFont typeface="+mj-lt"/>
              <a:buAutoNum type="arabicPeriod"/>
            </a:pPr>
            <a:r>
              <a:rPr lang="en-US" dirty="0" smtClean="0">
                <a:latin typeface="Calibri"/>
                <a:ea typeface="Calibri"/>
                <a:cs typeface="Times New Roman"/>
              </a:rPr>
              <a:t>A square block can be moved in 4 directions : UP, DOWN, RIGHT, LEFT with a possibility of an empty block being generated.</a:t>
            </a:r>
            <a:endParaRPr lang="en-US" sz="1600" dirty="0" smtClean="0">
              <a:latin typeface="Calibri"/>
              <a:ea typeface="Calibri"/>
              <a:cs typeface="Times New Roman"/>
            </a:endParaRPr>
          </a:p>
          <a:p>
            <a:pPr marL="342900" marR="0" lvl="0" indent="-342900" algn="just">
              <a:lnSpc>
                <a:spcPct val="150000"/>
              </a:lnSpc>
              <a:spcBef>
                <a:spcPts val="0"/>
              </a:spcBef>
              <a:spcAft>
                <a:spcPts val="0"/>
              </a:spcAft>
              <a:buFont typeface="+mj-lt"/>
              <a:buAutoNum type="arabicPeriod"/>
            </a:pPr>
            <a:r>
              <a:rPr lang="en-US" dirty="0" smtClean="0">
                <a:latin typeface="Calibri"/>
                <a:ea typeface="Calibri"/>
                <a:cs typeface="Times New Roman"/>
              </a:rPr>
              <a:t>If an empty block is generated, the machine automatically fills it with a value of 2 or 4 with probabilities being 0.9 and 0.1 respectively.</a:t>
            </a:r>
            <a:endParaRPr lang="en-US" sz="1600" dirty="0" smtClean="0">
              <a:latin typeface="Calibri"/>
              <a:ea typeface="Calibri"/>
              <a:cs typeface="Times New Roman"/>
            </a:endParaRPr>
          </a:p>
          <a:p>
            <a:pPr marL="342900" marR="0" lvl="0" indent="-342900" algn="just">
              <a:lnSpc>
                <a:spcPct val="150000"/>
              </a:lnSpc>
              <a:spcBef>
                <a:spcPts val="0"/>
              </a:spcBef>
              <a:spcAft>
                <a:spcPts val="0"/>
              </a:spcAft>
              <a:buFont typeface="+mj-lt"/>
              <a:buAutoNum type="arabicPeriod"/>
            </a:pPr>
            <a:r>
              <a:rPr lang="en-US" dirty="0" smtClean="0">
                <a:latin typeface="Calibri"/>
                <a:ea typeface="Calibri"/>
                <a:cs typeface="Times New Roman"/>
              </a:rPr>
              <a:t>A move is made when two adjacent cells have same value and they merge to give a sum of those values.</a:t>
            </a:r>
            <a:endParaRPr lang="en-US" sz="1600" dirty="0" smtClean="0">
              <a:latin typeface="Calibri"/>
              <a:ea typeface="Calibri"/>
              <a:cs typeface="Times New Roman"/>
            </a:endParaRPr>
          </a:p>
          <a:p>
            <a:pPr marL="342900" marR="0" lvl="0" indent="-342900" algn="just">
              <a:lnSpc>
                <a:spcPct val="150000"/>
              </a:lnSpc>
              <a:spcBef>
                <a:spcPts val="0"/>
              </a:spcBef>
              <a:spcAft>
                <a:spcPts val="1000"/>
              </a:spcAft>
              <a:buFont typeface="+mj-lt"/>
              <a:buAutoNum type="arabicPeriod"/>
            </a:pPr>
            <a:r>
              <a:rPr lang="en-US" dirty="0" smtClean="0">
                <a:latin typeface="Calibri"/>
                <a:ea typeface="Calibri"/>
                <a:cs typeface="Times New Roman"/>
              </a:rPr>
              <a:t>Scores are given to a user on the basis of Heuristics.</a:t>
            </a:r>
            <a:endParaRPr lang="en-US" sz="1600" dirty="0" smtClean="0">
              <a:latin typeface="Calibri"/>
              <a:ea typeface="Calibri"/>
              <a:cs typeface="Times New Roman"/>
            </a:endParaRPr>
          </a:p>
          <a:p>
            <a:pPr marL="0" marR="0" lvl="0" indent="0" algn="just" defTabSz="914400" rtl="0" eaLnBrk="0" fontAlgn="base" latinLnBrk="0" hangingPunct="0">
              <a:lnSpc>
                <a:spcPct val="100000"/>
              </a:lnSpc>
              <a:spcBef>
                <a:spcPct val="0"/>
              </a:spcBef>
              <a:spcAft>
                <a:spcPct val="0"/>
              </a:spcAft>
              <a:buClrTx/>
              <a:buSzTx/>
              <a:tabLst/>
            </a:pPr>
            <a:r>
              <a:rPr lang="en-US" sz="1000" dirty="0" smtClean="0">
                <a:latin typeface="Arial" pitchFamily="34" charset="0"/>
                <a:cs typeface="Arial" pitchFamily="34"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600" kern="0" noProof="0" dirty="0" smtClean="0">
                <a:latin typeface="Arial" panose="020B0604020202020204" pitchFamily="34" charset="0"/>
                <a:ea typeface="+mj-ea"/>
                <a:cs typeface="Arial" panose="020B0604020202020204" pitchFamily="34" charset="0"/>
              </a:rPr>
              <a:t>GAME START</a:t>
            </a:r>
            <a:r>
              <a:rPr lang="en-US" sz="4000" kern="0" noProof="0" dirty="0" smtClean="0">
                <a:solidFill>
                  <a:schemeClr val="bg1"/>
                </a:solidFill>
                <a:latin typeface="Arial" panose="020B0604020202020204" pitchFamily="34" charset="0"/>
                <a:ea typeface="+mj-ea"/>
                <a:cs typeface="Arial" panose="020B0604020202020204" pitchFamily="34" charset="0"/>
              </a:rPr>
              <a:t> </a:t>
            </a:r>
            <a:endParaRPr kumimoji="0" lang="en-US" sz="4000" b="0"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0482" name="Picture 2"/>
          <p:cNvPicPr>
            <a:picLocks noChangeAspect="1" noChangeArrowheads="1"/>
          </p:cNvPicPr>
          <p:nvPr/>
        </p:nvPicPr>
        <p:blipFill>
          <a:blip r:embed="rId2" cstate="print"/>
          <a:srcRect/>
          <a:stretch>
            <a:fillRect/>
          </a:stretch>
        </p:blipFill>
        <p:spPr bwMode="auto">
          <a:xfrm>
            <a:off x="2539752" y="1556792"/>
            <a:ext cx="4192488" cy="496610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dissolve">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3600" kern="0" noProof="0" dirty="0" smtClean="0">
                <a:latin typeface="Arial" panose="020B0604020202020204" pitchFamily="34" charset="0"/>
                <a:ea typeface="+mj-ea"/>
                <a:cs typeface="Arial" panose="020B0604020202020204" pitchFamily="34" charset="0"/>
              </a:rPr>
              <a:t>GAME END</a:t>
            </a:r>
          </a:p>
        </p:txBody>
      </p:sp>
      <p:pic>
        <p:nvPicPr>
          <p:cNvPr id="21506" name="Picture 2"/>
          <p:cNvPicPr>
            <a:picLocks noChangeAspect="1" noChangeArrowheads="1"/>
          </p:cNvPicPr>
          <p:nvPr/>
        </p:nvPicPr>
        <p:blipFill>
          <a:blip r:embed="rId2" cstate="print"/>
          <a:srcRect/>
          <a:stretch>
            <a:fillRect/>
          </a:stretch>
        </p:blipFill>
        <p:spPr bwMode="auto">
          <a:xfrm>
            <a:off x="2540520" y="1533525"/>
            <a:ext cx="4191720" cy="49651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arn(inHorizontal)">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dirty="0" smtClean="0">
                <a:solidFill>
                  <a:schemeClr val="bg1"/>
                </a:solidFill>
                <a:latin typeface="Arial" panose="020B0604020202020204" pitchFamily="34" charset="0"/>
                <a:ea typeface="+mj-ea"/>
                <a:cs typeface="Arial" panose="020B0604020202020204" pitchFamily="34" charset="0"/>
              </a:rPr>
              <a:t>USE-CASE DIAGRAM</a:t>
            </a:r>
            <a:endParaRPr lang="en-US" sz="4000" kern="0" noProof="0" dirty="0" smtClean="0">
              <a:solidFill>
                <a:schemeClr val="bg1"/>
              </a:solidFill>
              <a:latin typeface="Arial" panose="020B0604020202020204" pitchFamily="34" charset="0"/>
              <a:ea typeface="+mj-ea"/>
              <a:cs typeface="Arial" panose="020B0604020202020204" pitchFamily="34" charset="0"/>
            </a:endParaRPr>
          </a:p>
        </p:txBody>
      </p:sp>
      <p:pic>
        <p:nvPicPr>
          <p:cNvPr id="23556" name="Picture 4" descr="C:\Users\BRIJMOHAN\Desktop\MINOR PROJECT\2048\2048_Use case.png"/>
          <p:cNvPicPr>
            <a:picLocks noChangeAspect="1" noChangeArrowheads="1"/>
          </p:cNvPicPr>
          <p:nvPr/>
        </p:nvPicPr>
        <p:blipFill>
          <a:blip r:embed="rId2" cstate="print"/>
          <a:srcRect/>
          <a:stretch>
            <a:fillRect/>
          </a:stretch>
        </p:blipFill>
        <p:spPr bwMode="auto">
          <a:xfrm>
            <a:off x="1443129" y="1772816"/>
            <a:ext cx="6257742" cy="446227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dirty="0" smtClean="0">
                <a:solidFill>
                  <a:schemeClr val="bg1"/>
                </a:solidFill>
                <a:latin typeface="Arial" panose="020B0604020202020204" pitchFamily="34" charset="0"/>
                <a:ea typeface="+mj-ea"/>
                <a:cs typeface="Arial" panose="020B0604020202020204" pitchFamily="34" charset="0"/>
              </a:rPr>
              <a:t>CLASS DIAGRAM</a:t>
            </a:r>
            <a:endParaRPr lang="en-US" sz="4000" kern="0" noProof="0" dirty="0" smtClean="0">
              <a:solidFill>
                <a:schemeClr val="bg1"/>
              </a:solidFill>
              <a:latin typeface="Arial" panose="020B0604020202020204" pitchFamily="34" charset="0"/>
              <a:ea typeface="+mj-ea"/>
              <a:cs typeface="Arial" panose="020B0604020202020204" pitchFamily="34" charset="0"/>
            </a:endParaRPr>
          </a:p>
        </p:txBody>
      </p:sp>
      <p:pic>
        <p:nvPicPr>
          <p:cNvPr id="31745" name="Picture 1"/>
          <p:cNvPicPr>
            <a:picLocks noChangeAspect="1" noChangeArrowheads="1"/>
          </p:cNvPicPr>
          <p:nvPr/>
        </p:nvPicPr>
        <p:blipFill>
          <a:blip r:embed="rId2" cstate="print"/>
          <a:srcRect r="14103" b="7827"/>
          <a:stretch>
            <a:fillRect/>
          </a:stretch>
        </p:blipFill>
        <p:spPr bwMode="auto">
          <a:xfrm>
            <a:off x="3365866" y="1688153"/>
            <a:ext cx="2412268" cy="4765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67544" y="188640"/>
            <a:ext cx="8208912" cy="1080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kern="0" noProof="0" dirty="0" smtClean="0">
                <a:solidFill>
                  <a:schemeClr val="bg1"/>
                </a:solidFill>
                <a:latin typeface="Arial" panose="020B0604020202020204" pitchFamily="34" charset="0"/>
                <a:ea typeface="+mj-ea"/>
                <a:cs typeface="Arial" panose="020B0604020202020204" pitchFamily="34" charset="0"/>
              </a:rPr>
              <a:t>FUTURE SCOPE</a:t>
            </a:r>
          </a:p>
        </p:txBody>
      </p:sp>
      <p:sp>
        <p:nvSpPr>
          <p:cNvPr id="15363" name="Rectangle 3"/>
          <p:cNvSpPr>
            <a:spLocks noChangeArrowheads="1"/>
          </p:cNvSpPr>
          <p:nvPr/>
        </p:nvSpPr>
        <p:spPr bwMode="auto">
          <a:xfrm>
            <a:off x="323528" y="2251025"/>
            <a:ext cx="5184576" cy="37702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indent="0" algn="just" defTabSz="914400" eaLnBrk="0" latinLnBrk="0" hangingPunct="0">
              <a:lnSpc>
                <a:spcPct val="150000"/>
              </a:lnSpc>
              <a:buClrTx/>
              <a:buSzTx/>
              <a:tabLst/>
            </a:pPr>
            <a:r>
              <a:rPr lang="en-US" sz="2400" dirty="0" smtClean="0">
                <a:solidFill>
                  <a:srgbClr val="000000"/>
                </a:solidFill>
                <a:latin typeface="Calibri" pitchFamily="34" charset="0"/>
                <a:cs typeface="Calibri" pitchFamily="34" charset="0"/>
              </a:rPr>
              <a:t>The future scope of this game includes :</a:t>
            </a:r>
            <a:endParaRPr lang="en-US" sz="2400" dirty="0">
              <a:solidFill>
                <a:srgbClr val="000000"/>
              </a:solidFill>
              <a:latin typeface="Calibri" pitchFamily="34" charset="0"/>
              <a:cs typeface="Calibri" pitchFamily="34" charset="0"/>
            </a:endParaRPr>
          </a:p>
          <a:p>
            <a:pPr marL="0" marR="0" lvl="0" indent="0" algn="just" defTabSz="914400" rtl="0" eaLnBrk="0" fontAlgn="base" latinLnBrk="0" hangingPunct="0">
              <a:lnSpc>
                <a:spcPct val="150000"/>
              </a:lnSpc>
              <a:spcBef>
                <a:spcPct val="0"/>
              </a:spcBef>
              <a:spcAft>
                <a:spcPct val="0"/>
              </a:spcAft>
              <a:buClrTx/>
              <a:buSzTx/>
              <a:tabLst/>
            </a:pPr>
            <a:endParaRPr lang="en-US" sz="1400" dirty="0">
              <a:latin typeface="Calibri" pitchFamily="34" charset="0"/>
              <a:cs typeface="Calibri" pitchFamily="34" charset="0"/>
            </a:endParaRPr>
          </a:p>
          <a:p>
            <a:pPr marL="342900" lvl="0" indent="-342900" algn="just">
              <a:lnSpc>
                <a:spcPct val="150000"/>
              </a:lnSpc>
              <a:buFont typeface="+mj-lt"/>
              <a:buAutoNum type="arabicPeriod"/>
            </a:pPr>
            <a:r>
              <a:rPr lang="en-US" sz="2400" dirty="0" smtClean="0">
                <a:solidFill>
                  <a:srgbClr val="000000"/>
                </a:solidFill>
                <a:latin typeface="Calibri" pitchFamily="34" charset="0"/>
                <a:cs typeface="Calibri" pitchFamily="34" charset="0"/>
              </a:rPr>
              <a:t>This game can be converted to an Android and Web application.</a:t>
            </a:r>
            <a:endParaRPr lang="en-US" sz="2400" dirty="0">
              <a:solidFill>
                <a:srgbClr val="000000"/>
              </a:solidFill>
              <a:latin typeface="Calibri" pitchFamily="34" charset="0"/>
              <a:cs typeface="Calibri" pitchFamily="34" charset="0"/>
            </a:endParaRPr>
          </a:p>
          <a:p>
            <a:pPr marL="342900" lvl="0" indent="-342900" algn="just">
              <a:lnSpc>
                <a:spcPct val="150000"/>
              </a:lnSpc>
              <a:buFont typeface="+mj-lt"/>
              <a:buAutoNum type="arabicPeriod"/>
            </a:pPr>
            <a:r>
              <a:rPr lang="en-US" sz="2400" dirty="0" smtClean="0">
                <a:solidFill>
                  <a:srgbClr val="000000"/>
                </a:solidFill>
                <a:latin typeface="Calibri" pitchFamily="34" charset="0"/>
                <a:cs typeface="Calibri" pitchFamily="34" charset="0"/>
              </a:rPr>
              <a:t>It can be customized as per the user’s need.</a:t>
            </a:r>
            <a:endParaRPr lang="en-US" sz="2400" dirty="0">
              <a:solidFill>
                <a:srgbClr val="000000"/>
              </a:solidFill>
              <a:latin typeface="Calibri" pitchFamily="34" charset="0"/>
              <a:cs typeface="Calibri" pitchFamily="34" charset="0"/>
            </a:endParaRPr>
          </a:p>
          <a:p>
            <a:pPr marL="342900" lvl="0" indent="-342900" algn="just">
              <a:lnSpc>
                <a:spcPct val="150000"/>
              </a:lnSpc>
              <a:buFont typeface="+mj-lt"/>
              <a:buAutoNum type="arabicPeriod"/>
            </a:pPr>
            <a:endParaRPr lang="en-US" dirty="0">
              <a:solidFill>
                <a:srgbClr val="000000"/>
              </a:solidFill>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sz="1100" dirty="0" smtClean="0">
                <a:latin typeface="Arial" pitchFamily="34"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2530" name="Picture 2" descr="Image result"/>
          <p:cNvPicPr>
            <a:picLocks noChangeAspect="1" noChangeArrowheads="1"/>
          </p:cNvPicPr>
          <p:nvPr/>
        </p:nvPicPr>
        <p:blipFill>
          <a:blip r:embed="rId2" cstate="print"/>
          <a:srcRect l="11622" t="5085" r="11380" b="3390"/>
          <a:stretch>
            <a:fillRect/>
          </a:stretch>
        </p:blipFill>
        <p:spPr bwMode="auto">
          <a:xfrm>
            <a:off x="5710793" y="2348880"/>
            <a:ext cx="3109679" cy="316835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p:cTn id="7" dur="500" fill="hold"/>
                                        <p:tgtEl>
                                          <p:spTgt spid="153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3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363">
                                            <p:txEl>
                                              <p:pRg st="0" end="0"/>
                                            </p:txEl>
                                          </p:spTgt>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p:cTn id="13" dur="500" fill="hold"/>
                                        <p:tgtEl>
                                          <p:spTgt spid="1536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15363">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15363">
                                            <p:txEl>
                                              <p:pRg st="2" end="2"/>
                                            </p:txEl>
                                          </p:spTgt>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p:cTn id="19" dur="500" fill="hold"/>
                                        <p:tgtEl>
                                          <p:spTgt spid="1536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15363">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13802</TotalTime>
  <Words>435</Words>
  <Application>Microsoft Office PowerPoint</Application>
  <PresentationFormat>On-screen Show (4:3)</PresentationFormat>
  <Paragraphs>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Diseño predeterminado</vt:lpstr>
      <vt:lpstr>HOSTEL MANAGEMENT APP &amp; 2048 GAME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BRIJ MOHAN JINDAL</cp:lastModifiedBy>
  <cp:revision>734</cp:revision>
  <dcterms:created xsi:type="dcterms:W3CDTF">2010-05-23T14:28:12Z</dcterms:created>
  <dcterms:modified xsi:type="dcterms:W3CDTF">2016-10-24T05:33:03Z</dcterms:modified>
</cp:coreProperties>
</file>