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17"/>
  </p:notesMasterIdLst>
  <p:handoutMasterIdLst>
    <p:handoutMasterId r:id="rId18"/>
  </p:handoutMasterIdLst>
  <p:sldIdLst>
    <p:sldId id="256" r:id="rId2"/>
    <p:sldId id="540" r:id="rId3"/>
    <p:sldId id="541" r:id="rId4"/>
    <p:sldId id="528" r:id="rId5"/>
    <p:sldId id="529" r:id="rId6"/>
    <p:sldId id="524" r:id="rId7"/>
    <p:sldId id="525" r:id="rId8"/>
    <p:sldId id="542" r:id="rId9"/>
    <p:sldId id="543" r:id="rId10"/>
    <p:sldId id="545" r:id="rId11"/>
    <p:sldId id="544" r:id="rId12"/>
    <p:sldId id="546" r:id="rId13"/>
    <p:sldId id="535" r:id="rId14"/>
    <p:sldId id="536" r:id="rId15"/>
    <p:sldId id="287" r:id="rId16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4DBA2A-AED7-2559-13F4-395ACD2AEDBE}" v="10" dt="2019-12-12T23:36:31.730"/>
    <p1510:client id="{2119B3FC-6741-C3A6-81D4-00FB2C26726D}" v="1721" dt="2019-12-12T20:26:38.570"/>
    <p1510:client id="{22B47901-7BCD-7744-37A7-411FBED759CC}" v="14" dt="2019-12-13T19:11:38.315"/>
    <p1510:client id="{286F7EC0-8665-9562-1BB1-E7BC35CD0962}" v="14" dt="2019-12-12T23:34:17.011"/>
    <p1510:client id="{37C7E957-34A8-B97E-87D9-CBC4DD1D558A}" v="41" dt="2019-12-12T20:18:36.410"/>
    <p1510:client id="{49058458-FAC8-F7E7-6EF9-C340BA2B5C33}" v="20" dt="2019-12-12T17:49:04.240"/>
    <p1510:client id="{6EE8913C-316C-2BBE-AE57-91509DAA63CA}" v="812" dt="2019-12-12T22:42:47.446"/>
    <p1510:client id="{76119D1B-96CF-D283-166D-8B85873D97ED}" v="306" dt="2019-12-12T22:50:03.456"/>
    <p1510:client id="{9492C31A-1D98-214C-9948-3647DB66FB87}" v="2" dt="2019-12-12T22:26:21.6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13" Type="http://schemas.openxmlformats.org/officeDocument/2006/relationships/image" Target="../media/image36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sv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svg"/><Relationship Id="rId4" Type="http://schemas.openxmlformats.org/officeDocument/2006/relationships/image" Target="../media/image27.svg"/><Relationship Id="rId9" Type="http://schemas.openxmlformats.org/officeDocument/2006/relationships/image" Target="../media/image32.png"/><Relationship Id="rId14" Type="http://schemas.openxmlformats.org/officeDocument/2006/relationships/image" Target="../media/image37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sv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svg"/><Relationship Id="rId1" Type="http://schemas.openxmlformats.org/officeDocument/2006/relationships/image" Target="../media/image42.png"/><Relationship Id="rId6" Type="http://schemas.openxmlformats.org/officeDocument/2006/relationships/image" Target="../media/image47.svg"/><Relationship Id="rId5" Type="http://schemas.openxmlformats.org/officeDocument/2006/relationships/image" Target="../media/image46.png"/><Relationship Id="rId10" Type="http://schemas.openxmlformats.org/officeDocument/2006/relationships/image" Target="../media/image51.svg"/><Relationship Id="rId4" Type="http://schemas.openxmlformats.org/officeDocument/2006/relationships/image" Target="../media/image45.svg"/><Relationship Id="rId9" Type="http://schemas.openxmlformats.org/officeDocument/2006/relationships/image" Target="../media/image5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13" Type="http://schemas.openxmlformats.org/officeDocument/2006/relationships/image" Target="../media/image36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sv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svg"/><Relationship Id="rId4" Type="http://schemas.openxmlformats.org/officeDocument/2006/relationships/image" Target="../media/image27.svg"/><Relationship Id="rId9" Type="http://schemas.openxmlformats.org/officeDocument/2006/relationships/image" Target="../media/image32.png"/><Relationship Id="rId14" Type="http://schemas.openxmlformats.org/officeDocument/2006/relationships/image" Target="../media/image37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sv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svg"/><Relationship Id="rId1" Type="http://schemas.openxmlformats.org/officeDocument/2006/relationships/image" Target="../media/image42.png"/><Relationship Id="rId6" Type="http://schemas.openxmlformats.org/officeDocument/2006/relationships/image" Target="../media/image47.svg"/><Relationship Id="rId5" Type="http://schemas.openxmlformats.org/officeDocument/2006/relationships/image" Target="../media/image46.png"/><Relationship Id="rId10" Type="http://schemas.openxmlformats.org/officeDocument/2006/relationships/image" Target="../media/image51.svg"/><Relationship Id="rId4" Type="http://schemas.openxmlformats.org/officeDocument/2006/relationships/image" Target="../media/image45.svg"/><Relationship Id="rId9" Type="http://schemas.openxmlformats.org/officeDocument/2006/relationships/image" Target="../media/image5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9091E2-2769-4C6E-A32B-8585E7141D86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864F3E14-6468-4C0F-A2E9-C428BFBE6CB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Onehand mode, transitions too many pages at a time </a:t>
          </a:r>
        </a:p>
      </dgm:t>
    </dgm:pt>
    <dgm:pt modelId="{D6E38671-A8E7-48CD-962B-BF28329B0DFD}" type="parTrans" cxnId="{B1244066-EE8E-45A0-9C20-950A9A7D05D9}">
      <dgm:prSet/>
      <dgm:spPr/>
      <dgm:t>
        <a:bodyPr/>
        <a:lstStyle/>
        <a:p>
          <a:endParaRPr lang="en-US"/>
        </a:p>
      </dgm:t>
    </dgm:pt>
    <dgm:pt modelId="{A32E7813-B46C-4716-9BF2-5CAAF9A01613}" type="sibTrans" cxnId="{B1244066-EE8E-45A0-9C20-950A9A7D05D9}">
      <dgm:prSet/>
      <dgm:spPr/>
      <dgm:t>
        <a:bodyPr/>
        <a:lstStyle/>
        <a:p>
          <a:endParaRPr lang="en-US"/>
        </a:p>
      </dgm:t>
    </dgm:pt>
    <dgm:pt modelId="{8E2E4EF8-7A6E-4543-A4C3-5B8CEFEE269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Readjust proximity measure</a:t>
          </a:r>
        </a:p>
      </dgm:t>
    </dgm:pt>
    <dgm:pt modelId="{BFF5C091-5ABC-4D05-9F23-638456FFDAA2}" type="parTrans" cxnId="{71B6BA34-BF83-4146-A2BB-0211D226EEF3}">
      <dgm:prSet/>
      <dgm:spPr/>
      <dgm:t>
        <a:bodyPr/>
        <a:lstStyle/>
        <a:p>
          <a:endParaRPr lang="en-US"/>
        </a:p>
      </dgm:t>
    </dgm:pt>
    <dgm:pt modelId="{5EAB17E0-B92F-4AD7-8DFA-9F224C8C1551}" type="sibTrans" cxnId="{71B6BA34-BF83-4146-A2BB-0211D226EEF3}">
      <dgm:prSet/>
      <dgm:spPr/>
      <dgm:t>
        <a:bodyPr/>
        <a:lstStyle/>
        <a:p>
          <a:endParaRPr lang="en-US"/>
        </a:p>
      </dgm:t>
    </dgm:pt>
    <dgm:pt modelId="{5FF77F07-4269-4B96-A289-12C40657F38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Reading mode buttons too small</a:t>
          </a:r>
        </a:p>
      </dgm:t>
    </dgm:pt>
    <dgm:pt modelId="{9B7EECCB-5ED2-4F43-A466-E768AC6C0396}" type="parTrans" cxnId="{07721362-57FF-4CE7-BFB6-E24DF34C73D5}">
      <dgm:prSet/>
      <dgm:spPr/>
      <dgm:t>
        <a:bodyPr/>
        <a:lstStyle/>
        <a:p>
          <a:endParaRPr lang="en-US"/>
        </a:p>
      </dgm:t>
    </dgm:pt>
    <dgm:pt modelId="{FE2472FA-9521-4503-AE31-A7E100AAADD4}" type="sibTrans" cxnId="{07721362-57FF-4CE7-BFB6-E24DF34C73D5}">
      <dgm:prSet/>
      <dgm:spPr/>
      <dgm:t>
        <a:bodyPr/>
        <a:lstStyle/>
        <a:p>
          <a:endParaRPr lang="en-US"/>
        </a:p>
      </dgm:t>
    </dgm:pt>
    <dgm:pt modelId="{661DBBBC-1A7C-4B54-98A9-6C62859791D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Customize font size</a:t>
          </a:r>
        </a:p>
      </dgm:t>
    </dgm:pt>
    <dgm:pt modelId="{224BA702-B640-4187-B72B-3E743B357C01}" type="parTrans" cxnId="{6EABD1DF-EF25-4240-B203-010CBBC537D9}">
      <dgm:prSet/>
      <dgm:spPr/>
      <dgm:t>
        <a:bodyPr/>
        <a:lstStyle/>
        <a:p>
          <a:endParaRPr lang="en-US"/>
        </a:p>
      </dgm:t>
    </dgm:pt>
    <dgm:pt modelId="{07E841AD-A92A-4BAF-BE09-09002E345E8E}" type="sibTrans" cxnId="{6EABD1DF-EF25-4240-B203-010CBBC537D9}">
      <dgm:prSet/>
      <dgm:spPr/>
      <dgm:t>
        <a:bodyPr/>
        <a:lstStyle/>
        <a:p>
          <a:endParaRPr lang="en-US"/>
        </a:p>
      </dgm:t>
    </dgm:pt>
    <dgm:pt modelId="{55CF4B24-7756-4A73-9548-2C8474C86A5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Remove text or web view</a:t>
          </a:r>
        </a:p>
      </dgm:t>
    </dgm:pt>
    <dgm:pt modelId="{3DFB9273-0675-4B07-97E8-C0D007875305}" type="parTrans" cxnId="{844ECCB2-E95E-4839-93E3-76CA90155E53}">
      <dgm:prSet/>
      <dgm:spPr/>
      <dgm:t>
        <a:bodyPr/>
        <a:lstStyle/>
        <a:p>
          <a:endParaRPr lang="en-US"/>
        </a:p>
      </dgm:t>
    </dgm:pt>
    <dgm:pt modelId="{546DADBD-0773-472C-B48E-A6329A422618}" type="sibTrans" cxnId="{844ECCB2-E95E-4839-93E3-76CA90155E53}">
      <dgm:prSet/>
      <dgm:spPr/>
      <dgm:t>
        <a:bodyPr/>
        <a:lstStyle/>
        <a:p>
          <a:endParaRPr lang="en-US"/>
        </a:p>
      </dgm:t>
    </dgm:pt>
    <dgm:pt modelId="{FBF1E3BB-BB96-473D-9EDF-29F08CF73E4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Add night/day mode</a:t>
          </a:r>
        </a:p>
      </dgm:t>
    </dgm:pt>
    <dgm:pt modelId="{FF9494E6-B16F-44A3-842E-C4B497FAE04D}" type="parTrans" cxnId="{0CE664A5-8FB2-4791-B4F3-0CF5E68513DB}">
      <dgm:prSet/>
      <dgm:spPr/>
      <dgm:t>
        <a:bodyPr/>
        <a:lstStyle/>
        <a:p>
          <a:endParaRPr lang="en-US"/>
        </a:p>
      </dgm:t>
    </dgm:pt>
    <dgm:pt modelId="{C7651B87-0D32-443F-BB3A-04EF631F562D}" type="sibTrans" cxnId="{0CE664A5-8FB2-4791-B4F3-0CF5E68513DB}">
      <dgm:prSet/>
      <dgm:spPr/>
      <dgm:t>
        <a:bodyPr/>
        <a:lstStyle/>
        <a:p>
          <a:endParaRPr lang="en-US"/>
        </a:p>
      </dgm:t>
    </dgm:pt>
    <dgm:pt modelId="{B0B6B21F-E446-4B99-9175-FF847A74360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Add unit and integration tests</a:t>
          </a:r>
        </a:p>
      </dgm:t>
    </dgm:pt>
    <dgm:pt modelId="{7CEE5655-6C99-4E27-B16F-833A80B5366A}" type="parTrans" cxnId="{8BB238A8-B179-41AD-A8E8-B019D64AF3FC}">
      <dgm:prSet/>
      <dgm:spPr/>
      <dgm:t>
        <a:bodyPr/>
        <a:lstStyle/>
        <a:p>
          <a:endParaRPr lang="en-US"/>
        </a:p>
      </dgm:t>
    </dgm:pt>
    <dgm:pt modelId="{F4083CF7-AFB3-477A-B525-1DA685C549E4}" type="sibTrans" cxnId="{8BB238A8-B179-41AD-A8E8-B019D64AF3FC}">
      <dgm:prSet/>
      <dgm:spPr/>
      <dgm:t>
        <a:bodyPr/>
        <a:lstStyle/>
        <a:p>
          <a:endParaRPr lang="en-US"/>
        </a:p>
      </dgm:t>
    </dgm:pt>
    <dgm:pt modelId="{FF99E167-EE9F-456D-A378-68FE310D3A9A}" type="pres">
      <dgm:prSet presAssocID="{609091E2-2769-4C6E-A32B-8585E7141D86}" presName="root" presStyleCnt="0">
        <dgm:presLayoutVars>
          <dgm:dir/>
          <dgm:resizeHandles val="exact"/>
        </dgm:presLayoutVars>
      </dgm:prSet>
      <dgm:spPr/>
    </dgm:pt>
    <dgm:pt modelId="{9750FBD9-32A8-40AC-909D-53D2CA4872EB}" type="pres">
      <dgm:prSet presAssocID="{864F3E14-6468-4C0F-A2E9-C428BFBE6CB5}" presName="compNode" presStyleCnt="0"/>
      <dgm:spPr/>
    </dgm:pt>
    <dgm:pt modelId="{3F1BBA1B-85C1-4C56-BEB3-9BBA3C4261CB}" type="pres">
      <dgm:prSet presAssocID="{864F3E14-6468-4C0F-A2E9-C428BFBE6CB5}" presName="bgRect" presStyleLbl="bgShp" presStyleIdx="0" presStyleCnt="7"/>
      <dgm:spPr/>
    </dgm:pt>
    <dgm:pt modelId="{D79867CC-B572-4D10-96BA-9C27B6499F53}" type="pres">
      <dgm:prSet presAssocID="{864F3E14-6468-4C0F-A2E9-C428BFBE6CB5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erve"/>
        </a:ext>
      </dgm:extLst>
    </dgm:pt>
    <dgm:pt modelId="{65DC9F8A-F39C-4002-8438-9785ECF64A64}" type="pres">
      <dgm:prSet presAssocID="{864F3E14-6468-4C0F-A2E9-C428BFBE6CB5}" presName="spaceRect" presStyleCnt="0"/>
      <dgm:spPr/>
    </dgm:pt>
    <dgm:pt modelId="{E3A8A20C-61F2-472D-BF45-9B85B1B3BE9B}" type="pres">
      <dgm:prSet presAssocID="{864F3E14-6468-4C0F-A2E9-C428BFBE6CB5}" presName="parTx" presStyleLbl="revTx" presStyleIdx="0" presStyleCnt="7">
        <dgm:presLayoutVars>
          <dgm:chMax val="0"/>
          <dgm:chPref val="0"/>
        </dgm:presLayoutVars>
      </dgm:prSet>
      <dgm:spPr/>
    </dgm:pt>
    <dgm:pt modelId="{F18FE108-81DD-46E1-9E74-0D88F78D6467}" type="pres">
      <dgm:prSet presAssocID="{A32E7813-B46C-4716-9BF2-5CAAF9A01613}" presName="sibTrans" presStyleCnt="0"/>
      <dgm:spPr/>
    </dgm:pt>
    <dgm:pt modelId="{60749976-E3DB-4BA2-878D-0459DA6DFEAA}" type="pres">
      <dgm:prSet presAssocID="{8E2E4EF8-7A6E-4543-A4C3-5B8CEFEE2696}" presName="compNode" presStyleCnt="0"/>
      <dgm:spPr/>
    </dgm:pt>
    <dgm:pt modelId="{F452B447-6C17-4E69-A592-95AA7A7972E7}" type="pres">
      <dgm:prSet presAssocID="{8E2E4EF8-7A6E-4543-A4C3-5B8CEFEE2696}" presName="bgRect" presStyleLbl="bgShp" presStyleIdx="1" presStyleCnt="7"/>
      <dgm:spPr/>
    </dgm:pt>
    <dgm:pt modelId="{217A2E09-5FDC-4EDC-8F56-3A14BB606C73}" type="pres">
      <dgm:prSet presAssocID="{8E2E4EF8-7A6E-4543-A4C3-5B8CEFEE2696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rawing Compass"/>
        </a:ext>
      </dgm:extLst>
    </dgm:pt>
    <dgm:pt modelId="{7EBA65EF-B80A-4357-969E-8BCC29B6542B}" type="pres">
      <dgm:prSet presAssocID="{8E2E4EF8-7A6E-4543-A4C3-5B8CEFEE2696}" presName="spaceRect" presStyleCnt="0"/>
      <dgm:spPr/>
    </dgm:pt>
    <dgm:pt modelId="{516F9510-7A48-4456-9047-1ECEBFCBA84C}" type="pres">
      <dgm:prSet presAssocID="{8E2E4EF8-7A6E-4543-A4C3-5B8CEFEE2696}" presName="parTx" presStyleLbl="revTx" presStyleIdx="1" presStyleCnt="7">
        <dgm:presLayoutVars>
          <dgm:chMax val="0"/>
          <dgm:chPref val="0"/>
        </dgm:presLayoutVars>
      </dgm:prSet>
      <dgm:spPr/>
    </dgm:pt>
    <dgm:pt modelId="{882D03CE-B504-4C33-B266-7DE6A87D0364}" type="pres">
      <dgm:prSet presAssocID="{5EAB17E0-B92F-4AD7-8DFA-9F224C8C1551}" presName="sibTrans" presStyleCnt="0"/>
      <dgm:spPr/>
    </dgm:pt>
    <dgm:pt modelId="{4EFB276C-5BF7-4876-89F1-6FF727091A70}" type="pres">
      <dgm:prSet presAssocID="{5FF77F07-4269-4B96-A289-12C40657F38A}" presName="compNode" presStyleCnt="0"/>
      <dgm:spPr/>
    </dgm:pt>
    <dgm:pt modelId="{0CA9224A-7E65-4DAE-9C2C-E9A3CAD55CC6}" type="pres">
      <dgm:prSet presAssocID="{5FF77F07-4269-4B96-A289-12C40657F38A}" presName="bgRect" presStyleLbl="bgShp" presStyleIdx="2" presStyleCnt="7"/>
      <dgm:spPr/>
    </dgm:pt>
    <dgm:pt modelId="{7BFB3CE6-2A46-4D4F-9C81-1C3CAEE6E261}" type="pres">
      <dgm:prSet presAssocID="{5FF77F07-4269-4B96-A289-12C40657F38A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37B19DAF-00D2-4928-A614-5562EEE0566A}" type="pres">
      <dgm:prSet presAssocID="{5FF77F07-4269-4B96-A289-12C40657F38A}" presName="spaceRect" presStyleCnt="0"/>
      <dgm:spPr/>
    </dgm:pt>
    <dgm:pt modelId="{8028C11F-6075-497B-A2F1-7BC138F2CD7E}" type="pres">
      <dgm:prSet presAssocID="{5FF77F07-4269-4B96-A289-12C40657F38A}" presName="parTx" presStyleLbl="revTx" presStyleIdx="2" presStyleCnt="7">
        <dgm:presLayoutVars>
          <dgm:chMax val="0"/>
          <dgm:chPref val="0"/>
        </dgm:presLayoutVars>
      </dgm:prSet>
      <dgm:spPr/>
    </dgm:pt>
    <dgm:pt modelId="{5DB95C2D-9482-4CE4-9B29-2415AA1B4052}" type="pres">
      <dgm:prSet presAssocID="{FE2472FA-9521-4503-AE31-A7E100AAADD4}" presName="sibTrans" presStyleCnt="0"/>
      <dgm:spPr/>
    </dgm:pt>
    <dgm:pt modelId="{F20FCBE9-1C26-4261-B529-CDAC9F03A825}" type="pres">
      <dgm:prSet presAssocID="{661DBBBC-1A7C-4B54-98A9-6C62859791D7}" presName="compNode" presStyleCnt="0"/>
      <dgm:spPr/>
    </dgm:pt>
    <dgm:pt modelId="{96807D5A-CA84-43AE-A313-CD72BB94F663}" type="pres">
      <dgm:prSet presAssocID="{661DBBBC-1A7C-4B54-98A9-6C62859791D7}" presName="bgRect" presStyleLbl="bgShp" presStyleIdx="3" presStyleCnt="7"/>
      <dgm:spPr/>
    </dgm:pt>
    <dgm:pt modelId="{77F7AEEF-2670-4C2B-AC7E-E75B165E76B1}" type="pres">
      <dgm:prSet presAssocID="{661DBBBC-1A7C-4B54-98A9-6C62859791D7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A42DF7AF-C021-44AF-A49D-A22737271C74}" type="pres">
      <dgm:prSet presAssocID="{661DBBBC-1A7C-4B54-98A9-6C62859791D7}" presName="spaceRect" presStyleCnt="0"/>
      <dgm:spPr/>
    </dgm:pt>
    <dgm:pt modelId="{A5F4A648-B563-49CD-8E91-B84827566912}" type="pres">
      <dgm:prSet presAssocID="{661DBBBC-1A7C-4B54-98A9-6C62859791D7}" presName="parTx" presStyleLbl="revTx" presStyleIdx="3" presStyleCnt="7">
        <dgm:presLayoutVars>
          <dgm:chMax val="0"/>
          <dgm:chPref val="0"/>
        </dgm:presLayoutVars>
      </dgm:prSet>
      <dgm:spPr/>
    </dgm:pt>
    <dgm:pt modelId="{5070D113-FE28-4CD9-8EBE-92F59A921A87}" type="pres">
      <dgm:prSet presAssocID="{07E841AD-A92A-4BAF-BE09-09002E345E8E}" presName="sibTrans" presStyleCnt="0"/>
      <dgm:spPr/>
    </dgm:pt>
    <dgm:pt modelId="{7C0D4B32-4DE4-45C4-BE9F-14E062B00D7C}" type="pres">
      <dgm:prSet presAssocID="{55CF4B24-7756-4A73-9548-2C8474C86A59}" presName="compNode" presStyleCnt="0"/>
      <dgm:spPr/>
    </dgm:pt>
    <dgm:pt modelId="{38A6D09A-1DF2-41E6-8DAF-DB9449F4B8EA}" type="pres">
      <dgm:prSet presAssocID="{55CF4B24-7756-4A73-9548-2C8474C86A59}" presName="bgRect" presStyleLbl="bgShp" presStyleIdx="4" presStyleCnt="7"/>
      <dgm:spPr/>
    </dgm:pt>
    <dgm:pt modelId="{C4FD1BAE-52BF-4F91-9A4C-3C716AC1EF99}" type="pres">
      <dgm:prSet presAssocID="{55CF4B24-7756-4A73-9548-2C8474C86A59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xt"/>
        </a:ext>
      </dgm:extLst>
    </dgm:pt>
    <dgm:pt modelId="{C9A925EB-BF17-4853-B8B5-81B5F2062FE3}" type="pres">
      <dgm:prSet presAssocID="{55CF4B24-7756-4A73-9548-2C8474C86A59}" presName="spaceRect" presStyleCnt="0"/>
      <dgm:spPr/>
    </dgm:pt>
    <dgm:pt modelId="{762F66CD-DE00-4CF1-A979-6BB0A18CE2D8}" type="pres">
      <dgm:prSet presAssocID="{55CF4B24-7756-4A73-9548-2C8474C86A59}" presName="parTx" presStyleLbl="revTx" presStyleIdx="4" presStyleCnt="7">
        <dgm:presLayoutVars>
          <dgm:chMax val="0"/>
          <dgm:chPref val="0"/>
        </dgm:presLayoutVars>
      </dgm:prSet>
      <dgm:spPr/>
    </dgm:pt>
    <dgm:pt modelId="{A1DCDC7C-F023-4423-AA45-BC25EDADB937}" type="pres">
      <dgm:prSet presAssocID="{546DADBD-0773-472C-B48E-A6329A422618}" presName="sibTrans" presStyleCnt="0"/>
      <dgm:spPr/>
    </dgm:pt>
    <dgm:pt modelId="{51690A26-D224-43A6-B5E7-AB5CB0341913}" type="pres">
      <dgm:prSet presAssocID="{FBF1E3BB-BB96-473D-9EDF-29F08CF73E41}" presName="compNode" presStyleCnt="0"/>
      <dgm:spPr/>
    </dgm:pt>
    <dgm:pt modelId="{CAFADC4A-2845-4C20-8EDD-C625D2E50039}" type="pres">
      <dgm:prSet presAssocID="{FBF1E3BB-BB96-473D-9EDF-29F08CF73E41}" presName="bgRect" presStyleLbl="bgShp" presStyleIdx="5" presStyleCnt="7"/>
      <dgm:spPr/>
    </dgm:pt>
    <dgm:pt modelId="{A74BD948-BF1B-4829-939F-1FA5A6ABD16B}" type="pres">
      <dgm:prSet presAssocID="{FBF1E3BB-BB96-473D-9EDF-29F08CF73E41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on and stars"/>
        </a:ext>
      </dgm:extLst>
    </dgm:pt>
    <dgm:pt modelId="{51C56529-33C8-4619-8071-C6BC4EFD3388}" type="pres">
      <dgm:prSet presAssocID="{FBF1E3BB-BB96-473D-9EDF-29F08CF73E41}" presName="spaceRect" presStyleCnt="0"/>
      <dgm:spPr/>
    </dgm:pt>
    <dgm:pt modelId="{DAD37D6A-4DAE-4E0D-9811-1B2984918D93}" type="pres">
      <dgm:prSet presAssocID="{FBF1E3BB-BB96-473D-9EDF-29F08CF73E41}" presName="parTx" presStyleLbl="revTx" presStyleIdx="5" presStyleCnt="7">
        <dgm:presLayoutVars>
          <dgm:chMax val="0"/>
          <dgm:chPref val="0"/>
        </dgm:presLayoutVars>
      </dgm:prSet>
      <dgm:spPr/>
    </dgm:pt>
    <dgm:pt modelId="{833D5DC7-8D72-40AB-B7C5-92715CDF9C79}" type="pres">
      <dgm:prSet presAssocID="{C7651B87-0D32-443F-BB3A-04EF631F562D}" presName="sibTrans" presStyleCnt="0"/>
      <dgm:spPr/>
    </dgm:pt>
    <dgm:pt modelId="{B38735B7-B982-4630-AA90-5C0B156A8F5A}" type="pres">
      <dgm:prSet presAssocID="{B0B6B21F-E446-4B99-9175-FF847A743605}" presName="compNode" presStyleCnt="0"/>
      <dgm:spPr/>
    </dgm:pt>
    <dgm:pt modelId="{B2F2A6A0-A1D9-4508-A528-8C5F1A5906FF}" type="pres">
      <dgm:prSet presAssocID="{B0B6B21F-E446-4B99-9175-FF847A743605}" presName="bgRect" presStyleLbl="bgShp" presStyleIdx="6" presStyleCnt="7"/>
      <dgm:spPr/>
    </dgm:pt>
    <dgm:pt modelId="{918F3EA4-C09F-4AD7-85A9-EF3904549B8D}" type="pres">
      <dgm:prSet presAssocID="{B0B6B21F-E446-4B99-9175-FF847A743605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3BAF158D-454B-486C-9B5D-FAA6EEBA0B43}" type="pres">
      <dgm:prSet presAssocID="{B0B6B21F-E446-4B99-9175-FF847A743605}" presName="spaceRect" presStyleCnt="0"/>
      <dgm:spPr/>
    </dgm:pt>
    <dgm:pt modelId="{0F670DBC-A52B-4FF1-AA0B-17A999DFC270}" type="pres">
      <dgm:prSet presAssocID="{B0B6B21F-E446-4B99-9175-FF847A743605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1FAFF219-F750-46BC-AA6A-557ACA99C8E5}" type="presOf" srcId="{5FF77F07-4269-4B96-A289-12C40657F38A}" destId="{8028C11F-6075-497B-A2F1-7BC138F2CD7E}" srcOrd="0" destOrd="0" presId="urn:microsoft.com/office/officeart/2018/2/layout/IconVerticalSolidList"/>
    <dgm:cxn modelId="{71B6BA34-BF83-4146-A2BB-0211D226EEF3}" srcId="{609091E2-2769-4C6E-A32B-8585E7141D86}" destId="{8E2E4EF8-7A6E-4543-A4C3-5B8CEFEE2696}" srcOrd="1" destOrd="0" parTransId="{BFF5C091-5ABC-4D05-9F23-638456FFDAA2}" sibTransId="{5EAB17E0-B92F-4AD7-8DFA-9F224C8C1551}"/>
    <dgm:cxn modelId="{03F6BB39-0E73-47D2-BEA3-05C5970AB3E9}" type="presOf" srcId="{8E2E4EF8-7A6E-4543-A4C3-5B8CEFEE2696}" destId="{516F9510-7A48-4456-9047-1ECEBFCBA84C}" srcOrd="0" destOrd="0" presId="urn:microsoft.com/office/officeart/2018/2/layout/IconVerticalSolidList"/>
    <dgm:cxn modelId="{07721362-57FF-4CE7-BFB6-E24DF34C73D5}" srcId="{609091E2-2769-4C6E-A32B-8585E7141D86}" destId="{5FF77F07-4269-4B96-A289-12C40657F38A}" srcOrd="2" destOrd="0" parTransId="{9B7EECCB-5ED2-4F43-A466-E768AC6C0396}" sibTransId="{FE2472FA-9521-4503-AE31-A7E100AAADD4}"/>
    <dgm:cxn modelId="{B1244066-EE8E-45A0-9C20-950A9A7D05D9}" srcId="{609091E2-2769-4C6E-A32B-8585E7141D86}" destId="{864F3E14-6468-4C0F-A2E9-C428BFBE6CB5}" srcOrd="0" destOrd="0" parTransId="{D6E38671-A8E7-48CD-962B-BF28329B0DFD}" sibTransId="{A32E7813-B46C-4716-9BF2-5CAAF9A01613}"/>
    <dgm:cxn modelId="{E602554E-E31E-4A48-8F32-4838A476C2B4}" type="presOf" srcId="{661DBBBC-1A7C-4B54-98A9-6C62859791D7}" destId="{A5F4A648-B563-49CD-8E91-B84827566912}" srcOrd="0" destOrd="0" presId="urn:microsoft.com/office/officeart/2018/2/layout/IconVerticalSolidList"/>
    <dgm:cxn modelId="{8CB24150-6A60-4FF2-B33A-991E657DB487}" type="presOf" srcId="{55CF4B24-7756-4A73-9548-2C8474C86A59}" destId="{762F66CD-DE00-4CF1-A979-6BB0A18CE2D8}" srcOrd="0" destOrd="0" presId="urn:microsoft.com/office/officeart/2018/2/layout/IconVerticalSolidList"/>
    <dgm:cxn modelId="{02C5F950-B139-40E8-9E41-ED9B87A0144E}" type="presOf" srcId="{864F3E14-6468-4C0F-A2E9-C428BFBE6CB5}" destId="{E3A8A20C-61F2-472D-BF45-9B85B1B3BE9B}" srcOrd="0" destOrd="0" presId="urn:microsoft.com/office/officeart/2018/2/layout/IconVerticalSolidList"/>
    <dgm:cxn modelId="{C5983990-5C5A-4E77-A145-87068FB7408B}" type="presOf" srcId="{FBF1E3BB-BB96-473D-9EDF-29F08CF73E41}" destId="{DAD37D6A-4DAE-4E0D-9811-1B2984918D93}" srcOrd="0" destOrd="0" presId="urn:microsoft.com/office/officeart/2018/2/layout/IconVerticalSolidList"/>
    <dgm:cxn modelId="{0CE664A5-8FB2-4791-B4F3-0CF5E68513DB}" srcId="{609091E2-2769-4C6E-A32B-8585E7141D86}" destId="{FBF1E3BB-BB96-473D-9EDF-29F08CF73E41}" srcOrd="5" destOrd="0" parTransId="{FF9494E6-B16F-44A3-842E-C4B497FAE04D}" sibTransId="{C7651B87-0D32-443F-BB3A-04EF631F562D}"/>
    <dgm:cxn modelId="{8BB238A8-B179-41AD-A8E8-B019D64AF3FC}" srcId="{609091E2-2769-4C6E-A32B-8585E7141D86}" destId="{B0B6B21F-E446-4B99-9175-FF847A743605}" srcOrd="6" destOrd="0" parTransId="{7CEE5655-6C99-4E27-B16F-833A80B5366A}" sibTransId="{F4083CF7-AFB3-477A-B525-1DA685C549E4}"/>
    <dgm:cxn modelId="{E8FA17B2-D26F-4193-9661-54F6993449E5}" type="presOf" srcId="{609091E2-2769-4C6E-A32B-8585E7141D86}" destId="{FF99E167-EE9F-456D-A378-68FE310D3A9A}" srcOrd="0" destOrd="0" presId="urn:microsoft.com/office/officeart/2018/2/layout/IconVerticalSolidList"/>
    <dgm:cxn modelId="{844ECCB2-E95E-4839-93E3-76CA90155E53}" srcId="{609091E2-2769-4C6E-A32B-8585E7141D86}" destId="{55CF4B24-7756-4A73-9548-2C8474C86A59}" srcOrd="4" destOrd="0" parTransId="{3DFB9273-0675-4B07-97E8-C0D007875305}" sibTransId="{546DADBD-0773-472C-B48E-A6329A422618}"/>
    <dgm:cxn modelId="{6EABD1DF-EF25-4240-B203-010CBBC537D9}" srcId="{609091E2-2769-4C6E-A32B-8585E7141D86}" destId="{661DBBBC-1A7C-4B54-98A9-6C62859791D7}" srcOrd="3" destOrd="0" parTransId="{224BA702-B640-4187-B72B-3E743B357C01}" sibTransId="{07E841AD-A92A-4BAF-BE09-09002E345E8E}"/>
    <dgm:cxn modelId="{17FB4AF0-1A9A-43FB-9F5F-D2782DED61AA}" type="presOf" srcId="{B0B6B21F-E446-4B99-9175-FF847A743605}" destId="{0F670DBC-A52B-4FF1-AA0B-17A999DFC270}" srcOrd="0" destOrd="0" presId="urn:microsoft.com/office/officeart/2018/2/layout/IconVerticalSolidList"/>
    <dgm:cxn modelId="{A97D4DD9-C636-47A3-AE03-4044B8A30D3B}" type="presParOf" srcId="{FF99E167-EE9F-456D-A378-68FE310D3A9A}" destId="{9750FBD9-32A8-40AC-909D-53D2CA4872EB}" srcOrd="0" destOrd="0" presId="urn:microsoft.com/office/officeart/2018/2/layout/IconVerticalSolidList"/>
    <dgm:cxn modelId="{18DF3F30-6E0E-4AB6-9702-13CA9D006F38}" type="presParOf" srcId="{9750FBD9-32A8-40AC-909D-53D2CA4872EB}" destId="{3F1BBA1B-85C1-4C56-BEB3-9BBA3C4261CB}" srcOrd="0" destOrd="0" presId="urn:microsoft.com/office/officeart/2018/2/layout/IconVerticalSolidList"/>
    <dgm:cxn modelId="{A5813767-AD75-41A9-8815-7574B73B892B}" type="presParOf" srcId="{9750FBD9-32A8-40AC-909D-53D2CA4872EB}" destId="{D79867CC-B572-4D10-96BA-9C27B6499F53}" srcOrd="1" destOrd="0" presId="urn:microsoft.com/office/officeart/2018/2/layout/IconVerticalSolidList"/>
    <dgm:cxn modelId="{4D419F3C-64E3-4766-AE87-8192BD0AF0BE}" type="presParOf" srcId="{9750FBD9-32A8-40AC-909D-53D2CA4872EB}" destId="{65DC9F8A-F39C-4002-8438-9785ECF64A64}" srcOrd="2" destOrd="0" presId="urn:microsoft.com/office/officeart/2018/2/layout/IconVerticalSolidList"/>
    <dgm:cxn modelId="{8523F031-FB1D-4B26-B18D-EE7609AD4CC7}" type="presParOf" srcId="{9750FBD9-32A8-40AC-909D-53D2CA4872EB}" destId="{E3A8A20C-61F2-472D-BF45-9B85B1B3BE9B}" srcOrd="3" destOrd="0" presId="urn:microsoft.com/office/officeart/2018/2/layout/IconVerticalSolidList"/>
    <dgm:cxn modelId="{05693468-0BFD-4924-8BA0-133CB0060FCC}" type="presParOf" srcId="{FF99E167-EE9F-456D-A378-68FE310D3A9A}" destId="{F18FE108-81DD-46E1-9E74-0D88F78D6467}" srcOrd="1" destOrd="0" presId="urn:microsoft.com/office/officeart/2018/2/layout/IconVerticalSolidList"/>
    <dgm:cxn modelId="{61DBE071-249A-4802-A286-5EA1933004E3}" type="presParOf" srcId="{FF99E167-EE9F-456D-A378-68FE310D3A9A}" destId="{60749976-E3DB-4BA2-878D-0459DA6DFEAA}" srcOrd="2" destOrd="0" presId="urn:microsoft.com/office/officeart/2018/2/layout/IconVerticalSolidList"/>
    <dgm:cxn modelId="{68E73DCB-0359-449A-A2AA-A6BF0CCD0406}" type="presParOf" srcId="{60749976-E3DB-4BA2-878D-0459DA6DFEAA}" destId="{F452B447-6C17-4E69-A592-95AA7A7972E7}" srcOrd="0" destOrd="0" presId="urn:microsoft.com/office/officeart/2018/2/layout/IconVerticalSolidList"/>
    <dgm:cxn modelId="{D79BAAB1-8990-4090-B7AD-AE6AFCF52535}" type="presParOf" srcId="{60749976-E3DB-4BA2-878D-0459DA6DFEAA}" destId="{217A2E09-5FDC-4EDC-8F56-3A14BB606C73}" srcOrd="1" destOrd="0" presId="urn:microsoft.com/office/officeart/2018/2/layout/IconVerticalSolidList"/>
    <dgm:cxn modelId="{9A5C41CF-1D68-4CDF-9AFD-6654C138A535}" type="presParOf" srcId="{60749976-E3DB-4BA2-878D-0459DA6DFEAA}" destId="{7EBA65EF-B80A-4357-969E-8BCC29B6542B}" srcOrd="2" destOrd="0" presId="urn:microsoft.com/office/officeart/2018/2/layout/IconVerticalSolidList"/>
    <dgm:cxn modelId="{5B9B0EF3-5A3F-498F-8172-0D682926D469}" type="presParOf" srcId="{60749976-E3DB-4BA2-878D-0459DA6DFEAA}" destId="{516F9510-7A48-4456-9047-1ECEBFCBA84C}" srcOrd="3" destOrd="0" presId="urn:microsoft.com/office/officeart/2018/2/layout/IconVerticalSolidList"/>
    <dgm:cxn modelId="{7BF53971-1711-4FC9-8F71-5D6C597D20A1}" type="presParOf" srcId="{FF99E167-EE9F-456D-A378-68FE310D3A9A}" destId="{882D03CE-B504-4C33-B266-7DE6A87D0364}" srcOrd="3" destOrd="0" presId="urn:microsoft.com/office/officeart/2018/2/layout/IconVerticalSolidList"/>
    <dgm:cxn modelId="{7F95F9AD-BB85-4877-A9AE-4445D69E38BE}" type="presParOf" srcId="{FF99E167-EE9F-456D-A378-68FE310D3A9A}" destId="{4EFB276C-5BF7-4876-89F1-6FF727091A70}" srcOrd="4" destOrd="0" presId="urn:microsoft.com/office/officeart/2018/2/layout/IconVerticalSolidList"/>
    <dgm:cxn modelId="{594C3AF7-8CCB-46F8-90E4-B24EB7C5668A}" type="presParOf" srcId="{4EFB276C-5BF7-4876-89F1-6FF727091A70}" destId="{0CA9224A-7E65-4DAE-9C2C-E9A3CAD55CC6}" srcOrd="0" destOrd="0" presId="urn:microsoft.com/office/officeart/2018/2/layout/IconVerticalSolidList"/>
    <dgm:cxn modelId="{26BCDB74-1CB9-4A6C-864D-BF9671284EAA}" type="presParOf" srcId="{4EFB276C-5BF7-4876-89F1-6FF727091A70}" destId="{7BFB3CE6-2A46-4D4F-9C81-1C3CAEE6E261}" srcOrd="1" destOrd="0" presId="urn:microsoft.com/office/officeart/2018/2/layout/IconVerticalSolidList"/>
    <dgm:cxn modelId="{E2C5CE01-1D99-4B9F-8F36-058028888026}" type="presParOf" srcId="{4EFB276C-5BF7-4876-89F1-6FF727091A70}" destId="{37B19DAF-00D2-4928-A614-5562EEE0566A}" srcOrd="2" destOrd="0" presId="urn:microsoft.com/office/officeart/2018/2/layout/IconVerticalSolidList"/>
    <dgm:cxn modelId="{4DB641A5-74BD-4141-BA47-B5A6F07D620D}" type="presParOf" srcId="{4EFB276C-5BF7-4876-89F1-6FF727091A70}" destId="{8028C11F-6075-497B-A2F1-7BC138F2CD7E}" srcOrd="3" destOrd="0" presId="urn:microsoft.com/office/officeart/2018/2/layout/IconVerticalSolidList"/>
    <dgm:cxn modelId="{6DD096D0-06F7-4E8C-BABF-081E62A182AF}" type="presParOf" srcId="{FF99E167-EE9F-456D-A378-68FE310D3A9A}" destId="{5DB95C2D-9482-4CE4-9B29-2415AA1B4052}" srcOrd="5" destOrd="0" presId="urn:microsoft.com/office/officeart/2018/2/layout/IconVerticalSolidList"/>
    <dgm:cxn modelId="{95F38A33-6CDE-4A5B-8150-213B3BFBC498}" type="presParOf" srcId="{FF99E167-EE9F-456D-A378-68FE310D3A9A}" destId="{F20FCBE9-1C26-4261-B529-CDAC9F03A825}" srcOrd="6" destOrd="0" presId="urn:microsoft.com/office/officeart/2018/2/layout/IconVerticalSolidList"/>
    <dgm:cxn modelId="{5BFA7B1D-3C39-4D32-AF3F-C36CEFE66B4D}" type="presParOf" srcId="{F20FCBE9-1C26-4261-B529-CDAC9F03A825}" destId="{96807D5A-CA84-43AE-A313-CD72BB94F663}" srcOrd="0" destOrd="0" presId="urn:microsoft.com/office/officeart/2018/2/layout/IconVerticalSolidList"/>
    <dgm:cxn modelId="{C801DFA1-BF19-4AF2-84B0-E800E518A238}" type="presParOf" srcId="{F20FCBE9-1C26-4261-B529-CDAC9F03A825}" destId="{77F7AEEF-2670-4C2B-AC7E-E75B165E76B1}" srcOrd="1" destOrd="0" presId="urn:microsoft.com/office/officeart/2018/2/layout/IconVerticalSolidList"/>
    <dgm:cxn modelId="{960064BE-5C1D-4408-9298-4964680CCFEA}" type="presParOf" srcId="{F20FCBE9-1C26-4261-B529-CDAC9F03A825}" destId="{A42DF7AF-C021-44AF-A49D-A22737271C74}" srcOrd="2" destOrd="0" presId="urn:microsoft.com/office/officeart/2018/2/layout/IconVerticalSolidList"/>
    <dgm:cxn modelId="{F7CD89C6-B951-47A5-A69D-F532A426C957}" type="presParOf" srcId="{F20FCBE9-1C26-4261-B529-CDAC9F03A825}" destId="{A5F4A648-B563-49CD-8E91-B84827566912}" srcOrd="3" destOrd="0" presId="urn:microsoft.com/office/officeart/2018/2/layout/IconVerticalSolidList"/>
    <dgm:cxn modelId="{771464A8-E431-4D53-842E-CAAA880D5453}" type="presParOf" srcId="{FF99E167-EE9F-456D-A378-68FE310D3A9A}" destId="{5070D113-FE28-4CD9-8EBE-92F59A921A87}" srcOrd="7" destOrd="0" presId="urn:microsoft.com/office/officeart/2018/2/layout/IconVerticalSolidList"/>
    <dgm:cxn modelId="{D457365D-8AF3-4AD6-A40E-990C9E2F5AAB}" type="presParOf" srcId="{FF99E167-EE9F-456D-A378-68FE310D3A9A}" destId="{7C0D4B32-4DE4-45C4-BE9F-14E062B00D7C}" srcOrd="8" destOrd="0" presId="urn:microsoft.com/office/officeart/2018/2/layout/IconVerticalSolidList"/>
    <dgm:cxn modelId="{64FE119A-151E-464F-828E-C0EB18CE9EF1}" type="presParOf" srcId="{7C0D4B32-4DE4-45C4-BE9F-14E062B00D7C}" destId="{38A6D09A-1DF2-41E6-8DAF-DB9449F4B8EA}" srcOrd="0" destOrd="0" presId="urn:microsoft.com/office/officeart/2018/2/layout/IconVerticalSolidList"/>
    <dgm:cxn modelId="{06A0B0EE-3407-43C0-ABD9-267D8E00CAD4}" type="presParOf" srcId="{7C0D4B32-4DE4-45C4-BE9F-14E062B00D7C}" destId="{C4FD1BAE-52BF-4F91-9A4C-3C716AC1EF99}" srcOrd="1" destOrd="0" presId="urn:microsoft.com/office/officeart/2018/2/layout/IconVerticalSolidList"/>
    <dgm:cxn modelId="{D237ECDC-F904-44C2-B39B-AE6EF49DFBBA}" type="presParOf" srcId="{7C0D4B32-4DE4-45C4-BE9F-14E062B00D7C}" destId="{C9A925EB-BF17-4853-B8B5-81B5F2062FE3}" srcOrd="2" destOrd="0" presId="urn:microsoft.com/office/officeart/2018/2/layout/IconVerticalSolidList"/>
    <dgm:cxn modelId="{22BB0F1F-392B-415A-ABCB-60F4F3F5645C}" type="presParOf" srcId="{7C0D4B32-4DE4-45C4-BE9F-14E062B00D7C}" destId="{762F66CD-DE00-4CF1-A979-6BB0A18CE2D8}" srcOrd="3" destOrd="0" presId="urn:microsoft.com/office/officeart/2018/2/layout/IconVerticalSolidList"/>
    <dgm:cxn modelId="{CDB14D91-39C2-4DC4-B643-7D68D8DBBCCE}" type="presParOf" srcId="{FF99E167-EE9F-456D-A378-68FE310D3A9A}" destId="{A1DCDC7C-F023-4423-AA45-BC25EDADB937}" srcOrd="9" destOrd="0" presId="urn:microsoft.com/office/officeart/2018/2/layout/IconVerticalSolidList"/>
    <dgm:cxn modelId="{E7AB38DF-488E-4A96-AC37-E414899104CB}" type="presParOf" srcId="{FF99E167-EE9F-456D-A378-68FE310D3A9A}" destId="{51690A26-D224-43A6-B5E7-AB5CB0341913}" srcOrd="10" destOrd="0" presId="urn:microsoft.com/office/officeart/2018/2/layout/IconVerticalSolidList"/>
    <dgm:cxn modelId="{F18AB2CD-87C6-44D7-9EC2-BE7855118246}" type="presParOf" srcId="{51690A26-D224-43A6-B5E7-AB5CB0341913}" destId="{CAFADC4A-2845-4C20-8EDD-C625D2E50039}" srcOrd="0" destOrd="0" presId="urn:microsoft.com/office/officeart/2018/2/layout/IconVerticalSolidList"/>
    <dgm:cxn modelId="{B519839F-F887-4FD2-94AE-49E5EFAEEC25}" type="presParOf" srcId="{51690A26-D224-43A6-B5E7-AB5CB0341913}" destId="{A74BD948-BF1B-4829-939F-1FA5A6ABD16B}" srcOrd="1" destOrd="0" presId="urn:microsoft.com/office/officeart/2018/2/layout/IconVerticalSolidList"/>
    <dgm:cxn modelId="{925B9DB8-80A6-4E9E-B006-10836D962DCF}" type="presParOf" srcId="{51690A26-D224-43A6-B5E7-AB5CB0341913}" destId="{51C56529-33C8-4619-8071-C6BC4EFD3388}" srcOrd="2" destOrd="0" presId="urn:microsoft.com/office/officeart/2018/2/layout/IconVerticalSolidList"/>
    <dgm:cxn modelId="{14D4B08D-D05F-4553-8A6E-BC0C77E3D1BD}" type="presParOf" srcId="{51690A26-D224-43A6-B5E7-AB5CB0341913}" destId="{DAD37D6A-4DAE-4E0D-9811-1B2984918D93}" srcOrd="3" destOrd="0" presId="urn:microsoft.com/office/officeart/2018/2/layout/IconVerticalSolidList"/>
    <dgm:cxn modelId="{74784501-EC04-4955-8BFD-E2037C237188}" type="presParOf" srcId="{FF99E167-EE9F-456D-A378-68FE310D3A9A}" destId="{833D5DC7-8D72-40AB-B7C5-92715CDF9C79}" srcOrd="11" destOrd="0" presId="urn:microsoft.com/office/officeart/2018/2/layout/IconVerticalSolidList"/>
    <dgm:cxn modelId="{E3FE7E60-EBB8-468E-91D2-AFCD44D0C318}" type="presParOf" srcId="{FF99E167-EE9F-456D-A378-68FE310D3A9A}" destId="{B38735B7-B982-4630-AA90-5C0B156A8F5A}" srcOrd="12" destOrd="0" presId="urn:microsoft.com/office/officeart/2018/2/layout/IconVerticalSolidList"/>
    <dgm:cxn modelId="{CD72353C-C3AD-4278-BC93-9A30C7779733}" type="presParOf" srcId="{B38735B7-B982-4630-AA90-5C0B156A8F5A}" destId="{B2F2A6A0-A1D9-4508-A528-8C5F1A5906FF}" srcOrd="0" destOrd="0" presId="urn:microsoft.com/office/officeart/2018/2/layout/IconVerticalSolidList"/>
    <dgm:cxn modelId="{B354A9EF-D830-47B6-98CF-48D523F094BA}" type="presParOf" srcId="{B38735B7-B982-4630-AA90-5C0B156A8F5A}" destId="{918F3EA4-C09F-4AD7-85A9-EF3904549B8D}" srcOrd="1" destOrd="0" presId="urn:microsoft.com/office/officeart/2018/2/layout/IconVerticalSolidList"/>
    <dgm:cxn modelId="{F415065A-1BEB-4FF0-A3AC-50B15E6485E5}" type="presParOf" srcId="{B38735B7-B982-4630-AA90-5C0B156A8F5A}" destId="{3BAF158D-454B-486C-9B5D-FAA6EEBA0B43}" srcOrd="2" destOrd="0" presId="urn:microsoft.com/office/officeart/2018/2/layout/IconVerticalSolidList"/>
    <dgm:cxn modelId="{728925A2-E2D3-4EB1-85B4-D9DD1F6DBE20}" type="presParOf" srcId="{B38735B7-B982-4630-AA90-5C0B156A8F5A}" destId="{0F670DBC-A52B-4FF1-AA0B-17A999DFC27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3187622-FBAF-4A61-9824-5B20A4FD145E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704B7638-B987-4836-8F56-E3CD3D0A6DAE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Implement requested features through feedback</a:t>
          </a:r>
        </a:p>
      </dgm:t>
    </dgm:pt>
    <dgm:pt modelId="{23874691-A08B-4E88-B741-E983ED827F78}" type="parTrans" cxnId="{6174A208-1B5B-482E-8F14-28FD13708328}">
      <dgm:prSet/>
      <dgm:spPr/>
      <dgm:t>
        <a:bodyPr/>
        <a:lstStyle/>
        <a:p>
          <a:endParaRPr lang="en-US"/>
        </a:p>
      </dgm:t>
    </dgm:pt>
    <dgm:pt modelId="{36264B9B-81BF-4223-817D-054CE0AD4112}" type="sibTrans" cxnId="{6174A208-1B5B-482E-8F14-28FD13708328}">
      <dgm:prSet/>
      <dgm:spPr/>
      <dgm:t>
        <a:bodyPr/>
        <a:lstStyle/>
        <a:p>
          <a:endParaRPr lang="en-US"/>
        </a:p>
      </dgm:t>
    </dgm:pt>
    <dgm:pt modelId="{F58D955D-FB7C-4438-AF17-C4BE595B6420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Increase library size and categories</a:t>
          </a:r>
        </a:p>
      </dgm:t>
    </dgm:pt>
    <dgm:pt modelId="{E7303916-34BF-4704-A3FA-C6F1CB2ADEE1}" type="parTrans" cxnId="{43982E7D-66BC-45C9-A63B-D10E66CAAC7C}">
      <dgm:prSet/>
      <dgm:spPr/>
      <dgm:t>
        <a:bodyPr/>
        <a:lstStyle/>
        <a:p>
          <a:endParaRPr lang="en-US"/>
        </a:p>
      </dgm:t>
    </dgm:pt>
    <dgm:pt modelId="{A4CE53A4-A35D-4AF0-8691-61D854E96536}" type="sibTrans" cxnId="{43982E7D-66BC-45C9-A63B-D10E66CAAC7C}">
      <dgm:prSet/>
      <dgm:spPr/>
      <dgm:t>
        <a:bodyPr/>
        <a:lstStyle/>
        <a:p>
          <a:endParaRPr lang="en-US"/>
        </a:p>
      </dgm:t>
    </dgm:pt>
    <dgm:pt modelId="{E7FC6EB6-F407-40B1-AF2B-19A5DF935D0B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Improve UI on tablet view</a:t>
          </a:r>
        </a:p>
      </dgm:t>
    </dgm:pt>
    <dgm:pt modelId="{DFD40C88-1481-4389-BB07-FB29B998F079}" type="parTrans" cxnId="{5E4FCDD8-CABC-4640-9014-3F392F30E8BD}">
      <dgm:prSet/>
      <dgm:spPr/>
      <dgm:t>
        <a:bodyPr/>
        <a:lstStyle/>
        <a:p>
          <a:endParaRPr lang="en-US"/>
        </a:p>
      </dgm:t>
    </dgm:pt>
    <dgm:pt modelId="{1E561EC6-EAE7-4C67-A813-AC008D9C393E}" type="sibTrans" cxnId="{5E4FCDD8-CABC-4640-9014-3F392F30E8BD}">
      <dgm:prSet/>
      <dgm:spPr/>
      <dgm:t>
        <a:bodyPr/>
        <a:lstStyle/>
        <a:p>
          <a:endParaRPr lang="en-US"/>
        </a:p>
      </dgm:t>
    </dgm:pt>
    <dgm:pt modelId="{ACC618C4-35EC-4238-BCC2-462D1F43331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Highlight and lookup word meaning</a:t>
          </a:r>
        </a:p>
      </dgm:t>
    </dgm:pt>
    <dgm:pt modelId="{9EA4B365-D573-4112-BE58-6B4CA3B86F8B}" type="parTrans" cxnId="{A324EFBC-E7F2-41AD-966A-F529D1C77F11}">
      <dgm:prSet/>
      <dgm:spPr/>
      <dgm:t>
        <a:bodyPr/>
        <a:lstStyle/>
        <a:p>
          <a:endParaRPr lang="en-US"/>
        </a:p>
      </dgm:t>
    </dgm:pt>
    <dgm:pt modelId="{B1FC73A2-79B1-4142-8A13-7EF83E4DDA49}" type="sibTrans" cxnId="{A324EFBC-E7F2-41AD-966A-F529D1C77F11}">
      <dgm:prSet/>
      <dgm:spPr/>
      <dgm:t>
        <a:bodyPr/>
        <a:lstStyle/>
        <a:p>
          <a:endParaRPr lang="en-US"/>
        </a:p>
      </dgm:t>
    </dgm:pt>
    <dgm:pt modelId="{B9BD5D75-FA6A-4BBD-940C-A937A400FC86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Recognize boredom and push user notifications</a:t>
          </a:r>
        </a:p>
      </dgm:t>
    </dgm:pt>
    <dgm:pt modelId="{5787275A-643C-4589-9CBE-E4286B5462BB}" type="parTrans" cxnId="{58F934D4-F4F1-48E0-8BDD-8C2638B4820C}">
      <dgm:prSet/>
      <dgm:spPr/>
      <dgm:t>
        <a:bodyPr/>
        <a:lstStyle/>
        <a:p>
          <a:endParaRPr lang="en-US"/>
        </a:p>
      </dgm:t>
    </dgm:pt>
    <dgm:pt modelId="{BFC57318-343C-4527-A919-7F8713520AA9}" type="sibTrans" cxnId="{58F934D4-F4F1-48E0-8BDD-8C2638B4820C}">
      <dgm:prSet/>
      <dgm:spPr/>
      <dgm:t>
        <a:bodyPr/>
        <a:lstStyle/>
        <a:p>
          <a:endParaRPr lang="en-US"/>
        </a:p>
      </dgm:t>
    </dgm:pt>
    <dgm:pt modelId="{CF25AF41-DD58-4258-B843-FC8E7AA389E4}" type="pres">
      <dgm:prSet presAssocID="{F3187622-FBAF-4A61-9824-5B20A4FD145E}" presName="root" presStyleCnt="0">
        <dgm:presLayoutVars>
          <dgm:dir/>
          <dgm:resizeHandles val="exact"/>
        </dgm:presLayoutVars>
      </dgm:prSet>
      <dgm:spPr/>
    </dgm:pt>
    <dgm:pt modelId="{E0CDC092-51E1-42D0-8E8C-1C730CE826D1}" type="pres">
      <dgm:prSet presAssocID="{704B7638-B987-4836-8F56-E3CD3D0A6DAE}" presName="compNode" presStyleCnt="0"/>
      <dgm:spPr/>
    </dgm:pt>
    <dgm:pt modelId="{105C2147-35AC-4112-B47B-BDF39EEB8FE7}" type="pres">
      <dgm:prSet presAssocID="{704B7638-B987-4836-8F56-E3CD3D0A6DAE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EB7F04DE-C24F-4A7E-A612-5EE1E49B45D0}" type="pres">
      <dgm:prSet presAssocID="{704B7638-B987-4836-8F56-E3CD3D0A6DAE}" presName="iconSpace" presStyleCnt="0"/>
      <dgm:spPr/>
    </dgm:pt>
    <dgm:pt modelId="{59854F9C-696C-461B-868F-D14039AACBDF}" type="pres">
      <dgm:prSet presAssocID="{704B7638-B987-4836-8F56-E3CD3D0A6DAE}" presName="parTx" presStyleLbl="revTx" presStyleIdx="0" presStyleCnt="10">
        <dgm:presLayoutVars>
          <dgm:chMax val="0"/>
          <dgm:chPref val="0"/>
        </dgm:presLayoutVars>
      </dgm:prSet>
      <dgm:spPr/>
    </dgm:pt>
    <dgm:pt modelId="{DCED0ABB-3706-418D-8537-0A57FEF1AA03}" type="pres">
      <dgm:prSet presAssocID="{704B7638-B987-4836-8F56-E3CD3D0A6DAE}" presName="txSpace" presStyleCnt="0"/>
      <dgm:spPr/>
    </dgm:pt>
    <dgm:pt modelId="{B2C45AC5-1465-4F7F-A493-DDADE88A07D2}" type="pres">
      <dgm:prSet presAssocID="{704B7638-B987-4836-8F56-E3CD3D0A6DAE}" presName="desTx" presStyleLbl="revTx" presStyleIdx="1" presStyleCnt="10">
        <dgm:presLayoutVars/>
      </dgm:prSet>
      <dgm:spPr/>
    </dgm:pt>
    <dgm:pt modelId="{24925019-1692-4F3C-9507-97A9A902C08C}" type="pres">
      <dgm:prSet presAssocID="{36264B9B-81BF-4223-817D-054CE0AD4112}" presName="sibTrans" presStyleCnt="0"/>
      <dgm:spPr/>
    </dgm:pt>
    <dgm:pt modelId="{432112B7-7081-4E49-B75F-2113217FCF0E}" type="pres">
      <dgm:prSet presAssocID="{F58D955D-FB7C-4438-AF17-C4BE595B6420}" presName="compNode" presStyleCnt="0"/>
      <dgm:spPr/>
    </dgm:pt>
    <dgm:pt modelId="{B3FD629C-2477-4A8F-A852-E42C34877C1A}" type="pres">
      <dgm:prSet presAssocID="{F58D955D-FB7C-4438-AF17-C4BE595B6420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0F1E255E-0339-4D99-B9D2-9AD4AF6F2BC0}" type="pres">
      <dgm:prSet presAssocID="{F58D955D-FB7C-4438-AF17-C4BE595B6420}" presName="iconSpace" presStyleCnt="0"/>
      <dgm:spPr/>
    </dgm:pt>
    <dgm:pt modelId="{28A68DE9-D8B9-4057-8267-10E6A0DF1B51}" type="pres">
      <dgm:prSet presAssocID="{F58D955D-FB7C-4438-AF17-C4BE595B6420}" presName="parTx" presStyleLbl="revTx" presStyleIdx="2" presStyleCnt="10">
        <dgm:presLayoutVars>
          <dgm:chMax val="0"/>
          <dgm:chPref val="0"/>
        </dgm:presLayoutVars>
      </dgm:prSet>
      <dgm:spPr/>
    </dgm:pt>
    <dgm:pt modelId="{85220BD6-069D-46D9-91FD-A10AB8533559}" type="pres">
      <dgm:prSet presAssocID="{F58D955D-FB7C-4438-AF17-C4BE595B6420}" presName="txSpace" presStyleCnt="0"/>
      <dgm:spPr/>
    </dgm:pt>
    <dgm:pt modelId="{354A5660-AE1C-4D3C-BC1F-E9585FC6D70C}" type="pres">
      <dgm:prSet presAssocID="{F58D955D-FB7C-4438-AF17-C4BE595B6420}" presName="desTx" presStyleLbl="revTx" presStyleIdx="3" presStyleCnt="10">
        <dgm:presLayoutVars/>
      </dgm:prSet>
      <dgm:spPr/>
    </dgm:pt>
    <dgm:pt modelId="{3977A46E-F4A8-44D4-9BA5-5E28E55B5F8B}" type="pres">
      <dgm:prSet presAssocID="{A4CE53A4-A35D-4AF0-8691-61D854E96536}" presName="sibTrans" presStyleCnt="0"/>
      <dgm:spPr/>
    </dgm:pt>
    <dgm:pt modelId="{669D7BC5-B33E-42B6-AACB-0FEE06A1E9E2}" type="pres">
      <dgm:prSet presAssocID="{E7FC6EB6-F407-40B1-AF2B-19A5DF935D0B}" presName="compNode" presStyleCnt="0"/>
      <dgm:spPr/>
    </dgm:pt>
    <dgm:pt modelId="{E479ABE9-71B0-4A0B-931D-1A8D05AE6CCF}" type="pres">
      <dgm:prSet presAssocID="{E7FC6EB6-F407-40B1-AF2B-19A5DF935D0B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t"/>
        </a:ext>
      </dgm:extLst>
    </dgm:pt>
    <dgm:pt modelId="{176B097E-D348-4059-8B43-9F8EE75CA9E9}" type="pres">
      <dgm:prSet presAssocID="{E7FC6EB6-F407-40B1-AF2B-19A5DF935D0B}" presName="iconSpace" presStyleCnt="0"/>
      <dgm:spPr/>
    </dgm:pt>
    <dgm:pt modelId="{42B50A6B-D94F-46F6-A014-4D610229779B}" type="pres">
      <dgm:prSet presAssocID="{E7FC6EB6-F407-40B1-AF2B-19A5DF935D0B}" presName="parTx" presStyleLbl="revTx" presStyleIdx="4" presStyleCnt="10">
        <dgm:presLayoutVars>
          <dgm:chMax val="0"/>
          <dgm:chPref val="0"/>
        </dgm:presLayoutVars>
      </dgm:prSet>
      <dgm:spPr/>
    </dgm:pt>
    <dgm:pt modelId="{41FA3357-74D7-41ED-BA41-966DF7A03722}" type="pres">
      <dgm:prSet presAssocID="{E7FC6EB6-F407-40B1-AF2B-19A5DF935D0B}" presName="txSpace" presStyleCnt="0"/>
      <dgm:spPr/>
    </dgm:pt>
    <dgm:pt modelId="{B0082E84-F0DC-44C0-A393-C14E4FB523AA}" type="pres">
      <dgm:prSet presAssocID="{E7FC6EB6-F407-40B1-AF2B-19A5DF935D0B}" presName="desTx" presStyleLbl="revTx" presStyleIdx="5" presStyleCnt="10">
        <dgm:presLayoutVars/>
      </dgm:prSet>
      <dgm:spPr/>
    </dgm:pt>
    <dgm:pt modelId="{427FD337-4B66-4775-93E0-2CBCDE6FAC3C}" type="pres">
      <dgm:prSet presAssocID="{1E561EC6-EAE7-4C67-A813-AC008D9C393E}" presName="sibTrans" presStyleCnt="0"/>
      <dgm:spPr/>
    </dgm:pt>
    <dgm:pt modelId="{0B18BCC8-1438-46CB-AB31-C93B3FA129F0}" type="pres">
      <dgm:prSet presAssocID="{ACC618C4-35EC-4238-BCC2-462D1F433319}" presName="compNode" presStyleCnt="0"/>
      <dgm:spPr/>
    </dgm:pt>
    <dgm:pt modelId="{80736F7A-764D-4125-BDC2-6AF18CF5BB73}" type="pres">
      <dgm:prSet presAssocID="{ACC618C4-35EC-4238-BCC2-462D1F433319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DD5859CF-C08B-4662-ADD6-EC0FD7CC6551}" type="pres">
      <dgm:prSet presAssocID="{ACC618C4-35EC-4238-BCC2-462D1F433319}" presName="iconSpace" presStyleCnt="0"/>
      <dgm:spPr/>
    </dgm:pt>
    <dgm:pt modelId="{28CB2AB6-9220-49C1-A6DD-CBDCBC6CDA89}" type="pres">
      <dgm:prSet presAssocID="{ACC618C4-35EC-4238-BCC2-462D1F433319}" presName="parTx" presStyleLbl="revTx" presStyleIdx="6" presStyleCnt="10">
        <dgm:presLayoutVars>
          <dgm:chMax val="0"/>
          <dgm:chPref val="0"/>
        </dgm:presLayoutVars>
      </dgm:prSet>
      <dgm:spPr/>
    </dgm:pt>
    <dgm:pt modelId="{97C28FAF-381D-48C6-9F22-E25C1E323D27}" type="pres">
      <dgm:prSet presAssocID="{ACC618C4-35EC-4238-BCC2-462D1F433319}" presName="txSpace" presStyleCnt="0"/>
      <dgm:spPr/>
    </dgm:pt>
    <dgm:pt modelId="{07F6C4E8-A41A-42E9-ABE1-1952691A0CF4}" type="pres">
      <dgm:prSet presAssocID="{ACC618C4-35EC-4238-BCC2-462D1F433319}" presName="desTx" presStyleLbl="revTx" presStyleIdx="7" presStyleCnt="10">
        <dgm:presLayoutVars/>
      </dgm:prSet>
      <dgm:spPr/>
    </dgm:pt>
    <dgm:pt modelId="{15A487AD-3180-4C39-964A-4BA917988CD0}" type="pres">
      <dgm:prSet presAssocID="{B1FC73A2-79B1-4142-8A13-7EF83E4DDA49}" presName="sibTrans" presStyleCnt="0"/>
      <dgm:spPr/>
    </dgm:pt>
    <dgm:pt modelId="{125068BE-648E-4EAC-AD40-B73ACD06CCC1}" type="pres">
      <dgm:prSet presAssocID="{B9BD5D75-FA6A-4BBD-940C-A937A400FC86}" presName="compNode" presStyleCnt="0"/>
      <dgm:spPr/>
    </dgm:pt>
    <dgm:pt modelId="{1B33A51B-4C39-4D86-8371-3B612698368D}" type="pres">
      <dgm:prSet presAssocID="{B9BD5D75-FA6A-4BBD-940C-A937A400FC86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5EB2C5C1-5AF9-46D5-96F4-D47702B02B30}" type="pres">
      <dgm:prSet presAssocID="{B9BD5D75-FA6A-4BBD-940C-A937A400FC86}" presName="iconSpace" presStyleCnt="0"/>
      <dgm:spPr/>
    </dgm:pt>
    <dgm:pt modelId="{C66B9306-8259-4569-8619-BE8F9303E259}" type="pres">
      <dgm:prSet presAssocID="{B9BD5D75-FA6A-4BBD-940C-A937A400FC86}" presName="parTx" presStyleLbl="revTx" presStyleIdx="8" presStyleCnt="10">
        <dgm:presLayoutVars>
          <dgm:chMax val="0"/>
          <dgm:chPref val="0"/>
        </dgm:presLayoutVars>
      </dgm:prSet>
      <dgm:spPr/>
    </dgm:pt>
    <dgm:pt modelId="{3A37FA9C-1018-4EAF-8F0F-CCB3618E12B9}" type="pres">
      <dgm:prSet presAssocID="{B9BD5D75-FA6A-4BBD-940C-A937A400FC86}" presName="txSpace" presStyleCnt="0"/>
      <dgm:spPr/>
    </dgm:pt>
    <dgm:pt modelId="{63E0B110-29B1-42FE-A7F2-9C52E4DC552D}" type="pres">
      <dgm:prSet presAssocID="{B9BD5D75-FA6A-4BBD-940C-A937A400FC86}" presName="desTx" presStyleLbl="revTx" presStyleIdx="9" presStyleCnt="10">
        <dgm:presLayoutVars/>
      </dgm:prSet>
      <dgm:spPr/>
    </dgm:pt>
  </dgm:ptLst>
  <dgm:cxnLst>
    <dgm:cxn modelId="{6174A208-1B5B-482E-8F14-28FD13708328}" srcId="{F3187622-FBAF-4A61-9824-5B20A4FD145E}" destId="{704B7638-B987-4836-8F56-E3CD3D0A6DAE}" srcOrd="0" destOrd="0" parTransId="{23874691-A08B-4E88-B741-E983ED827F78}" sibTransId="{36264B9B-81BF-4223-817D-054CE0AD4112}"/>
    <dgm:cxn modelId="{F3283114-63F8-4E95-AAA7-B12093EDBB42}" type="presOf" srcId="{F3187622-FBAF-4A61-9824-5B20A4FD145E}" destId="{CF25AF41-DD58-4258-B843-FC8E7AA389E4}" srcOrd="0" destOrd="0" presId="urn:microsoft.com/office/officeart/2018/5/layout/CenteredIconLabelDescriptionList"/>
    <dgm:cxn modelId="{C0769D30-02B6-4374-8675-28EF738B175E}" type="presOf" srcId="{F58D955D-FB7C-4438-AF17-C4BE595B6420}" destId="{28A68DE9-D8B9-4057-8267-10E6A0DF1B51}" srcOrd="0" destOrd="0" presId="urn:microsoft.com/office/officeart/2018/5/layout/CenteredIconLabelDescriptionList"/>
    <dgm:cxn modelId="{3503D177-DF13-46B3-AD42-6F1A1F5C2B8F}" type="presOf" srcId="{704B7638-B987-4836-8F56-E3CD3D0A6DAE}" destId="{59854F9C-696C-461B-868F-D14039AACBDF}" srcOrd="0" destOrd="0" presId="urn:microsoft.com/office/officeart/2018/5/layout/CenteredIconLabelDescriptionList"/>
    <dgm:cxn modelId="{43982E7D-66BC-45C9-A63B-D10E66CAAC7C}" srcId="{F3187622-FBAF-4A61-9824-5B20A4FD145E}" destId="{F58D955D-FB7C-4438-AF17-C4BE595B6420}" srcOrd="1" destOrd="0" parTransId="{E7303916-34BF-4704-A3FA-C6F1CB2ADEE1}" sibTransId="{A4CE53A4-A35D-4AF0-8691-61D854E96536}"/>
    <dgm:cxn modelId="{01765B81-4405-43A7-AAE7-B2675A63ADB7}" type="presOf" srcId="{B9BD5D75-FA6A-4BBD-940C-A937A400FC86}" destId="{C66B9306-8259-4569-8619-BE8F9303E259}" srcOrd="0" destOrd="0" presId="urn:microsoft.com/office/officeart/2018/5/layout/CenteredIconLabelDescriptionList"/>
    <dgm:cxn modelId="{C68B5788-1109-4094-8B73-85BE5CA299E4}" type="presOf" srcId="{ACC618C4-35EC-4238-BCC2-462D1F433319}" destId="{28CB2AB6-9220-49C1-A6DD-CBDCBC6CDA89}" srcOrd="0" destOrd="0" presId="urn:microsoft.com/office/officeart/2018/5/layout/CenteredIconLabelDescriptionList"/>
    <dgm:cxn modelId="{A324EFBC-E7F2-41AD-966A-F529D1C77F11}" srcId="{F3187622-FBAF-4A61-9824-5B20A4FD145E}" destId="{ACC618C4-35EC-4238-BCC2-462D1F433319}" srcOrd="3" destOrd="0" parTransId="{9EA4B365-D573-4112-BE58-6B4CA3B86F8B}" sibTransId="{B1FC73A2-79B1-4142-8A13-7EF83E4DDA49}"/>
    <dgm:cxn modelId="{58F934D4-F4F1-48E0-8BDD-8C2638B4820C}" srcId="{F3187622-FBAF-4A61-9824-5B20A4FD145E}" destId="{B9BD5D75-FA6A-4BBD-940C-A937A400FC86}" srcOrd="4" destOrd="0" parTransId="{5787275A-643C-4589-9CBE-E4286B5462BB}" sibTransId="{BFC57318-343C-4527-A919-7F8713520AA9}"/>
    <dgm:cxn modelId="{5E4FCDD8-CABC-4640-9014-3F392F30E8BD}" srcId="{F3187622-FBAF-4A61-9824-5B20A4FD145E}" destId="{E7FC6EB6-F407-40B1-AF2B-19A5DF935D0B}" srcOrd="2" destOrd="0" parTransId="{DFD40C88-1481-4389-BB07-FB29B998F079}" sibTransId="{1E561EC6-EAE7-4C67-A813-AC008D9C393E}"/>
    <dgm:cxn modelId="{6A4773FA-13BF-4736-8CDD-9490A5C57E83}" type="presOf" srcId="{E7FC6EB6-F407-40B1-AF2B-19A5DF935D0B}" destId="{42B50A6B-D94F-46F6-A014-4D610229779B}" srcOrd="0" destOrd="0" presId="urn:microsoft.com/office/officeart/2018/5/layout/CenteredIconLabelDescriptionList"/>
    <dgm:cxn modelId="{5961E05E-4A49-4F6B-8AAB-93358702A83D}" type="presParOf" srcId="{CF25AF41-DD58-4258-B843-FC8E7AA389E4}" destId="{E0CDC092-51E1-42D0-8E8C-1C730CE826D1}" srcOrd="0" destOrd="0" presId="urn:microsoft.com/office/officeart/2018/5/layout/CenteredIconLabelDescriptionList"/>
    <dgm:cxn modelId="{DB59696F-29B7-41E5-8032-0085FAF4D34D}" type="presParOf" srcId="{E0CDC092-51E1-42D0-8E8C-1C730CE826D1}" destId="{105C2147-35AC-4112-B47B-BDF39EEB8FE7}" srcOrd="0" destOrd="0" presId="urn:microsoft.com/office/officeart/2018/5/layout/CenteredIconLabelDescriptionList"/>
    <dgm:cxn modelId="{04936615-7DBB-47FA-9224-F225668D45F5}" type="presParOf" srcId="{E0CDC092-51E1-42D0-8E8C-1C730CE826D1}" destId="{EB7F04DE-C24F-4A7E-A612-5EE1E49B45D0}" srcOrd="1" destOrd="0" presId="urn:microsoft.com/office/officeart/2018/5/layout/CenteredIconLabelDescriptionList"/>
    <dgm:cxn modelId="{A0EBC8AD-AD8D-413F-B37F-EBBB7F375D7E}" type="presParOf" srcId="{E0CDC092-51E1-42D0-8E8C-1C730CE826D1}" destId="{59854F9C-696C-461B-868F-D14039AACBDF}" srcOrd="2" destOrd="0" presId="urn:microsoft.com/office/officeart/2018/5/layout/CenteredIconLabelDescriptionList"/>
    <dgm:cxn modelId="{AF528C23-C4DB-4773-A3BD-1D7AADC8FD3D}" type="presParOf" srcId="{E0CDC092-51E1-42D0-8E8C-1C730CE826D1}" destId="{DCED0ABB-3706-418D-8537-0A57FEF1AA03}" srcOrd="3" destOrd="0" presId="urn:microsoft.com/office/officeart/2018/5/layout/CenteredIconLabelDescriptionList"/>
    <dgm:cxn modelId="{562B7574-DEC3-4DB7-A9A5-082EAE29DA22}" type="presParOf" srcId="{E0CDC092-51E1-42D0-8E8C-1C730CE826D1}" destId="{B2C45AC5-1465-4F7F-A493-DDADE88A07D2}" srcOrd="4" destOrd="0" presId="urn:microsoft.com/office/officeart/2018/5/layout/CenteredIconLabelDescriptionList"/>
    <dgm:cxn modelId="{FE553F88-9A63-4504-9247-8EC40E743944}" type="presParOf" srcId="{CF25AF41-DD58-4258-B843-FC8E7AA389E4}" destId="{24925019-1692-4F3C-9507-97A9A902C08C}" srcOrd="1" destOrd="0" presId="urn:microsoft.com/office/officeart/2018/5/layout/CenteredIconLabelDescriptionList"/>
    <dgm:cxn modelId="{37EFBED9-7A1F-4721-BD0E-8E0964F19848}" type="presParOf" srcId="{CF25AF41-DD58-4258-B843-FC8E7AA389E4}" destId="{432112B7-7081-4E49-B75F-2113217FCF0E}" srcOrd="2" destOrd="0" presId="urn:microsoft.com/office/officeart/2018/5/layout/CenteredIconLabelDescriptionList"/>
    <dgm:cxn modelId="{106361C9-3F6F-4C87-8710-F3289F8A560F}" type="presParOf" srcId="{432112B7-7081-4E49-B75F-2113217FCF0E}" destId="{B3FD629C-2477-4A8F-A852-E42C34877C1A}" srcOrd="0" destOrd="0" presId="urn:microsoft.com/office/officeart/2018/5/layout/CenteredIconLabelDescriptionList"/>
    <dgm:cxn modelId="{567F84D5-725A-429F-AA31-C87F8D2481E2}" type="presParOf" srcId="{432112B7-7081-4E49-B75F-2113217FCF0E}" destId="{0F1E255E-0339-4D99-B9D2-9AD4AF6F2BC0}" srcOrd="1" destOrd="0" presId="urn:microsoft.com/office/officeart/2018/5/layout/CenteredIconLabelDescriptionList"/>
    <dgm:cxn modelId="{C788EFB8-6AF8-484E-A089-0D242DDF17F0}" type="presParOf" srcId="{432112B7-7081-4E49-B75F-2113217FCF0E}" destId="{28A68DE9-D8B9-4057-8267-10E6A0DF1B51}" srcOrd="2" destOrd="0" presId="urn:microsoft.com/office/officeart/2018/5/layout/CenteredIconLabelDescriptionList"/>
    <dgm:cxn modelId="{E5A6B64C-926A-4C47-8E07-694AB6341042}" type="presParOf" srcId="{432112B7-7081-4E49-B75F-2113217FCF0E}" destId="{85220BD6-069D-46D9-91FD-A10AB8533559}" srcOrd="3" destOrd="0" presId="urn:microsoft.com/office/officeart/2018/5/layout/CenteredIconLabelDescriptionList"/>
    <dgm:cxn modelId="{95F79965-4302-4A9A-B937-3CAD88A6D32A}" type="presParOf" srcId="{432112B7-7081-4E49-B75F-2113217FCF0E}" destId="{354A5660-AE1C-4D3C-BC1F-E9585FC6D70C}" srcOrd="4" destOrd="0" presId="urn:microsoft.com/office/officeart/2018/5/layout/CenteredIconLabelDescriptionList"/>
    <dgm:cxn modelId="{14E9832D-7FEC-4EFD-B9D8-6E6A7DAE6383}" type="presParOf" srcId="{CF25AF41-DD58-4258-B843-FC8E7AA389E4}" destId="{3977A46E-F4A8-44D4-9BA5-5E28E55B5F8B}" srcOrd="3" destOrd="0" presId="urn:microsoft.com/office/officeart/2018/5/layout/CenteredIconLabelDescriptionList"/>
    <dgm:cxn modelId="{6ACE0B4B-96E8-4F85-ACDC-A56674F51398}" type="presParOf" srcId="{CF25AF41-DD58-4258-B843-FC8E7AA389E4}" destId="{669D7BC5-B33E-42B6-AACB-0FEE06A1E9E2}" srcOrd="4" destOrd="0" presId="urn:microsoft.com/office/officeart/2018/5/layout/CenteredIconLabelDescriptionList"/>
    <dgm:cxn modelId="{1F8E85BF-6D2E-4CBC-92EB-33B8517B4C98}" type="presParOf" srcId="{669D7BC5-B33E-42B6-AACB-0FEE06A1E9E2}" destId="{E479ABE9-71B0-4A0B-931D-1A8D05AE6CCF}" srcOrd="0" destOrd="0" presId="urn:microsoft.com/office/officeart/2018/5/layout/CenteredIconLabelDescriptionList"/>
    <dgm:cxn modelId="{671FBAFA-B395-4C76-9420-7D7A01F871ED}" type="presParOf" srcId="{669D7BC5-B33E-42B6-AACB-0FEE06A1E9E2}" destId="{176B097E-D348-4059-8B43-9F8EE75CA9E9}" srcOrd="1" destOrd="0" presId="urn:microsoft.com/office/officeart/2018/5/layout/CenteredIconLabelDescriptionList"/>
    <dgm:cxn modelId="{B8EE1EF6-C002-43ED-9279-A693791A5094}" type="presParOf" srcId="{669D7BC5-B33E-42B6-AACB-0FEE06A1E9E2}" destId="{42B50A6B-D94F-46F6-A014-4D610229779B}" srcOrd="2" destOrd="0" presId="urn:microsoft.com/office/officeart/2018/5/layout/CenteredIconLabelDescriptionList"/>
    <dgm:cxn modelId="{AFBD0CA5-A461-4E35-BA38-080C7D23CCEA}" type="presParOf" srcId="{669D7BC5-B33E-42B6-AACB-0FEE06A1E9E2}" destId="{41FA3357-74D7-41ED-BA41-966DF7A03722}" srcOrd="3" destOrd="0" presId="urn:microsoft.com/office/officeart/2018/5/layout/CenteredIconLabelDescriptionList"/>
    <dgm:cxn modelId="{B20B35BA-2C24-439C-972F-B5436B67240F}" type="presParOf" srcId="{669D7BC5-B33E-42B6-AACB-0FEE06A1E9E2}" destId="{B0082E84-F0DC-44C0-A393-C14E4FB523AA}" srcOrd="4" destOrd="0" presId="urn:microsoft.com/office/officeart/2018/5/layout/CenteredIconLabelDescriptionList"/>
    <dgm:cxn modelId="{FE7ABDD5-A274-4BE3-B8CC-673DA2632A2C}" type="presParOf" srcId="{CF25AF41-DD58-4258-B843-FC8E7AA389E4}" destId="{427FD337-4B66-4775-93E0-2CBCDE6FAC3C}" srcOrd="5" destOrd="0" presId="urn:microsoft.com/office/officeart/2018/5/layout/CenteredIconLabelDescriptionList"/>
    <dgm:cxn modelId="{969A8018-B14A-4EB2-BD36-39D39E40C2AC}" type="presParOf" srcId="{CF25AF41-DD58-4258-B843-FC8E7AA389E4}" destId="{0B18BCC8-1438-46CB-AB31-C93B3FA129F0}" srcOrd="6" destOrd="0" presId="urn:microsoft.com/office/officeart/2018/5/layout/CenteredIconLabelDescriptionList"/>
    <dgm:cxn modelId="{A61A768F-EBC3-4DD5-B66D-4E6C147250DD}" type="presParOf" srcId="{0B18BCC8-1438-46CB-AB31-C93B3FA129F0}" destId="{80736F7A-764D-4125-BDC2-6AF18CF5BB73}" srcOrd="0" destOrd="0" presId="urn:microsoft.com/office/officeart/2018/5/layout/CenteredIconLabelDescriptionList"/>
    <dgm:cxn modelId="{26035E6A-FF3E-4115-8504-15944778D75C}" type="presParOf" srcId="{0B18BCC8-1438-46CB-AB31-C93B3FA129F0}" destId="{DD5859CF-C08B-4662-ADD6-EC0FD7CC6551}" srcOrd="1" destOrd="0" presId="urn:microsoft.com/office/officeart/2018/5/layout/CenteredIconLabelDescriptionList"/>
    <dgm:cxn modelId="{F160CA57-F6D9-47B2-B2D0-FD6CB48EF53D}" type="presParOf" srcId="{0B18BCC8-1438-46CB-AB31-C93B3FA129F0}" destId="{28CB2AB6-9220-49C1-A6DD-CBDCBC6CDA89}" srcOrd="2" destOrd="0" presId="urn:microsoft.com/office/officeart/2018/5/layout/CenteredIconLabelDescriptionList"/>
    <dgm:cxn modelId="{A128BE20-FD1D-42CF-81A3-AC1A4493F50E}" type="presParOf" srcId="{0B18BCC8-1438-46CB-AB31-C93B3FA129F0}" destId="{97C28FAF-381D-48C6-9F22-E25C1E323D27}" srcOrd="3" destOrd="0" presId="urn:microsoft.com/office/officeart/2018/5/layout/CenteredIconLabelDescriptionList"/>
    <dgm:cxn modelId="{20319168-E216-4724-941F-6E720246044D}" type="presParOf" srcId="{0B18BCC8-1438-46CB-AB31-C93B3FA129F0}" destId="{07F6C4E8-A41A-42E9-ABE1-1952691A0CF4}" srcOrd="4" destOrd="0" presId="urn:microsoft.com/office/officeart/2018/5/layout/CenteredIconLabelDescriptionList"/>
    <dgm:cxn modelId="{8A719447-CFD5-4F63-8417-879136CA16A4}" type="presParOf" srcId="{CF25AF41-DD58-4258-B843-FC8E7AA389E4}" destId="{15A487AD-3180-4C39-964A-4BA917988CD0}" srcOrd="7" destOrd="0" presId="urn:microsoft.com/office/officeart/2018/5/layout/CenteredIconLabelDescriptionList"/>
    <dgm:cxn modelId="{716F1364-70C6-44D2-A30C-1D1A8184ED2D}" type="presParOf" srcId="{CF25AF41-DD58-4258-B843-FC8E7AA389E4}" destId="{125068BE-648E-4EAC-AD40-B73ACD06CCC1}" srcOrd="8" destOrd="0" presId="urn:microsoft.com/office/officeart/2018/5/layout/CenteredIconLabelDescriptionList"/>
    <dgm:cxn modelId="{D6D94DDC-12EC-4061-9A6B-97F37E282216}" type="presParOf" srcId="{125068BE-648E-4EAC-AD40-B73ACD06CCC1}" destId="{1B33A51B-4C39-4D86-8371-3B612698368D}" srcOrd="0" destOrd="0" presId="urn:microsoft.com/office/officeart/2018/5/layout/CenteredIconLabelDescriptionList"/>
    <dgm:cxn modelId="{74CEC302-43EB-4414-90F0-36A9ADB154DF}" type="presParOf" srcId="{125068BE-648E-4EAC-AD40-B73ACD06CCC1}" destId="{5EB2C5C1-5AF9-46D5-96F4-D47702B02B30}" srcOrd="1" destOrd="0" presId="urn:microsoft.com/office/officeart/2018/5/layout/CenteredIconLabelDescriptionList"/>
    <dgm:cxn modelId="{BC1BA339-EC93-4CF3-A01C-E7D338275168}" type="presParOf" srcId="{125068BE-648E-4EAC-AD40-B73ACD06CCC1}" destId="{C66B9306-8259-4569-8619-BE8F9303E259}" srcOrd="2" destOrd="0" presId="urn:microsoft.com/office/officeart/2018/5/layout/CenteredIconLabelDescriptionList"/>
    <dgm:cxn modelId="{3D13FF45-9F60-4C1B-AB11-FA1E1C47C963}" type="presParOf" srcId="{125068BE-648E-4EAC-AD40-B73ACD06CCC1}" destId="{3A37FA9C-1018-4EAF-8F0F-CCB3618E12B9}" srcOrd="3" destOrd="0" presId="urn:microsoft.com/office/officeart/2018/5/layout/CenteredIconLabelDescriptionList"/>
    <dgm:cxn modelId="{05BA7882-4774-4474-BCF9-11A6D1DC513A}" type="presParOf" srcId="{125068BE-648E-4EAC-AD40-B73ACD06CCC1}" destId="{63E0B110-29B1-42FE-A7F2-9C52E4DC552D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1BBA1B-85C1-4C56-BEB3-9BBA3C4261CB}">
      <dsp:nvSpPr>
        <dsp:cNvPr id="0" name=""/>
        <dsp:cNvSpPr/>
      </dsp:nvSpPr>
      <dsp:spPr>
        <a:xfrm>
          <a:off x="0" y="369"/>
          <a:ext cx="6790209" cy="50922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9867CC-B572-4D10-96BA-9C27B6499F53}">
      <dsp:nvSpPr>
        <dsp:cNvPr id="0" name=""/>
        <dsp:cNvSpPr/>
      </dsp:nvSpPr>
      <dsp:spPr>
        <a:xfrm>
          <a:off x="154039" y="114944"/>
          <a:ext cx="280071" cy="2800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A8A20C-61F2-472D-BF45-9B85B1B3BE9B}">
      <dsp:nvSpPr>
        <dsp:cNvPr id="0" name=""/>
        <dsp:cNvSpPr/>
      </dsp:nvSpPr>
      <dsp:spPr>
        <a:xfrm>
          <a:off x="588149" y="369"/>
          <a:ext cx="6202059" cy="5092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893" tIns="53893" rIns="53893" bIns="5389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Onehand mode, transitions too many pages at a time </a:t>
          </a:r>
        </a:p>
      </dsp:txBody>
      <dsp:txXfrm>
        <a:off x="588149" y="369"/>
        <a:ext cx="6202059" cy="509220"/>
      </dsp:txXfrm>
    </dsp:sp>
    <dsp:sp modelId="{F452B447-6C17-4E69-A592-95AA7A7972E7}">
      <dsp:nvSpPr>
        <dsp:cNvPr id="0" name=""/>
        <dsp:cNvSpPr/>
      </dsp:nvSpPr>
      <dsp:spPr>
        <a:xfrm>
          <a:off x="0" y="636895"/>
          <a:ext cx="6790209" cy="50922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7A2E09-5FDC-4EDC-8F56-3A14BB606C73}">
      <dsp:nvSpPr>
        <dsp:cNvPr id="0" name=""/>
        <dsp:cNvSpPr/>
      </dsp:nvSpPr>
      <dsp:spPr>
        <a:xfrm>
          <a:off x="154039" y="751470"/>
          <a:ext cx="280071" cy="2800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6F9510-7A48-4456-9047-1ECEBFCBA84C}">
      <dsp:nvSpPr>
        <dsp:cNvPr id="0" name=""/>
        <dsp:cNvSpPr/>
      </dsp:nvSpPr>
      <dsp:spPr>
        <a:xfrm>
          <a:off x="588149" y="636895"/>
          <a:ext cx="6202059" cy="5092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893" tIns="53893" rIns="53893" bIns="5389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Readjust proximity measure</a:t>
          </a:r>
        </a:p>
      </dsp:txBody>
      <dsp:txXfrm>
        <a:off x="588149" y="636895"/>
        <a:ext cx="6202059" cy="509220"/>
      </dsp:txXfrm>
    </dsp:sp>
    <dsp:sp modelId="{0CA9224A-7E65-4DAE-9C2C-E9A3CAD55CC6}">
      <dsp:nvSpPr>
        <dsp:cNvPr id="0" name=""/>
        <dsp:cNvSpPr/>
      </dsp:nvSpPr>
      <dsp:spPr>
        <a:xfrm>
          <a:off x="0" y="1273421"/>
          <a:ext cx="6790209" cy="50922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FB3CE6-2A46-4D4F-9C81-1C3CAEE6E261}">
      <dsp:nvSpPr>
        <dsp:cNvPr id="0" name=""/>
        <dsp:cNvSpPr/>
      </dsp:nvSpPr>
      <dsp:spPr>
        <a:xfrm>
          <a:off x="154039" y="1387995"/>
          <a:ext cx="280071" cy="2800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28C11F-6075-497B-A2F1-7BC138F2CD7E}">
      <dsp:nvSpPr>
        <dsp:cNvPr id="0" name=""/>
        <dsp:cNvSpPr/>
      </dsp:nvSpPr>
      <dsp:spPr>
        <a:xfrm>
          <a:off x="588149" y="1273421"/>
          <a:ext cx="6202059" cy="5092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893" tIns="53893" rIns="53893" bIns="5389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Reading mode buttons too small</a:t>
          </a:r>
        </a:p>
      </dsp:txBody>
      <dsp:txXfrm>
        <a:off x="588149" y="1273421"/>
        <a:ext cx="6202059" cy="509220"/>
      </dsp:txXfrm>
    </dsp:sp>
    <dsp:sp modelId="{96807D5A-CA84-43AE-A313-CD72BB94F663}">
      <dsp:nvSpPr>
        <dsp:cNvPr id="0" name=""/>
        <dsp:cNvSpPr/>
      </dsp:nvSpPr>
      <dsp:spPr>
        <a:xfrm>
          <a:off x="0" y="1909946"/>
          <a:ext cx="6790209" cy="50922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F7AEEF-2670-4C2B-AC7E-E75B165E76B1}">
      <dsp:nvSpPr>
        <dsp:cNvPr id="0" name=""/>
        <dsp:cNvSpPr/>
      </dsp:nvSpPr>
      <dsp:spPr>
        <a:xfrm>
          <a:off x="154039" y="2024521"/>
          <a:ext cx="280071" cy="28007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F4A648-B563-49CD-8E91-B84827566912}">
      <dsp:nvSpPr>
        <dsp:cNvPr id="0" name=""/>
        <dsp:cNvSpPr/>
      </dsp:nvSpPr>
      <dsp:spPr>
        <a:xfrm>
          <a:off x="588149" y="1909946"/>
          <a:ext cx="6202059" cy="5092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893" tIns="53893" rIns="53893" bIns="5389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Customize font size</a:t>
          </a:r>
        </a:p>
      </dsp:txBody>
      <dsp:txXfrm>
        <a:off x="588149" y="1909946"/>
        <a:ext cx="6202059" cy="509220"/>
      </dsp:txXfrm>
    </dsp:sp>
    <dsp:sp modelId="{38A6D09A-1DF2-41E6-8DAF-DB9449F4B8EA}">
      <dsp:nvSpPr>
        <dsp:cNvPr id="0" name=""/>
        <dsp:cNvSpPr/>
      </dsp:nvSpPr>
      <dsp:spPr>
        <a:xfrm>
          <a:off x="0" y="2546472"/>
          <a:ext cx="6790209" cy="50922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FD1BAE-52BF-4F91-9A4C-3C716AC1EF99}">
      <dsp:nvSpPr>
        <dsp:cNvPr id="0" name=""/>
        <dsp:cNvSpPr/>
      </dsp:nvSpPr>
      <dsp:spPr>
        <a:xfrm>
          <a:off x="154039" y="2661046"/>
          <a:ext cx="280071" cy="28007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2F66CD-DE00-4CF1-A979-6BB0A18CE2D8}">
      <dsp:nvSpPr>
        <dsp:cNvPr id="0" name=""/>
        <dsp:cNvSpPr/>
      </dsp:nvSpPr>
      <dsp:spPr>
        <a:xfrm>
          <a:off x="588149" y="2546472"/>
          <a:ext cx="6202059" cy="5092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893" tIns="53893" rIns="53893" bIns="5389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Remove text or web view</a:t>
          </a:r>
        </a:p>
      </dsp:txBody>
      <dsp:txXfrm>
        <a:off x="588149" y="2546472"/>
        <a:ext cx="6202059" cy="509220"/>
      </dsp:txXfrm>
    </dsp:sp>
    <dsp:sp modelId="{CAFADC4A-2845-4C20-8EDD-C625D2E50039}">
      <dsp:nvSpPr>
        <dsp:cNvPr id="0" name=""/>
        <dsp:cNvSpPr/>
      </dsp:nvSpPr>
      <dsp:spPr>
        <a:xfrm>
          <a:off x="0" y="3182997"/>
          <a:ext cx="6790209" cy="50922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4BD948-BF1B-4829-939F-1FA5A6ABD16B}">
      <dsp:nvSpPr>
        <dsp:cNvPr id="0" name=""/>
        <dsp:cNvSpPr/>
      </dsp:nvSpPr>
      <dsp:spPr>
        <a:xfrm>
          <a:off x="154039" y="3297572"/>
          <a:ext cx="280071" cy="28007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D37D6A-4DAE-4E0D-9811-1B2984918D93}">
      <dsp:nvSpPr>
        <dsp:cNvPr id="0" name=""/>
        <dsp:cNvSpPr/>
      </dsp:nvSpPr>
      <dsp:spPr>
        <a:xfrm>
          <a:off x="588149" y="3182997"/>
          <a:ext cx="6202059" cy="5092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893" tIns="53893" rIns="53893" bIns="5389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Add night/day mode</a:t>
          </a:r>
        </a:p>
      </dsp:txBody>
      <dsp:txXfrm>
        <a:off x="588149" y="3182997"/>
        <a:ext cx="6202059" cy="509220"/>
      </dsp:txXfrm>
    </dsp:sp>
    <dsp:sp modelId="{B2F2A6A0-A1D9-4508-A528-8C5F1A5906FF}">
      <dsp:nvSpPr>
        <dsp:cNvPr id="0" name=""/>
        <dsp:cNvSpPr/>
      </dsp:nvSpPr>
      <dsp:spPr>
        <a:xfrm>
          <a:off x="0" y="3819523"/>
          <a:ext cx="6790209" cy="50922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8F3EA4-C09F-4AD7-85A9-EF3904549B8D}">
      <dsp:nvSpPr>
        <dsp:cNvPr id="0" name=""/>
        <dsp:cNvSpPr/>
      </dsp:nvSpPr>
      <dsp:spPr>
        <a:xfrm>
          <a:off x="154039" y="3934098"/>
          <a:ext cx="280071" cy="280071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670DBC-A52B-4FF1-AA0B-17A999DFC270}">
      <dsp:nvSpPr>
        <dsp:cNvPr id="0" name=""/>
        <dsp:cNvSpPr/>
      </dsp:nvSpPr>
      <dsp:spPr>
        <a:xfrm>
          <a:off x="588149" y="3819523"/>
          <a:ext cx="6202059" cy="5092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893" tIns="53893" rIns="53893" bIns="5389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Add unit and integration tests</a:t>
          </a:r>
        </a:p>
      </dsp:txBody>
      <dsp:txXfrm>
        <a:off x="588149" y="3819523"/>
        <a:ext cx="6202059" cy="5092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5C2147-35AC-4112-B47B-BDF39EEB8FE7}">
      <dsp:nvSpPr>
        <dsp:cNvPr id="0" name=""/>
        <dsp:cNvSpPr/>
      </dsp:nvSpPr>
      <dsp:spPr>
        <a:xfrm>
          <a:off x="447662" y="1228376"/>
          <a:ext cx="476929" cy="47692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854F9C-696C-461B-868F-D14039AACBDF}">
      <dsp:nvSpPr>
        <dsp:cNvPr id="0" name=""/>
        <dsp:cNvSpPr/>
      </dsp:nvSpPr>
      <dsp:spPr>
        <a:xfrm>
          <a:off x="4799" y="1791738"/>
          <a:ext cx="1362656" cy="8686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Implement requested features through feedback</a:t>
          </a:r>
        </a:p>
      </dsp:txBody>
      <dsp:txXfrm>
        <a:off x="4799" y="1791738"/>
        <a:ext cx="1362656" cy="868693"/>
      </dsp:txXfrm>
    </dsp:sp>
    <dsp:sp modelId="{B2C45AC5-1465-4F7F-A493-DDADE88A07D2}">
      <dsp:nvSpPr>
        <dsp:cNvPr id="0" name=""/>
        <dsp:cNvSpPr/>
      </dsp:nvSpPr>
      <dsp:spPr>
        <a:xfrm>
          <a:off x="4799" y="2700633"/>
          <a:ext cx="1362656" cy="537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FD629C-2477-4A8F-A852-E42C34877C1A}">
      <dsp:nvSpPr>
        <dsp:cNvPr id="0" name=""/>
        <dsp:cNvSpPr/>
      </dsp:nvSpPr>
      <dsp:spPr>
        <a:xfrm>
          <a:off x="2048783" y="1228376"/>
          <a:ext cx="476929" cy="47692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A68DE9-D8B9-4057-8267-10E6A0DF1B51}">
      <dsp:nvSpPr>
        <dsp:cNvPr id="0" name=""/>
        <dsp:cNvSpPr/>
      </dsp:nvSpPr>
      <dsp:spPr>
        <a:xfrm>
          <a:off x="1605920" y="1791738"/>
          <a:ext cx="1362656" cy="8686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Increase library size and categories</a:t>
          </a:r>
        </a:p>
      </dsp:txBody>
      <dsp:txXfrm>
        <a:off x="1605920" y="1791738"/>
        <a:ext cx="1362656" cy="868693"/>
      </dsp:txXfrm>
    </dsp:sp>
    <dsp:sp modelId="{354A5660-AE1C-4D3C-BC1F-E9585FC6D70C}">
      <dsp:nvSpPr>
        <dsp:cNvPr id="0" name=""/>
        <dsp:cNvSpPr/>
      </dsp:nvSpPr>
      <dsp:spPr>
        <a:xfrm>
          <a:off x="1605920" y="2700633"/>
          <a:ext cx="1362656" cy="537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79ABE9-71B0-4A0B-931D-1A8D05AE6CCF}">
      <dsp:nvSpPr>
        <dsp:cNvPr id="0" name=""/>
        <dsp:cNvSpPr/>
      </dsp:nvSpPr>
      <dsp:spPr>
        <a:xfrm>
          <a:off x="3649904" y="1228376"/>
          <a:ext cx="476929" cy="47692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B50A6B-D94F-46F6-A014-4D610229779B}">
      <dsp:nvSpPr>
        <dsp:cNvPr id="0" name=""/>
        <dsp:cNvSpPr/>
      </dsp:nvSpPr>
      <dsp:spPr>
        <a:xfrm>
          <a:off x="3207041" y="1791738"/>
          <a:ext cx="1362656" cy="8686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Improve UI on tablet view</a:t>
          </a:r>
        </a:p>
      </dsp:txBody>
      <dsp:txXfrm>
        <a:off x="3207041" y="1791738"/>
        <a:ext cx="1362656" cy="868693"/>
      </dsp:txXfrm>
    </dsp:sp>
    <dsp:sp modelId="{B0082E84-F0DC-44C0-A393-C14E4FB523AA}">
      <dsp:nvSpPr>
        <dsp:cNvPr id="0" name=""/>
        <dsp:cNvSpPr/>
      </dsp:nvSpPr>
      <dsp:spPr>
        <a:xfrm>
          <a:off x="3207041" y="2700633"/>
          <a:ext cx="1362656" cy="537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736F7A-764D-4125-BDC2-6AF18CF5BB73}">
      <dsp:nvSpPr>
        <dsp:cNvPr id="0" name=""/>
        <dsp:cNvSpPr/>
      </dsp:nvSpPr>
      <dsp:spPr>
        <a:xfrm>
          <a:off x="5251025" y="1228376"/>
          <a:ext cx="476929" cy="47692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CB2AB6-9220-49C1-A6DD-CBDCBC6CDA89}">
      <dsp:nvSpPr>
        <dsp:cNvPr id="0" name=""/>
        <dsp:cNvSpPr/>
      </dsp:nvSpPr>
      <dsp:spPr>
        <a:xfrm>
          <a:off x="4808162" y="1791738"/>
          <a:ext cx="1362656" cy="8686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Highlight and lookup word meaning</a:t>
          </a:r>
        </a:p>
      </dsp:txBody>
      <dsp:txXfrm>
        <a:off x="4808162" y="1791738"/>
        <a:ext cx="1362656" cy="868693"/>
      </dsp:txXfrm>
    </dsp:sp>
    <dsp:sp modelId="{07F6C4E8-A41A-42E9-ABE1-1952691A0CF4}">
      <dsp:nvSpPr>
        <dsp:cNvPr id="0" name=""/>
        <dsp:cNvSpPr/>
      </dsp:nvSpPr>
      <dsp:spPr>
        <a:xfrm>
          <a:off x="4808162" y="2700633"/>
          <a:ext cx="1362656" cy="537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33A51B-4C39-4D86-8371-3B612698368D}">
      <dsp:nvSpPr>
        <dsp:cNvPr id="0" name=""/>
        <dsp:cNvSpPr/>
      </dsp:nvSpPr>
      <dsp:spPr>
        <a:xfrm>
          <a:off x="6852146" y="1228376"/>
          <a:ext cx="476929" cy="47692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6B9306-8259-4569-8619-BE8F9303E259}">
      <dsp:nvSpPr>
        <dsp:cNvPr id="0" name=""/>
        <dsp:cNvSpPr/>
      </dsp:nvSpPr>
      <dsp:spPr>
        <a:xfrm>
          <a:off x="6409283" y="1791738"/>
          <a:ext cx="1362656" cy="8686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Recognize boredom and push user notifications</a:t>
          </a:r>
        </a:p>
      </dsp:txBody>
      <dsp:txXfrm>
        <a:off x="6409283" y="1791738"/>
        <a:ext cx="1362656" cy="868693"/>
      </dsp:txXfrm>
    </dsp:sp>
    <dsp:sp modelId="{63E0B110-29B1-42FE-A7F2-9C52E4DC552D}">
      <dsp:nvSpPr>
        <dsp:cNvPr id="0" name=""/>
        <dsp:cNvSpPr/>
      </dsp:nvSpPr>
      <dsp:spPr>
        <a:xfrm>
          <a:off x="6409283" y="2700633"/>
          <a:ext cx="1362656" cy="537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id="{818B391F-BDB8-45FE-A860-83A8CC94FC7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170" tIns="46585" rIns="93170" bIns="46585" numCol="1" anchor="t" anchorCtr="0" compatLnSpc="1">
            <a:prstTxWarp prst="textNoShape">
              <a:avLst/>
            </a:prstTxWarp>
          </a:bodyPr>
          <a:lstStyle>
            <a:lvl1pPr defTabSz="931937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A9EDBF85-D928-4864-BC88-43DE34942D1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170" tIns="46585" rIns="93170" bIns="46585" numCol="1" anchor="t" anchorCtr="0" compatLnSpc="1">
            <a:prstTxWarp prst="textNoShape">
              <a:avLst/>
            </a:prstTxWarp>
          </a:bodyPr>
          <a:lstStyle>
            <a:lvl1pPr algn="r" defTabSz="931937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0356" name="Rectangle 4">
            <a:extLst>
              <a:ext uri="{FF2B5EF4-FFF2-40B4-BE49-F238E27FC236}">
                <a16:creationId xmlns:a16="http://schemas.microsoft.com/office/drawing/2014/main" id="{F8EEF8CD-2133-4743-AD14-9CBD2522E9B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170" tIns="46585" rIns="93170" bIns="46585" numCol="1" anchor="b" anchorCtr="0" compatLnSpc="1">
            <a:prstTxWarp prst="textNoShape">
              <a:avLst/>
            </a:prstTxWarp>
          </a:bodyPr>
          <a:lstStyle>
            <a:lvl1pPr defTabSz="931937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0357" name="Rectangle 5">
            <a:extLst>
              <a:ext uri="{FF2B5EF4-FFF2-40B4-BE49-F238E27FC236}">
                <a16:creationId xmlns:a16="http://schemas.microsoft.com/office/drawing/2014/main" id="{BD437754-5DA7-417A-92B0-942584B2BEC5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170" tIns="46585" rIns="93170" bIns="46585" numCol="1" anchor="b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/>
            </a:lvl1pPr>
          </a:lstStyle>
          <a:p>
            <a:fld id="{CDF3E09F-11B2-4F65-83D8-766106F3007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68ACFC25-2B51-4CCD-B796-2BC67FDB35B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>
            <a:lvl1pPr defTabSz="965276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FAB0ECF7-05A4-4D82-B520-1C2008F4276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>
            <a:lvl1pPr algn="r" defTabSz="965276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4" name="Rectangle 4">
            <a:extLst>
              <a:ext uri="{FF2B5EF4-FFF2-40B4-BE49-F238E27FC236}">
                <a16:creationId xmlns:a16="http://schemas.microsoft.com/office/drawing/2014/main" id="{C6DEEEEB-2953-4E2C-BA4F-874F8FE4125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5713" y="719138"/>
            <a:ext cx="4802187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9" name="Rectangle 5">
            <a:extLst>
              <a:ext uri="{FF2B5EF4-FFF2-40B4-BE49-F238E27FC236}">
                <a16:creationId xmlns:a16="http://schemas.microsoft.com/office/drawing/2014/main" id="{E23895F8-3764-4F28-9352-B593B35A27A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9300"/>
            <a:ext cx="5854700" cy="43227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2710" name="Rectangle 6">
            <a:extLst>
              <a:ext uri="{FF2B5EF4-FFF2-40B4-BE49-F238E27FC236}">
                <a16:creationId xmlns:a16="http://schemas.microsoft.com/office/drawing/2014/main" id="{1EFD37D4-D737-49EE-8D7D-7D41072B8EB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646" tIns="48322" rIns="96646" bIns="48322" numCol="1" anchor="b" anchorCtr="0" compatLnSpc="1">
            <a:prstTxWarp prst="textNoShape">
              <a:avLst/>
            </a:prstTxWarp>
          </a:bodyPr>
          <a:lstStyle>
            <a:lvl1pPr defTabSz="965276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2711" name="Rectangle 7">
            <a:extLst>
              <a:ext uri="{FF2B5EF4-FFF2-40B4-BE49-F238E27FC236}">
                <a16:creationId xmlns:a16="http://schemas.microsoft.com/office/drawing/2014/main" id="{BBC17458-74D4-49B3-895A-B39639DAB71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646" tIns="48322" rIns="96646" bIns="48322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200"/>
            </a:lvl1pPr>
          </a:lstStyle>
          <a:p>
            <a:fld id="{988036F2-741E-4CBE-82F7-65E6E43185D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1B28C987-8E3F-45A7-BE21-0244B8C600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36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36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36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36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A2EFE9D-50B0-4DD9-A748-31DD8DBE4ACE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9041BF85-09E7-427F-99BD-CCFEAA1835B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4A2D074F-D83E-4F81-B05C-BE2E21D01F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>
            <a:extLst>
              <a:ext uri="{FF2B5EF4-FFF2-40B4-BE49-F238E27FC236}">
                <a16:creationId xmlns:a16="http://schemas.microsoft.com/office/drawing/2014/main" id="{BDD92C15-B633-4A43-8916-F825A2F142E3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" name="Group 8">
            <a:extLst>
              <a:ext uri="{FF2B5EF4-FFF2-40B4-BE49-F238E27FC236}">
                <a16:creationId xmlns:a16="http://schemas.microsoft.com/office/drawing/2014/main" id="{231ECD8F-44D5-42CE-85D8-A0C2DA9C2EA8}"/>
              </a:ext>
            </a:extLst>
          </p:cNvPr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>
              <a:extLst>
                <a:ext uri="{FF2B5EF4-FFF2-40B4-BE49-F238E27FC236}">
                  <a16:creationId xmlns:a16="http://schemas.microsoft.com/office/drawing/2014/main" id="{E3501694-EF03-4D92-9C32-CB1AA831ED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7" name="Oval 10">
              <a:extLst>
                <a:ext uri="{FF2B5EF4-FFF2-40B4-BE49-F238E27FC236}">
                  <a16:creationId xmlns:a16="http://schemas.microsoft.com/office/drawing/2014/main" id="{03DDF2EC-2B51-4030-AAD6-066CEF5DDD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8" name="Oval 11">
              <a:extLst>
                <a:ext uri="{FF2B5EF4-FFF2-40B4-BE49-F238E27FC236}">
                  <a16:creationId xmlns:a16="http://schemas.microsoft.com/office/drawing/2014/main" id="{685E965C-331C-4365-AC53-06A10FED78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9" name="Oval 12">
              <a:extLst>
                <a:ext uri="{FF2B5EF4-FFF2-40B4-BE49-F238E27FC236}">
                  <a16:creationId xmlns:a16="http://schemas.microsoft.com/office/drawing/2014/main" id="{10782FEE-FAA7-40D5-8BED-89C4F56EEC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" name="Oval 13">
              <a:extLst>
                <a:ext uri="{FF2B5EF4-FFF2-40B4-BE49-F238E27FC236}">
                  <a16:creationId xmlns:a16="http://schemas.microsoft.com/office/drawing/2014/main" id="{9F989CE1-5681-4C6F-9521-81AA96FC44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1" name="Oval 14">
              <a:extLst>
                <a:ext uri="{FF2B5EF4-FFF2-40B4-BE49-F238E27FC236}">
                  <a16:creationId xmlns:a16="http://schemas.microsoft.com/office/drawing/2014/main" id="{C34F30B9-FBE3-4852-B44E-1866AB4742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2" name="Oval 15">
              <a:extLst>
                <a:ext uri="{FF2B5EF4-FFF2-40B4-BE49-F238E27FC236}">
                  <a16:creationId xmlns:a16="http://schemas.microsoft.com/office/drawing/2014/main" id="{37E21D03-D2D0-4F9F-A3BE-8366BF680A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3" name="Oval 16">
              <a:extLst>
                <a:ext uri="{FF2B5EF4-FFF2-40B4-BE49-F238E27FC236}">
                  <a16:creationId xmlns:a16="http://schemas.microsoft.com/office/drawing/2014/main" id="{F5C72608-270D-4227-B574-AC3695BE91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4" name="Oval 17">
              <a:extLst>
                <a:ext uri="{FF2B5EF4-FFF2-40B4-BE49-F238E27FC236}">
                  <a16:creationId xmlns:a16="http://schemas.microsoft.com/office/drawing/2014/main" id="{77D5FEFF-EC04-44A0-8CCC-0C8D23892F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5" name="Oval 18">
              <a:extLst>
                <a:ext uri="{FF2B5EF4-FFF2-40B4-BE49-F238E27FC236}">
                  <a16:creationId xmlns:a16="http://schemas.microsoft.com/office/drawing/2014/main" id="{649F5487-EB86-412D-AB2A-FA87749C01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6" name="Oval 19">
              <a:extLst>
                <a:ext uri="{FF2B5EF4-FFF2-40B4-BE49-F238E27FC236}">
                  <a16:creationId xmlns:a16="http://schemas.microsoft.com/office/drawing/2014/main" id="{070AE175-E847-4E80-A90B-689B6C1D87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7" name="Oval 20">
              <a:extLst>
                <a:ext uri="{FF2B5EF4-FFF2-40B4-BE49-F238E27FC236}">
                  <a16:creationId xmlns:a16="http://schemas.microsoft.com/office/drawing/2014/main" id="{6FAB6748-EB75-429F-9999-5C520C122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8" name="Oval 21">
              <a:extLst>
                <a:ext uri="{FF2B5EF4-FFF2-40B4-BE49-F238E27FC236}">
                  <a16:creationId xmlns:a16="http://schemas.microsoft.com/office/drawing/2014/main" id="{255AD2FE-E2D9-4527-B342-916E8A0652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9" name="Oval 22">
              <a:extLst>
                <a:ext uri="{FF2B5EF4-FFF2-40B4-BE49-F238E27FC236}">
                  <a16:creationId xmlns:a16="http://schemas.microsoft.com/office/drawing/2014/main" id="{3208ADE4-5B3E-4CB6-857C-8A45743A19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20" name="Oval 23">
              <a:extLst>
                <a:ext uri="{FF2B5EF4-FFF2-40B4-BE49-F238E27FC236}">
                  <a16:creationId xmlns:a16="http://schemas.microsoft.com/office/drawing/2014/main" id="{F0AF74B2-636E-43E7-AD4B-3CB08AF6D8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21" name="Oval 24">
              <a:extLst>
                <a:ext uri="{FF2B5EF4-FFF2-40B4-BE49-F238E27FC236}">
                  <a16:creationId xmlns:a16="http://schemas.microsoft.com/office/drawing/2014/main" id="{A53E1530-762A-467D-B827-A75A21BCB1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22" name="Oval 25">
              <a:extLst>
                <a:ext uri="{FF2B5EF4-FFF2-40B4-BE49-F238E27FC236}">
                  <a16:creationId xmlns:a16="http://schemas.microsoft.com/office/drawing/2014/main" id="{80284FD7-DC15-4E78-91FD-9B36BE3E44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23" name="Oval 26">
              <a:extLst>
                <a:ext uri="{FF2B5EF4-FFF2-40B4-BE49-F238E27FC236}">
                  <a16:creationId xmlns:a16="http://schemas.microsoft.com/office/drawing/2014/main" id="{25FF215E-2A68-4646-AF02-5026E755AE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24" name="Oval 27">
              <a:extLst>
                <a:ext uri="{FF2B5EF4-FFF2-40B4-BE49-F238E27FC236}">
                  <a16:creationId xmlns:a16="http://schemas.microsoft.com/office/drawing/2014/main" id="{7036BD66-8005-4D63-956D-6F304A5C50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25" name="Oval 28">
              <a:extLst>
                <a:ext uri="{FF2B5EF4-FFF2-40B4-BE49-F238E27FC236}">
                  <a16:creationId xmlns:a16="http://schemas.microsoft.com/office/drawing/2014/main" id="{A41D0DAC-96AC-4743-85D0-80BE510F51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26" name="Oval 29">
              <a:extLst>
                <a:ext uri="{FF2B5EF4-FFF2-40B4-BE49-F238E27FC236}">
                  <a16:creationId xmlns:a16="http://schemas.microsoft.com/office/drawing/2014/main" id="{9D39368E-11DE-4A69-93FF-834EC5922C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27" name="Oval 30">
              <a:extLst>
                <a:ext uri="{FF2B5EF4-FFF2-40B4-BE49-F238E27FC236}">
                  <a16:creationId xmlns:a16="http://schemas.microsoft.com/office/drawing/2014/main" id="{1008E3A7-3987-469A-9ED7-B0BDAC5BE7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28" name="Oval 31">
              <a:extLst>
                <a:ext uri="{FF2B5EF4-FFF2-40B4-BE49-F238E27FC236}">
                  <a16:creationId xmlns:a16="http://schemas.microsoft.com/office/drawing/2014/main" id="{4744B5A5-50FB-41D4-ACDE-51930A7952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29" name="Oval 32">
              <a:extLst>
                <a:ext uri="{FF2B5EF4-FFF2-40B4-BE49-F238E27FC236}">
                  <a16:creationId xmlns:a16="http://schemas.microsoft.com/office/drawing/2014/main" id="{14F5F9AA-EADA-4EEE-8D47-1B236B5DBE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30" name="Oval 33">
              <a:extLst>
                <a:ext uri="{FF2B5EF4-FFF2-40B4-BE49-F238E27FC236}">
                  <a16:creationId xmlns:a16="http://schemas.microsoft.com/office/drawing/2014/main" id="{BE88C0E7-DA3D-4858-BE4F-5902CB561A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31" name="Oval 34">
              <a:extLst>
                <a:ext uri="{FF2B5EF4-FFF2-40B4-BE49-F238E27FC236}">
                  <a16:creationId xmlns:a16="http://schemas.microsoft.com/office/drawing/2014/main" id="{948F4E3F-5A44-4523-9CF9-CC30002443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32" name="Oval 35">
              <a:extLst>
                <a:ext uri="{FF2B5EF4-FFF2-40B4-BE49-F238E27FC236}">
                  <a16:creationId xmlns:a16="http://schemas.microsoft.com/office/drawing/2014/main" id="{4D292C95-F87A-424D-9D13-3EAA778ED1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33" name="Oval 36">
              <a:extLst>
                <a:ext uri="{FF2B5EF4-FFF2-40B4-BE49-F238E27FC236}">
                  <a16:creationId xmlns:a16="http://schemas.microsoft.com/office/drawing/2014/main" id="{41D2F5BC-0EAF-4D64-9496-C1E59011F3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34" name="Oval 37">
              <a:extLst>
                <a:ext uri="{FF2B5EF4-FFF2-40B4-BE49-F238E27FC236}">
                  <a16:creationId xmlns:a16="http://schemas.microsoft.com/office/drawing/2014/main" id="{4CCE4B23-F43B-42EC-96C5-A44D115CEC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35" name="Oval 38">
              <a:extLst>
                <a:ext uri="{FF2B5EF4-FFF2-40B4-BE49-F238E27FC236}">
                  <a16:creationId xmlns:a16="http://schemas.microsoft.com/office/drawing/2014/main" id="{72C589A0-F37E-4D08-BCAA-02560EE4C4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36" name="Oval 39">
              <a:extLst>
                <a:ext uri="{FF2B5EF4-FFF2-40B4-BE49-F238E27FC236}">
                  <a16:creationId xmlns:a16="http://schemas.microsoft.com/office/drawing/2014/main" id="{1F542420-445D-41C7-B039-29CE3DBDA3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</p:grpSp>
      <p:sp>
        <p:nvSpPr>
          <p:cNvPr id="37" name="Line 40">
            <a:extLst>
              <a:ext uri="{FF2B5EF4-FFF2-40B4-BE49-F238E27FC236}">
                <a16:creationId xmlns:a16="http://schemas.microsoft.com/office/drawing/2014/main" id="{7FEF5836-DDE8-4347-B14C-0F43E8E63FC6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7168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38" name="Rectangle 5">
            <a:extLst>
              <a:ext uri="{FF2B5EF4-FFF2-40B4-BE49-F238E27FC236}">
                <a16:creationId xmlns:a16="http://schemas.microsoft.com/office/drawing/2014/main" id="{4C6EBDBC-179C-4F60-985F-6472FCEF0C8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9" name="Rectangle 6">
            <a:extLst>
              <a:ext uri="{FF2B5EF4-FFF2-40B4-BE49-F238E27FC236}">
                <a16:creationId xmlns:a16="http://schemas.microsoft.com/office/drawing/2014/main" id="{13291B17-4DB7-4EBA-9EA8-6014D9988EB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0" name="Rectangle 7">
            <a:extLst>
              <a:ext uri="{FF2B5EF4-FFF2-40B4-BE49-F238E27FC236}">
                <a16:creationId xmlns:a16="http://schemas.microsoft.com/office/drawing/2014/main" id="{5D49251E-719C-41C8-A79D-12732A60BCD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2CFC4B-4744-4FD8-A4C6-9078230D139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2800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3E17EF1-729F-491C-A9F4-BB6E2172195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EA2688A-C940-4FED-802F-0367BE0D35B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72019A2A-BBCC-4F7C-94F4-CDE4D68B0C9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9B6022-9C89-4921-A94D-AA6166F9714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2976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CD45014-10C5-4AE7-8075-66D6F72E8CC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3FD270F-B159-4F7E-A0E2-A142315B25C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D8B98782-6A17-45D1-B4BB-DCF7DF2EE3F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3DD93A-1C59-4917-A5BE-85C1A988D3E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30141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AE6D2DC-03A0-4DF7-8F98-EC68494E866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16DDD10-1D96-4209-9E60-394F49A5202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2B68D8E1-BDD4-473F-83CC-677FBB422C0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A3D582-D62B-4CDC-9933-4C774805F9B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906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1F22C1A-7B5A-4043-B7C0-265C3026AEE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D4DA8A0-31BD-4AEF-A6F4-566EADB55A2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AD4622A7-9882-49F4-B976-ED2476C0848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8C89A0-171F-4000-907E-A022B72292E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0401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FE815D9-A456-47F9-82E0-4DBADCB484D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61A7AED-FDDC-4B9C-8678-04E74A5E811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D4F30CB5-747A-452B-ABE2-5DA764D2E04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D4B50F-0DD9-4073-B710-C39CA36769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3739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F5E0353-F07E-46D5-86E1-46F60E3DB69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92095CF-3654-4076-A8FC-CD7533A49F2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BD136C98-ABC6-4CD7-A601-AEDA6D27331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50C480-F9FD-4739-8A10-EC6526635F7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7338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17DF3A3-4961-4EA4-8BA8-67A172E83D4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D0380348-56A9-42E6-9D2B-3FB6B0F8E12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78E67585-943C-49A2-9625-EED6C73FF4D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36DF7F-F1CE-4AB3-B392-B74CA8F4C3B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7966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9F64703-9802-4ADD-AC8A-E1E50A30D6E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E914D01-502E-4C19-877E-1FBC98B7E51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20E935B2-14CB-44A0-8539-93FF61C30E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E68903-1230-43CC-95DE-DD8E836F209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6906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E70FB3F1-BEEE-4CE3-9D86-0560406A17D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C6C33A1B-F462-4E02-8D76-E0009E1CD05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A79B4447-387B-406F-8508-C36179114E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4CD6BE-C464-4F83-B30B-AF0105A6398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3919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E7D7528-DFBD-4DB9-8A56-D09FBB8B9D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AF2DAE7-E319-49B7-BE39-E6603E3C53B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11631078-5303-473E-9828-F8115D37808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BFED6D-0CCE-4EAB-91A3-3CCA9094232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3772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015CB1D-2995-42CB-B4B7-68E7971EE44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B6F4283-1938-4E4F-8EB5-8C2FE18AF63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DD1E1720-C4AE-4E46-AF12-F858099884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86A389-7FC8-411E-9FC7-FA85658DFB4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7533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>
            <a:extLst>
              <a:ext uri="{FF2B5EF4-FFF2-40B4-BE49-F238E27FC236}">
                <a16:creationId xmlns:a16="http://schemas.microsoft.com/office/drawing/2014/main" id="{E197D839-4A69-400F-BD7D-27993AAA27EA}"/>
              </a:ext>
            </a:extLst>
          </p:cNvPr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4AB98B12-8475-4466-B098-5BDF5E0FD5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943A5477-CDA2-4A76-9524-F93157AA07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70661" name="Rectangle 5">
            <a:extLst>
              <a:ext uri="{FF2B5EF4-FFF2-40B4-BE49-F238E27FC236}">
                <a16:creationId xmlns:a16="http://schemas.microsoft.com/office/drawing/2014/main" id="{528B5D35-DA75-446D-B60A-250D9BFCE9E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0662" name="Rectangle 6">
            <a:extLst>
              <a:ext uri="{FF2B5EF4-FFF2-40B4-BE49-F238E27FC236}">
                <a16:creationId xmlns:a16="http://schemas.microsoft.com/office/drawing/2014/main" id="{674479EE-D7A0-4CA1-9665-606622223D7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0663" name="Rectangle 7">
            <a:extLst>
              <a:ext uri="{FF2B5EF4-FFF2-40B4-BE49-F238E27FC236}">
                <a16:creationId xmlns:a16="http://schemas.microsoft.com/office/drawing/2014/main" id="{B9547C41-B190-40D3-8558-9FFF9FCA0D8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D0983E9A-D705-4140-AF46-F3439B1F0A69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1032" name="Group 8">
            <a:extLst>
              <a:ext uri="{FF2B5EF4-FFF2-40B4-BE49-F238E27FC236}">
                <a16:creationId xmlns:a16="http://schemas.microsoft.com/office/drawing/2014/main" id="{F5DB2077-5968-4691-95DA-C6FABC1998C9}"/>
              </a:ext>
            </a:extLst>
          </p:cNvPr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033" name="Oval 9">
              <a:extLst>
                <a:ext uri="{FF2B5EF4-FFF2-40B4-BE49-F238E27FC236}">
                  <a16:creationId xmlns:a16="http://schemas.microsoft.com/office/drawing/2014/main" id="{8AB341F3-0154-4638-AC8A-0CF5C2E90C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34" name="Oval 10">
              <a:extLst>
                <a:ext uri="{FF2B5EF4-FFF2-40B4-BE49-F238E27FC236}">
                  <a16:creationId xmlns:a16="http://schemas.microsoft.com/office/drawing/2014/main" id="{B98D9520-C555-421D-AEB9-C8AB4CCA79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35" name="Oval 11">
              <a:extLst>
                <a:ext uri="{FF2B5EF4-FFF2-40B4-BE49-F238E27FC236}">
                  <a16:creationId xmlns:a16="http://schemas.microsoft.com/office/drawing/2014/main" id="{5E11868F-E33B-49FD-AA79-B81DB4C156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960"/>
              <a:ext cx="76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36" name="Oval 12">
              <a:extLst>
                <a:ext uri="{FF2B5EF4-FFF2-40B4-BE49-F238E27FC236}">
                  <a16:creationId xmlns:a16="http://schemas.microsoft.com/office/drawing/2014/main" id="{007CB077-C95B-4E96-8A7C-CA553EA811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37" name="Oval 13">
              <a:extLst>
                <a:ext uri="{FF2B5EF4-FFF2-40B4-BE49-F238E27FC236}">
                  <a16:creationId xmlns:a16="http://schemas.microsoft.com/office/drawing/2014/main" id="{B9562333-114B-4C38-BED3-1DB85BC86A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38" name="Oval 14">
              <a:extLst>
                <a:ext uri="{FF2B5EF4-FFF2-40B4-BE49-F238E27FC236}">
                  <a16:creationId xmlns:a16="http://schemas.microsoft.com/office/drawing/2014/main" id="{B6D6CE5D-DB42-4F46-9385-83D3E60907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072"/>
              <a:ext cx="76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39" name="Oval 15">
              <a:extLst>
                <a:ext uri="{FF2B5EF4-FFF2-40B4-BE49-F238E27FC236}">
                  <a16:creationId xmlns:a16="http://schemas.microsoft.com/office/drawing/2014/main" id="{9440165A-2F46-4103-A2BF-EF6AC8D915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072"/>
              <a:ext cx="73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40" name="Oval 16">
              <a:extLst>
                <a:ext uri="{FF2B5EF4-FFF2-40B4-BE49-F238E27FC236}">
                  <a16:creationId xmlns:a16="http://schemas.microsoft.com/office/drawing/2014/main" id="{E57B6E21-30EB-4E5C-A2D4-7388D87670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184"/>
              <a:ext cx="80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41" name="Oval 17">
              <a:extLst>
                <a:ext uri="{FF2B5EF4-FFF2-40B4-BE49-F238E27FC236}">
                  <a16:creationId xmlns:a16="http://schemas.microsoft.com/office/drawing/2014/main" id="{70F04488-FA08-4487-92F7-99F8509248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184"/>
              <a:ext cx="79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42" name="Oval 18">
              <a:extLst>
                <a:ext uri="{FF2B5EF4-FFF2-40B4-BE49-F238E27FC236}">
                  <a16:creationId xmlns:a16="http://schemas.microsoft.com/office/drawing/2014/main" id="{8E31F908-C1AB-480C-BD2F-B846474928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184"/>
              <a:ext cx="76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43" name="Oval 19">
              <a:extLst>
                <a:ext uri="{FF2B5EF4-FFF2-40B4-BE49-F238E27FC236}">
                  <a16:creationId xmlns:a16="http://schemas.microsoft.com/office/drawing/2014/main" id="{1B00C4E2-2A13-443E-9C88-4958310F13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184"/>
              <a:ext cx="73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44" name="Oval 20">
              <a:extLst>
                <a:ext uri="{FF2B5EF4-FFF2-40B4-BE49-F238E27FC236}">
                  <a16:creationId xmlns:a16="http://schemas.microsoft.com/office/drawing/2014/main" id="{34046D24-A91C-417B-BCC1-C5C1B09DB6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184"/>
              <a:ext cx="80" cy="7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45" name="Oval 21">
              <a:extLst>
                <a:ext uri="{FF2B5EF4-FFF2-40B4-BE49-F238E27FC236}">
                  <a16:creationId xmlns:a16="http://schemas.microsoft.com/office/drawing/2014/main" id="{BC151F3E-ABC2-4546-8190-AE2FF9728D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46" name="Oval 22">
              <a:extLst>
                <a:ext uri="{FF2B5EF4-FFF2-40B4-BE49-F238E27FC236}">
                  <a16:creationId xmlns:a16="http://schemas.microsoft.com/office/drawing/2014/main" id="{6804FA3C-ADE6-4F1F-8236-FB2379B05A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47" name="Oval 23">
              <a:extLst>
                <a:ext uri="{FF2B5EF4-FFF2-40B4-BE49-F238E27FC236}">
                  <a16:creationId xmlns:a16="http://schemas.microsoft.com/office/drawing/2014/main" id="{138CC743-BAFA-40AA-B547-14EFD7129C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296"/>
              <a:ext cx="76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48" name="Oval 24">
              <a:extLst>
                <a:ext uri="{FF2B5EF4-FFF2-40B4-BE49-F238E27FC236}">
                  <a16:creationId xmlns:a16="http://schemas.microsoft.com/office/drawing/2014/main" id="{9FB9E8F8-6BF3-47E8-A140-82ED60F499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296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49" name="Oval 25">
              <a:extLst>
                <a:ext uri="{FF2B5EF4-FFF2-40B4-BE49-F238E27FC236}">
                  <a16:creationId xmlns:a16="http://schemas.microsoft.com/office/drawing/2014/main" id="{D1C1D35D-702F-4707-871B-73B048C549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50" name="Oval 26">
              <a:extLst>
                <a:ext uri="{FF2B5EF4-FFF2-40B4-BE49-F238E27FC236}">
                  <a16:creationId xmlns:a16="http://schemas.microsoft.com/office/drawing/2014/main" id="{6B240A29-D200-4292-9353-C3A63B0BC1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51" name="Oval 27">
              <a:extLst>
                <a:ext uri="{FF2B5EF4-FFF2-40B4-BE49-F238E27FC236}">
                  <a16:creationId xmlns:a16="http://schemas.microsoft.com/office/drawing/2014/main" id="{460DB8EA-8591-4D36-B770-5E1B15A54E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408"/>
              <a:ext cx="76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52" name="Oval 28">
              <a:extLst>
                <a:ext uri="{FF2B5EF4-FFF2-40B4-BE49-F238E27FC236}">
                  <a16:creationId xmlns:a16="http://schemas.microsoft.com/office/drawing/2014/main" id="{D5842A87-97C9-47ED-8C66-BF9802E192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408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53" name="Oval 29">
              <a:extLst>
                <a:ext uri="{FF2B5EF4-FFF2-40B4-BE49-F238E27FC236}">
                  <a16:creationId xmlns:a16="http://schemas.microsoft.com/office/drawing/2014/main" id="{CA71D2AD-96DD-4C18-A8C4-1C2C65FBE9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54" name="Oval 30">
              <a:extLst>
                <a:ext uri="{FF2B5EF4-FFF2-40B4-BE49-F238E27FC236}">
                  <a16:creationId xmlns:a16="http://schemas.microsoft.com/office/drawing/2014/main" id="{18B39E3D-3C9B-4245-A087-6053795902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55" name="Oval 31">
              <a:extLst>
                <a:ext uri="{FF2B5EF4-FFF2-40B4-BE49-F238E27FC236}">
                  <a16:creationId xmlns:a16="http://schemas.microsoft.com/office/drawing/2014/main" id="{A81DDCC7-CB47-4093-B02E-6457028646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56" name="Oval 32">
              <a:extLst>
                <a:ext uri="{FF2B5EF4-FFF2-40B4-BE49-F238E27FC236}">
                  <a16:creationId xmlns:a16="http://schemas.microsoft.com/office/drawing/2014/main" id="{50CC8DF6-C494-4002-B01F-A7B6968BD3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520"/>
              <a:ext cx="76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57" name="Oval 33">
              <a:extLst>
                <a:ext uri="{FF2B5EF4-FFF2-40B4-BE49-F238E27FC236}">
                  <a16:creationId xmlns:a16="http://schemas.microsoft.com/office/drawing/2014/main" id="{41A42F8C-EE17-4903-A55E-F35B88F86F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520"/>
              <a:ext cx="73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58" name="Oval 34">
              <a:extLst>
                <a:ext uri="{FF2B5EF4-FFF2-40B4-BE49-F238E27FC236}">
                  <a16:creationId xmlns:a16="http://schemas.microsoft.com/office/drawing/2014/main" id="{4662B599-0E8C-481C-8594-4E1326A42E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632"/>
              <a:ext cx="80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59" name="Oval 35">
              <a:extLst>
                <a:ext uri="{FF2B5EF4-FFF2-40B4-BE49-F238E27FC236}">
                  <a16:creationId xmlns:a16="http://schemas.microsoft.com/office/drawing/2014/main" id="{12D2D81E-C931-4059-9AB1-205E5F8D2B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632"/>
              <a:ext cx="79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60" name="Oval 36">
              <a:extLst>
                <a:ext uri="{FF2B5EF4-FFF2-40B4-BE49-F238E27FC236}">
                  <a16:creationId xmlns:a16="http://schemas.microsoft.com/office/drawing/2014/main" id="{21D8C069-DCA1-4E7C-8413-5572F16661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632"/>
              <a:ext cx="76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61" name="Oval 37">
              <a:extLst>
                <a:ext uri="{FF2B5EF4-FFF2-40B4-BE49-F238E27FC236}">
                  <a16:creationId xmlns:a16="http://schemas.microsoft.com/office/drawing/2014/main" id="{BCFEAF21-75F0-4E7C-B98C-A13FA8409F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632"/>
              <a:ext cx="73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62" name="Oval 38">
              <a:extLst>
                <a:ext uri="{FF2B5EF4-FFF2-40B4-BE49-F238E27FC236}">
                  <a16:creationId xmlns:a16="http://schemas.microsoft.com/office/drawing/2014/main" id="{27AD53B1-930B-4D92-8312-29D763ED33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63" name="Oval 39">
              <a:extLst>
                <a:ext uri="{FF2B5EF4-FFF2-40B4-BE49-F238E27FC236}">
                  <a16:creationId xmlns:a16="http://schemas.microsoft.com/office/drawing/2014/main" id="{2A61EBBD-D980-45FB-8F70-8E25DAA0F8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744"/>
              <a:ext cx="73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4" r:id="rId1"/>
    <p:sldLayoutId id="2147484173" r:id="rId2"/>
    <p:sldLayoutId id="2147484174" r:id="rId3"/>
    <p:sldLayoutId id="2147484175" r:id="rId4"/>
    <p:sldLayoutId id="2147484176" r:id="rId5"/>
    <p:sldLayoutId id="2147484177" r:id="rId6"/>
    <p:sldLayoutId id="2147484178" r:id="rId7"/>
    <p:sldLayoutId id="2147484179" r:id="rId8"/>
    <p:sldLayoutId id="2147484180" r:id="rId9"/>
    <p:sldLayoutId id="2147484181" r:id="rId10"/>
    <p:sldLayoutId id="2147484182" r:id="rId11"/>
    <p:sldLayoutId id="2147484183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wAHofVDsO8g?feature=oembed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38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41.sv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firebase.google.com/docs/android/setup" TargetMode="External"/><Relationship Id="rId2" Type="http://schemas.openxmlformats.org/officeDocument/2006/relationships/hyperlink" Target="https://developer.android.com/doc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s.google.com/android/guides/overview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85D36A12-00F1-4922-87CA-95E0EE4EA4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Ubiquitous and Mobile Computing</a:t>
            </a:r>
            <a:br>
              <a:rPr lang="en-US" altLang="en-US" sz="3200"/>
            </a:br>
            <a:r>
              <a:rPr lang="en-US" altLang="en-US" sz="3200"/>
              <a:t>CS 528: Stud-e-Book App</a:t>
            </a:r>
            <a:endParaRPr lang="en-US" altLang="en-US" sz="3200" i="1">
              <a:solidFill>
                <a:srgbClr val="FF0000"/>
              </a:solidFill>
            </a:endParaRP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04F227B4-8833-4222-AD0C-77012CE77B0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sz="2000" i="1">
                <a:cs typeface="Calibri"/>
              </a:rPr>
              <a:t> Amisha Jindal, Baoxin Liu, Bhoomi Patel,</a:t>
            </a:r>
          </a:p>
          <a:p>
            <a:r>
              <a:rPr lang="en-US" sz="2000" i="1">
                <a:ea typeface="+mn-lt"/>
                <a:cs typeface="+mn-lt"/>
              </a:rPr>
              <a:t>Florina Asani, Sanika Patki, Srinarayan Srikanthan</a:t>
            </a:r>
          </a:p>
          <a:p>
            <a:endParaRPr lang="en-US" sz="2000" i="1">
              <a:ea typeface="+mn-lt"/>
              <a:cs typeface="+mn-lt"/>
            </a:endParaRPr>
          </a:p>
          <a:p>
            <a:pPr eaLnBrk="1" hangingPunct="1"/>
            <a:r>
              <a:rPr lang="en-US" altLang="en-US" sz="2000" i="1"/>
              <a:t>Computer Science Dept.</a:t>
            </a:r>
            <a:endParaRPr lang="en-US" altLang="en-US" sz="2000" i="1">
              <a:cs typeface="Calibri"/>
            </a:endParaRPr>
          </a:p>
          <a:p>
            <a:pPr eaLnBrk="1" hangingPunct="1"/>
            <a:r>
              <a:rPr lang="en-US" altLang="en-US" sz="2000" i="1"/>
              <a:t>Worcester Polytechnic Institute (WPI)</a:t>
            </a:r>
            <a:endParaRPr lang="en-US" altLang="en-US" sz="2000" i="1">
              <a:cs typeface="Calibri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2837F-DDD0-43CB-812D-451DE739F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Implementation – UI Screenshots</a:t>
            </a:r>
            <a:endParaRPr lang="en-US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2DF9553-0CE6-4197-B602-0622B9187A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4444" y="1719263"/>
            <a:ext cx="2123112" cy="4411662"/>
          </a:xfrm>
        </p:spPr>
      </p:pic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BCE575B-AF68-47D3-96FC-2D6D60F654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4985" y="1608438"/>
            <a:ext cx="2175896" cy="4516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229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BBA97-107C-42A2-9DF0-C0AC23F70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Demo</a:t>
            </a:r>
            <a:endParaRPr lang="en-US"/>
          </a:p>
        </p:txBody>
      </p:sp>
      <p:pic>
        <p:nvPicPr>
          <p:cNvPr id="4" name="Picture 4">
            <a:hlinkClick r:id="" action="ppaction://media"/>
            <a:extLst>
              <a:ext uri="{FF2B5EF4-FFF2-40B4-BE49-F238E27FC236}">
                <a16:creationId xmlns:a16="http://schemas.microsoft.com/office/drawing/2014/main" id="{284AD32C-1C53-47D2-8EE7-785B952ED472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286000" y="2210594"/>
            <a:ext cx="4572000" cy="3429000"/>
          </a:xfrm>
        </p:spPr>
      </p:pic>
    </p:spTree>
    <p:extLst>
      <p:ext uri="{BB962C8B-B14F-4D97-AF65-F5344CB8AC3E}">
        <p14:creationId xmlns:p14="http://schemas.microsoft.com/office/powerpoint/2010/main" val="3283873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A0EA6-D604-4AEA-9C9A-5D533B6CA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Results and Evaluation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842F0-0517-4703-9E32-FF7D4989F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>
                <a:cs typeface="Calibri"/>
              </a:rPr>
              <a:t>Recommendation Similarity results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 sz="2400">
              <a:cs typeface="Calibri"/>
            </a:endParaRPr>
          </a:p>
          <a:p>
            <a:r>
              <a:rPr lang="en-US" sz="2400">
                <a:cs typeface="Calibri"/>
              </a:rPr>
              <a:t>Mobile sensors performance evaluation on different phones</a:t>
            </a:r>
            <a:endParaRPr lang="en-US"/>
          </a:p>
          <a:p>
            <a:pPr marL="0" indent="0">
              <a:buNone/>
            </a:pPr>
            <a:endParaRPr lang="en-US" sz="2400">
              <a:cs typeface="Calibri"/>
            </a:endParaRPr>
          </a:p>
          <a:p>
            <a:r>
              <a:rPr lang="en-US" sz="2400">
                <a:cs typeface="Calibri"/>
              </a:rPr>
              <a:t>Tested and evaluated by 12 of our peers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A50E406-1D1F-466E-97D3-4AE94DB284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4590321"/>
              </p:ext>
            </p:extLst>
          </p:nvPr>
        </p:nvGraphicFramePr>
        <p:xfrm>
          <a:off x="689918" y="2224216"/>
          <a:ext cx="7884280" cy="206935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478142">
                  <a:extLst>
                    <a:ext uri="{9D8B030D-6E8A-4147-A177-3AD203B41FA5}">
                      <a16:colId xmlns:a16="http://schemas.microsoft.com/office/drawing/2014/main" val="4133496947"/>
                    </a:ext>
                  </a:extLst>
                </a:gridCol>
                <a:gridCol w="3911417">
                  <a:extLst>
                    <a:ext uri="{9D8B030D-6E8A-4147-A177-3AD203B41FA5}">
                      <a16:colId xmlns:a16="http://schemas.microsoft.com/office/drawing/2014/main" val="223786942"/>
                    </a:ext>
                  </a:extLst>
                </a:gridCol>
                <a:gridCol w="1494721">
                  <a:extLst>
                    <a:ext uri="{9D8B030D-6E8A-4147-A177-3AD203B41FA5}">
                      <a16:colId xmlns:a16="http://schemas.microsoft.com/office/drawing/2014/main" val="3199906464"/>
                    </a:ext>
                  </a:extLst>
                </a:gridCol>
              </a:tblGrid>
              <a:tr h="588100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Most Similar Books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Cosine Similarity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8024035"/>
                  </a:ext>
                </a:extLst>
              </a:tr>
              <a:tr h="42343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An Elementary Study of Insects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186315"/>
                  </a:ext>
                </a:extLst>
              </a:tr>
              <a:tr h="576338">
                <a:tc>
                  <a:txBody>
                    <a:bodyPr/>
                    <a:lstStyle/>
                    <a:p>
                      <a:r>
                        <a:rPr lang="en-US"/>
                        <a:t>An elementary study of Chemistry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The Chemistry of Hat Manufacturing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622921"/>
                  </a:ext>
                </a:extLst>
              </a:tr>
              <a:tr h="3293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The Chemistry of Food and Nutrition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7747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5838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D5FB9FF5-8B77-432D-B362-6DD2DE30F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Evaluation feedback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783FA71-2204-4534-BC02-76C6A97174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96933390"/>
              </p:ext>
            </p:extLst>
          </p:nvPr>
        </p:nvGraphicFramePr>
        <p:xfrm>
          <a:off x="457200" y="1750411"/>
          <a:ext cx="6790209" cy="43291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6391" name="Graphic 16391" descr="Checkmark">
            <a:extLst>
              <a:ext uri="{FF2B5EF4-FFF2-40B4-BE49-F238E27FC236}">
                <a16:creationId xmlns:a16="http://schemas.microsoft.com/office/drawing/2014/main" id="{F7ED329C-E8CD-4466-9AA3-333769B4C14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39479" y="1840181"/>
            <a:ext cx="337755" cy="440726"/>
          </a:xfrm>
          <a:prstGeom prst="rect">
            <a:avLst/>
          </a:prstGeom>
        </p:spPr>
      </p:pic>
      <p:pic>
        <p:nvPicPr>
          <p:cNvPr id="16393" name="Graphic 16393" descr="Close">
            <a:extLst>
              <a:ext uri="{FF2B5EF4-FFF2-40B4-BE49-F238E27FC236}">
                <a16:creationId xmlns:a16="http://schemas.microsoft.com/office/drawing/2014/main" id="{A1EA0A9E-F731-4268-82A9-3F663949618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306962" y="4434016"/>
            <a:ext cx="420130" cy="430428"/>
          </a:xfrm>
          <a:prstGeom prst="rect">
            <a:avLst/>
          </a:prstGeom>
        </p:spPr>
      </p:pic>
      <p:pic>
        <p:nvPicPr>
          <p:cNvPr id="78" name="Graphic 16393" descr="Close">
            <a:extLst>
              <a:ext uri="{FF2B5EF4-FFF2-40B4-BE49-F238E27FC236}">
                <a16:creationId xmlns:a16="http://schemas.microsoft.com/office/drawing/2014/main" id="{38367ABA-5058-4578-9881-D9BA7AD68E4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317259" y="5072448"/>
            <a:ext cx="399536" cy="399536"/>
          </a:xfrm>
          <a:prstGeom prst="rect">
            <a:avLst/>
          </a:prstGeom>
        </p:spPr>
      </p:pic>
      <p:pic>
        <p:nvPicPr>
          <p:cNvPr id="79" name="Graphic 16393" descr="Close">
            <a:extLst>
              <a:ext uri="{FF2B5EF4-FFF2-40B4-BE49-F238E27FC236}">
                <a16:creationId xmlns:a16="http://schemas.microsoft.com/office/drawing/2014/main" id="{58811C05-FEBA-4EC5-ADA8-BD8C38477CA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306962" y="5679989"/>
            <a:ext cx="399535" cy="399536"/>
          </a:xfrm>
          <a:prstGeom prst="rect">
            <a:avLst/>
          </a:prstGeom>
        </p:spPr>
      </p:pic>
      <p:pic>
        <p:nvPicPr>
          <p:cNvPr id="143" name="Graphic 16391" descr="Checkmark">
            <a:extLst>
              <a:ext uri="{FF2B5EF4-FFF2-40B4-BE49-F238E27FC236}">
                <a16:creationId xmlns:a16="http://schemas.microsoft.com/office/drawing/2014/main" id="{B2140293-33A8-40D3-B643-2718E3CD442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58449" y="2501917"/>
            <a:ext cx="358349" cy="440726"/>
          </a:xfrm>
          <a:prstGeom prst="rect">
            <a:avLst/>
          </a:prstGeom>
        </p:spPr>
      </p:pic>
      <p:pic>
        <p:nvPicPr>
          <p:cNvPr id="144" name="Graphic 16391" descr="Checkmark">
            <a:extLst>
              <a:ext uri="{FF2B5EF4-FFF2-40B4-BE49-F238E27FC236}">
                <a16:creationId xmlns:a16="http://schemas.microsoft.com/office/drawing/2014/main" id="{FC68C78C-7C75-4AB5-9F8A-417837685C6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57363" y="3091573"/>
            <a:ext cx="337755" cy="440726"/>
          </a:xfrm>
          <a:prstGeom prst="rect">
            <a:avLst/>
          </a:prstGeom>
        </p:spPr>
      </p:pic>
      <p:pic>
        <p:nvPicPr>
          <p:cNvPr id="145" name="Graphic 16391" descr="Checkmark">
            <a:extLst>
              <a:ext uri="{FF2B5EF4-FFF2-40B4-BE49-F238E27FC236}">
                <a16:creationId xmlns:a16="http://schemas.microsoft.com/office/drawing/2014/main" id="{4B9BF507-9221-4EFB-94A9-0DA4DE9037F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47067" y="3778964"/>
            <a:ext cx="337755" cy="44072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2EDF1657-8166-4308-AEEA-25D15C05D7E5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3050"/>
            <a:ext cx="5036880" cy="1162050"/>
          </a:xfrm>
          <a:prstGeom prst="rect">
            <a:avLst/>
          </a:prstGeom>
          <a:noFill/>
          <a:ln>
            <a:noFill/>
          </a:ln>
        </p:spPr>
        <p:txBody>
          <a:bodyPr wrap="square" anchor="b">
            <a:normAutofit/>
          </a:bodyPr>
          <a:lstStyle/>
          <a:p>
            <a:r>
              <a:rPr lang="en-US" altLang="en-US" sz="3800"/>
              <a:t> Future</a:t>
            </a:r>
            <a:r>
              <a:rPr lang="en-US" altLang="en-US"/>
              <a:t>  </a:t>
            </a:r>
            <a:r>
              <a:rPr lang="en-US" altLang="en-US" sz="3800"/>
              <a:t>Scope</a:t>
            </a:r>
          </a:p>
        </p:txBody>
      </p:sp>
      <p:graphicFrame>
        <p:nvGraphicFramePr>
          <p:cNvPr id="17415" name="Content Placeholder 2">
            <a:extLst>
              <a:ext uri="{FF2B5EF4-FFF2-40B4-BE49-F238E27FC236}">
                <a16:creationId xmlns:a16="http://schemas.microsoft.com/office/drawing/2014/main" id="{C77B0639-4718-4F07-93D0-E8B15F620D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6472842"/>
              </p:ext>
            </p:extLst>
          </p:nvPr>
        </p:nvGraphicFramePr>
        <p:xfrm>
          <a:off x="459500" y="2200270"/>
          <a:ext cx="7776739" cy="44668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815" name="TextBox 17814">
            <a:extLst>
              <a:ext uri="{FF2B5EF4-FFF2-40B4-BE49-F238E27FC236}">
                <a16:creationId xmlns:a16="http://schemas.microsoft.com/office/drawing/2014/main" id="{5F4E6C66-3B08-423E-9A09-6E4EA99A7162}"/>
              </a:ext>
            </a:extLst>
          </p:cNvPr>
          <p:cNvSpPr txBox="1"/>
          <p:nvPr/>
        </p:nvSpPr>
        <p:spPr>
          <a:xfrm>
            <a:off x="543696" y="1892642"/>
            <a:ext cx="7428469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i="1">
                <a:latin typeface="Arial"/>
                <a:cs typeface="Arial"/>
              </a:rPr>
              <a:t>Epub files did not all have cover images – Fix by using other sources</a:t>
            </a:r>
            <a:endParaRPr lang="en-US" sz="2000" i="1"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60D0179E-847E-4128-9361-45709E8604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143000"/>
            <a:ext cx="8162925" cy="457200"/>
          </a:xfrm>
        </p:spPr>
        <p:txBody>
          <a:bodyPr/>
          <a:lstStyle/>
          <a:p>
            <a:pPr eaLnBrk="1" hangingPunct="1"/>
            <a:r>
              <a:rPr lang="en-US" altLang="en-US" sz="3600"/>
              <a:t>References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3FA42FFB-3506-4B52-A841-833F95C586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411663"/>
          </a:xfrm>
        </p:spPr>
        <p:txBody>
          <a:bodyPr/>
          <a:lstStyle/>
          <a:p>
            <a:pPr eaLnBrk="1" hangingPunct="1"/>
            <a:r>
              <a:rPr lang="en-US" sz="2800">
                <a:ea typeface="+mn-lt"/>
                <a:cs typeface="+mn-lt"/>
                <a:hlinkClick r:id="rId2"/>
              </a:rPr>
              <a:t>https://developer.android.com/docs</a:t>
            </a:r>
          </a:p>
          <a:p>
            <a:r>
              <a:rPr lang="en-US" sz="2800">
                <a:ea typeface="+mn-lt"/>
                <a:cs typeface="+mn-lt"/>
                <a:hlinkClick r:id="rId3"/>
              </a:rPr>
              <a:t>https://firebase.google.com/docs/android/</a:t>
            </a:r>
          </a:p>
          <a:p>
            <a:r>
              <a:rPr lang="en-US" sz="2800">
                <a:ea typeface="+mn-lt"/>
                <a:cs typeface="+mn-lt"/>
                <a:hlinkClick r:id="rId4"/>
              </a:rPr>
              <a:t>https://developers.google.com/android/guides/overview</a:t>
            </a:r>
            <a:endParaRPr lang="en-US" sz="2800"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AF4E137E-C214-4AFD-BE40-CA4C2C716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Introduction</a:t>
            </a:r>
          </a:p>
        </p:txBody>
      </p:sp>
      <p:sp>
        <p:nvSpPr>
          <p:cNvPr id="4099" name="Text Placeholder 2">
            <a:extLst>
              <a:ext uri="{FF2B5EF4-FFF2-40B4-BE49-F238E27FC236}">
                <a16:creationId xmlns:a16="http://schemas.microsoft.com/office/drawing/2014/main" id="{27506519-9DBC-40DA-96F9-B8083497AC49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267200" cy="4411662"/>
          </a:xfrm>
        </p:spPr>
        <p:txBody>
          <a:bodyPr/>
          <a:lstStyle/>
          <a:p>
            <a:r>
              <a:rPr lang="en-US" altLang="en-US" sz="2000"/>
              <a:t>Cool study book app which encourages students to read and study.</a:t>
            </a:r>
            <a:endParaRPr lang="en-US" altLang="en-US" sz="2000">
              <a:cs typeface="Calibri"/>
            </a:endParaRPr>
          </a:p>
          <a:p>
            <a:endParaRPr lang="en-US" altLang="en-US" sz="2000"/>
          </a:p>
          <a:p>
            <a:r>
              <a:rPr lang="en-US" altLang="en-US" sz="2000"/>
              <a:t>Provides recommendations  for study books.</a:t>
            </a:r>
            <a:endParaRPr lang="en-US" altLang="en-US" sz="2000">
              <a:cs typeface="Calibri"/>
            </a:endParaRPr>
          </a:p>
          <a:p>
            <a:endParaRPr lang="en-US" altLang="en-US" sz="2000"/>
          </a:p>
          <a:p>
            <a:r>
              <a:rPr lang="en-US" altLang="en-US" sz="2000"/>
              <a:t>Makes reading and studying much more fun by offering flexibility.</a:t>
            </a:r>
            <a:endParaRPr lang="en-US" altLang="en-US" sz="2000">
              <a:cs typeface="Calibri"/>
            </a:endParaRPr>
          </a:p>
          <a:p>
            <a:endParaRPr lang="en-US" altLang="en-US" sz="2000">
              <a:cs typeface="Calibri"/>
            </a:endParaRPr>
          </a:p>
          <a:p>
            <a:r>
              <a:rPr lang="en-US" altLang="en-US" sz="2000">
                <a:cs typeface="Calibri"/>
              </a:rPr>
              <a:t>Offers touch free page swipes</a:t>
            </a:r>
          </a:p>
          <a:p>
            <a:endParaRPr lang="en-US" altLang="en-US" sz="2000">
              <a:cs typeface="Calibri"/>
            </a:endParaRPr>
          </a:p>
        </p:txBody>
      </p:sp>
      <p:pic>
        <p:nvPicPr>
          <p:cNvPr id="4100" name="Picture 7">
            <a:extLst>
              <a:ext uri="{FF2B5EF4-FFF2-40B4-BE49-F238E27FC236}">
                <a16:creationId xmlns:a16="http://schemas.microsoft.com/office/drawing/2014/main" id="{59B031BB-5F7A-4585-B1DC-AD162390CB2C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00600" y="4362450"/>
            <a:ext cx="3590925" cy="2209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2" descr="Image result for ebook">
            <a:extLst>
              <a:ext uri="{FF2B5EF4-FFF2-40B4-BE49-F238E27FC236}">
                <a16:creationId xmlns:a16="http://schemas.microsoft.com/office/drawing/2014/main" id="{D0402249-1F07-4D5A-8BBA-7AC2723E41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371600"/>
            <a:ext cx="3429000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EE45257-EEA8-4B48-9F02-2B76029A4D5F}"/>
              </a:ext>
            </a:extLst>
          </p:cNvPr>
          <p:cNvSpPr txBox="1"/>
          <p:nvPr/>
        </p:nvSpPr>
        <p:spPr>
          <a:xfrm>
            <a:off x="-1337" y="6609348"/>
            <a:ext cx="9139989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50">
                <a:latin typeface="Arial"/>
                <a:cs typeface="Arial"/>
              </a:rPr>
              <a:t>Picture Credits: Google</a:t>
            </a:r>
            <a:endParaRPr lang="en-US" sz="1050"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C0564015-F911-46F4-847C-A0C8575C0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Motivation</a:t>
            </a:r>
          </a:p>
        </p:txBody>
      </p:sp>
      <p:sp>
        <p:nvSpPr>
          <p:cNvPr id="5123" name="Text Placeholder 2">
            <a:extLst>
              <a:ext uri="{FF2B5EF4-FFF2-40B4-BE49-F238E27FC236}">
                <a16:creationId xmlns:a16="http://schemas.microsoft.com/office/drawing/2014/main" id="{A3C67DDD-FABE-44DA-A778-AA7182CEB77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267200" cy="4910137"/>
          </a:xfrm>
        </p:spPr>
        <p:txBody>
          <a:bodyPr/>
          <a:lstStyle/>
          <a:p>
            <a:r>
              <a:rPr lang="en-US" sz="2000">
                <a:ea typeface="+mn-lt"/>
                <a:cs typeface="+mn-lt"/>
              </a:rPr>
              <a:t>Enjoy flexibility - Make learning fun!</a:t>
            </a:r>
            <a:endParaRPr lang="en-US" altLang="en-US" sz="2000"/>
          </a:p>
          <a:p>
            <a:endParaRPr lang="en-US" sz="2000"/>
          </a:p>
          <a:p>
            <a:r>
              <a:rPr lang="en-US" altLang="en-US" sz="2000"/>
              <a:t>Students need not carry hardcopies of study books</a:t>
            </a:r>
            <a:endParaRPr lang="en-US" altLang="en-US" sz="2000">
              <a:cs typeface="Calibri"/>
            </a:endParaRPr>
          </a:p>
          <a:p>
            <a:endParaRPr lang="en-US" altLang="en-US" sz="2000"/>
          </a:p>
          <a:p>
            <a:r>
              <a:rPr lang="en-US" altLang="en-US" sz="2000"/>
              <a:t>No need to download an e-book on machine</a:t>
            </a:r>
            <a:endParaRPr lang="en-US" altLang="en-US" sz="2000">
              <a:cs typeface="Calibri"/>
            </a:endParaRPr>
          </a:p>
          <a:p>
            <a:endParaRPr lang="en-US" altLang="en-US" sz="2000"/>
          </a:p>
          <a:p>
            <a:r>
              <a:rPr lang="en-US" altLang="en-US" sz="2000"/>
              <a:t>Refer similar books and study subject in depth</a:t>
            </a:r>
            <a:endParaRPr lang="en-US" altLang="en-US" sz="2000">
              <a:cs typeface="Calibri"/>
            </a:endParaRPr>
          </a:p>
          <a:p>
            <a:endParaRPr lang="en-US" altLang="en-US" sz="2000"/>
          </a:p>
          <a:p>
            <a:r>
              <a:rPr lang="en-US" altLang="en-US" sz="2000"/>
              <a:t>Keep all your study books in one app</a:t>
            </a:r>
            <a:endParaRPr lang="en-US" altLang="en-US" sz="2000">
              <a:cs typeface="Calibri"/>
            </a:endParaRPr>
          </a:p>
          <a:p>
            <a:endParaRPr lang="en-US" altLang="en-US" sz="2000">
              <a:cs typeface="Calibri"/>
            </a:endParaRPr>
          </a:p>
          <a:p>
            <a:endParaRPr lang="en-US" altLang="en-US" sz="2400">
              <a:cs typeface="Calibri"/>
            </a:endParaRPr>
          </a:p>
          <a:p>
            <a:endParaRPr lang="en-US" altLang="en-US" sz="2400"/>
          </a:p>
        </p:txBody>
      </p:sp>
      <p:grpSp>
        <p:nvGrpSpPr>
          <p:cNvPr id="5124" name="Group 4">
            <a:extLst>
              <a:ext uri="{FF2B5EF4-FFF2-40B4-BE49-F238E27FC236}">
                <a16:creationId xmlns:a16="http://schemas.microsoft.com/office/drawing/2014/main" id="{9FCC0A66-FA82-431F-8DE1-B39208F99EAF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1841500"/>
            <a:ext cx="3481388" cy="3760788"/>
            <a:chOff x="4267200" y="2300151"/>
            <a:chExt cx="4191000" cy="4024449"/>
          </a:xfrm>
        </p:grpSpPr>
        <p:pic>
          <p:nvPicPr>
            <p:cNvPr id="5125" name="Picture 10">
              <a:extLst>
                <a:ext uri="{FF2B5EF4-FFF2-40B4-BE49-F238E27FC236}">
                  <a16:creationId xmlns:a16="http://schemas.microsoft.com/office/drawing/2014/main" id="{64E55065-0397-4D86-BEEE-37421EB8BE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67200" y="4191000"/>
              <a:ext cx="2844800" cy="2133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5126" name="Group 6">
              <a:extLst>
                <a:ext uri="{FF2B5EF4-FFF2-40B4-BE49-F238E27FC236}">
                  <a16:creationId xmlns:a16="http://schemas.microsoft.com/office/drawing/2014/main" id="{ACA1DE82-2AAB-43FF-A1A3-201CFE3A59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62600" y="2300151"/>
              <a:ext cx="2895600" cy="1676400"/>
              <a:chOff x="5486400" y="2209800"/>
              <a:chExt cx="2895600" cy="1676400"/>
            </a:xfrm>
          </p:grpSpPr>
          <p:sp>
            <p:nvSpPr>
              <p:cNvPr id="8" name="Oval Callout 7">
                <a:extLst>
                  <a:ext uri="{FF2B5EF4-FFF2-40B4-BE49-F238E27FC236}">
                    <a16:creationId xmlns:a16="http://schemas.microsoft.com/office/drawing/2014/main" id="{04A2DAE6-BB78-494A-8803-AF283304CED0}"/>
                  </a:ext>
                </a:extLst>
              </p:cNvPr>
              <p:cNvSpPr/>
              <p:nvPr/>
            </p:nvSpPr>
            <p:spPr>
              <a:xfrm>
                <a:off x="5486713" y="2209800"/>
                <a:ext cx="2895287" cy="1676712"/>
              </a:xfrm>
              <a:prstGeom prst="wedgeEllipseCallou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pic>
            <p:nvPicPr>
              <p:cNvPr id="5128" name="Picture 11">
                <a:extLst>
                  <a:ext uri="{FF2B5EF4-FFF2-40B4-BE49-F238E27FC236}">
                    <a16:creationId xmlns:a16="http://schemas.microsoft.com/office/drawing/2014/main" id="{4098A36D-830C-4861-9675-A5797A1785D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48400" y="2400300"/>
                <a:ext cx="1295400" cy="1295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DDE1004-9220-49A1-A6F7-9BA606611C7C}"/>
              </a:ext>
            </a:extLst>
          </p:cNvPr>
          <p:cNvSpPr txBox="1"/>
          <p:nvPr/>
        </p:nvSpPr>
        <p:spPr>
          <a:xfrm>
            <a:off x="-1337" y="6609348"/>
            <a:ext cx="9139989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50">
                <a:latin typeface="Arial"/>
                <a:cs typeface="Arial"/>
              </a:rPr>
              <a:t>Picture Credits: Google</a:t>
            </a:r>
            <a:endParaRPr lang="en-US" sz="1050"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3F40C475-53FB-474B-8974-E4CA9D2A3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Difficulty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6D124-DFDC-425E-8B32-429EB074B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76400"/>
            <a:ext cx="5410200" cy="4983891"/>
          </a:xfrm>
        </p:spPr>
        <p:txBody>
          <a:bodyPr/>
          <a:lstStyle/>
          <a:p>
            <a:pPr>
              <a:defRPr/>
            </a:pPr>
            <a:r>
              <a:rPr lang="en-US" sz="2000"/>
              <a:t>Mobile Components and UI (8 points)</a:t>
            </a:r>
            <a:endParaRPr lang="en-US" sz="2000">
              <a:cs typeface="Calibri"/>
            </a:endParaRPr>
          </a:p>
          <a:p>
            <a:pPr lvl="1" indent="-347345">
              <a:defRPr/>
            </a:pPr>
            <a:r>
              <a:rPr lang="en-US" sz="1800"/>
              <a:t>Android Screens</a:t>
            </a:r>
            <a:endParaRPr lang="en-US" sz="1800">
              <a:cs typeface="Calibri"/>
            </a:endParaRPr>
          </a:p>
          <a:p>
            <a:pPr lvl="1" indent="-347345">
              <a:buFont typeface="Wingdings" panose="05000000000000000000" pitchFamily="2" charset="2"/>
              <a:buChar char="l"/>
              <a:defRPr/>
            </a:pPr>
            <a:r>
              <a:rPr lang="en-US" sz="1800">
                <a:cs typeface="Calibri"/>
              </a:rPr>
              <a:t>Camera</a:t>
            </a:r>
          </a:p>
          <a:p>
            <a:pPr marL="344170" lvl="1" indent="0">
              <a:buNone/>
              <a:defRPr/>
            </a:pPr>
            <a:endParaRPr lang="en-US" sz="1800">
              <a:cs typeface="Calibri"/>
            </a:endParaRPr>
          </a:p>
          <a:p>
            <a:pPr>
              <a:defRPr/>
            </a:pPr>
            <a:r>
              <a:rPr lang="en-US" sz="2000"/>
              <a:t>Ubiquitous  Components (18 points)</a:t>
            </a:r>
            <a:endParaRPr lang="en-US" sz="2000">
              <a:cs typeface="Calibri"/>
            </a:endParaRPr>
          </a:p>
          <a:p>
            <a:pPr lvl="1" indent="-347345">
              <a:defRPr/>
            </a:pPr>
            <a:r>
              <a:rPr lang="en-US" sz="1800"/>
              <a:t>Gesture detection – Proximity Sensor</a:t>
            </a:r>
            <a:endParaRPr lang="en-US" sz="1800">
              <a:cs typeface="Calibri"/>
            </a:endParaRPr>
          </a:p>
          <a:p>
            <a:pPr lvl="1" indent="-347345">
              <a:defRPr/>
            </a:pPr>
            <a:r>
              <a:rPr lang="en-US" sz="1800">
                <a:cs typeface="Calibri"/>
              </a:rPr>
              <a:t>Gesture detection – Gyroscope Sensor</a:t>
            </a:r>
          </a:p>
          <a:p>
            <a:pPr lvl="1" indent="-347345">
              <a:defRPr/>
            </a:pPr>
            <a:r>
              <a:rPr lang="en-US" sz="1800"/>
              <a:t>Speech recognition: Speech-to-text</a:t>
            </a:r>
            <a:endParaRPr lang="en-US" sz="1800">
              <a:cs typeface="Calibri"/>
            </a:endParaRPr>
          </a:p>
          <a:p>
            <a:pPr lvl="1" indent="-347345">
              <a:defRPr/>
            </a:pPr>
            <a:endParaRPr lang="en-US" sz="1800"/>
          </a:p>
          <a:p>
            <a:pPr>
              <a:defRPr/>
            </a:pPr>
            <a:r>
              <a:rPr lang="en-US" sz="2000"/>
              <a:t>Machine learning Component (20 points)</a:t>
            </a:r>
            <a:endParaRPr lang="en-US" sz="2000">
              <a:cs typeface="Calibri"/>
            </a:endParaRPr>
          </a:p>
          <a:p>
            <a:pPr lvl="1" indent="-347345">
              <a:defRPr/>
            </a:pPr>
            <a:r>
              <a:rPr lang="en-US" sz="1800"/>
              <a:t>Recommendation System</a:t>
            </a:r>
            <a:endParaRPr lang="en-US" sz="1800">
              <a:cs typeface="Calibri"/>
            </a:endParaRPr>
          </a:p>
          <a:p>
            <a:pPr lvl="1" indent="-347345">
              <a:defRPr/>
            </a:pPr>
            <a:r>
              <a:rPr lang="en-US" sz="1800">
                <a:cs typeface="Calibri"/>
              </a:rPr>
              <a:t>Image to Text OCR – ML Kit</a:t>
            </a:r>
          </a:p>
          <a:p>
            <a:pPr>
              <a:defRPr/>
            </a:pPr>
            <a:endParaRPr lang="en-US" sz="2000">
              <a:cs typeface="Calibri"/>
            </a:endParaRPr>
          </a:p>
          <a:p>
            <a:pPr>
              <a:defRPr/>
            </a:pPr>
            <a:endParaRPr lang="en-US" sz="2000">
              <a:cs typeface="Calibri"/>
            </a:endParaRPr>
          </a:p>
          <a:p>
            <a:pPr lvl="1" indent="-347345">
              <a:defRPr/>
            </a:pPr>
            <a:endParaRPr lang="en-US" sz="1800">
              <a:cs typeface="Calibri"/>
            </a:endParaRPr>
          </a:p>
        </p:txBody>
      </p:sp>
      <p:pic>
        <p:nvPicPr>
          <p:cNvPr id="2" name="Picture 3" descr="A close up of a sign&#10;&#10;Description generated with high confidence">
            <a:extLst>
              <a:ext uri="{FF2B5EF4-FFF2-40B4-BE49-F238E27FC236}">
                <a16:creationId xmlns:a16="http://schemas.microsoft.com/office/drawing/2014/main" id="{6F522E1B-F1A7-4174-8389-D3C16C1E8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1770" y="2386085"/>
            <a:ext cx="3350270" cy="268341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4DD623CE-A005-4D49-AD8D-E7AD6CA08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Related Work</a:t>
            </a:r>
          </a:p>
        </p:txBody>
      </p:sp>
      <p:pic>
        <p:nvPicPr>
          <p:cNvPr id="7171" name="Picture 3">
            <a:extLst>
              <a:ext uri="{FF2B5EF4-FFF2-40B4-BE49-F238E27FC236}">
                <a16:creationId xmlns:a16="http://schemas.microsoft.com/office/drawing/2014/main" id="{F7AAC6FA-5D29-42D4-8A84-1E5F036B87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042" y="1716505"/>
            <a:ext cx="19050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5">
            <a:extLst>
              <a:ext uri="{FF2B5EF4-FFF2-40B4-BE49-F238E27FC236}">
                <a16:creationId xmlns:a16="http://schemas.microsoft.com/office/drawing/2014/main" id="{2D387070-BCE1-466C-9F57-FB13DE2D1AA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0" y="1756610"/>
            <a:ext cx="3798888" cy="1524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4" name="Picture 7">
            <a:extLst>
              <a:ext uri="{FF2B5EF4-FFF2-40B4-BE49-F238E27FC236}">
                <a16:creationId xmlns:a16="http://schemas.microsoft.com/office/drawing/2014/main" id="{8091E59B-3537-43F0-A6B9-87DAF8C430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538" y="4038600"/>
            <a:ext cx="2614612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3618334B-CF3A-4B16-B994-E085FAD69FF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8005" t="15610" r="14842" b="16097"/>
          <a:stretch/>
        </p:blipFill>
        <p:spPr>
          <a:xfrm>
            <a:off x="4069348" y="3892887"/>
            <a:ext cx="3539941" cy="18123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25B07A7-2F85-49BB-BC57-FD3EE969563C}"/>
              </a:ext>
            </a:extLst>
          </p:cNvPr>
          <p:cNvSpPr txBox="1"/>
          <p:nvPr/>
        </p:nvSpPr>
        <p:spPr>
          <a:xfrm>
            <a:off x="-1337" y="6609348"/>
            <a:ext cx="9139989" cy="2539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50">
                <a:latin typeface="Arial"/>
                <a:cs typeface="Arial"/>
              </a:rPr>
              <a:t>Picture Credits: https://www.tomsguide.com/us/pictures-story/583-best-ereader-apps.html, Google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35FB182D-C44F-4ABE-9C0E-B42B119F9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2400"/>
            <a:ext cx="7543800" cy="1295400"/>
          </a:xfrm>
        </p:spPr>
        <p:txBody>
          <a:bodyPr/>
          <a:lstStyle/>
          <a:p>
            <a:r>
              <a:rPr lang="en-US" altLang="en-US"/>
              <a:t>Methodology – Workflow</a:t>
            </a:r>
            <a:endParaRPr lang="en-US" altLang="en-US">
              <a:cs typeface="Calibri"/>
            </a:endParaRPr>
          </a:p>
        </p:txBody>
      </p:sp>
      <p:pic>
        <p:nvPicPr>
          <p:cNvPr id="2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A8211EE-A0AE-43BB-84C0-B459F008E1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4360" y="1408977"/>
            <a:ext cx="7571295" cy="4658284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8E221434-A2C3-427B-979C-24B81B763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cs typeface="Calibri"/>
              </a:rPr>
              <a:t>Implementation – Android and 3rd party modules</a:t>
            </a:r>
          </a:p>
        </p:txBody>
      </p:sp>
      <p:pic>
        <p:nvPicPr>
          <p:cNvPr id="2" name="Picture 15" descr="A picture containing airplane&#10;&#10;Description generated with very high confidence">
            <a:extLst>
              <a:ext uri="{FF2B5EF4-FFF2-40B4-BE49-F238E27FC236}">
                <a16:creationId xmlns:a16="http://schemas.microsoft.com/office/drawing/2014/main" id="{ADFB8D51-AC94-40EE-B593-C06B75DD3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5684" y="1624904"/>
            <a:ext cx="2900995" cy="1802401"/>
          </a:xfrm>
          <a:prstGeom prst="rect">
            <a:avLst/>
          </a:prstGeom>
        </p:spPr>
      </p:pic>
      <p:pic>
        <p:nvPicPr>
          <p:cNvPr id="3" name="Picture 9" descr="A picture containing object, microscope, mirror&#10;&#10;Description generated with very high confidence">
            <a:extLst>
              <a:ext uri="{FF2B5EF4-FFF2-40B4-BE49-F238E27FC236}">
                <a16:creationId xmlns:a16="http://schemas.microsoft.com/office/drawing/2014/main" id="{DC656FD7-CA6F-444A-AC2D-2144203E1C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4787" y="1760411"/>
            <a:ext cx="1605500" cy="1605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C3C17F1-6F0B-46BB-9590-1A8139E6F313}"/>
              </a:ext>
            </a:extLst>
          </p:cNvPr>
          <p:cNvSpPr txBox="1"/>
          <p:nvPr/>
        </p:nvSpPr>
        <p:spPr>
          <a:xfrm>
            <a:off x="6046258" y="3327146"/>
            <a:ext cx="3919398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>
                <a:latin typeface="Arial"/>
                <a:cs typeface="Arial"/>
              </a:rPr>
              <a:t>Optical Character Recognition</a:t>
            </a:r>
            <a:endParaRPr lang="en-US" sz="1600" b="1">
              <a:cs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647563-4FE1-4544-B61D-0BA42CD368F0}"/>
              </a:ext>
            </a:extLst>
          </p:cNvPr>
          <p:cNvSpPr txBox="1"/>
          <p:nvPr/>
        </p:nvSpPr>
        <p:spPr>
          <a:xfrm>
            <a:off x="3547786" y="3202709"/>
            <a:ext cx="1924672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>
                <a:latin typeface="Arial"/>
                <a:cs typeface="Arial"/>
              </a:rPr>
              <a:t>Database/Storage/Authentication</a:t>
            </a:r>
            <a:endParaRPr lang="en-US" sz="1600" b="1"/>
          </a:p>
        </p:txBody>
      </p:sp>
      <p:pic>
        <p:nvPicPr>
          <p:cNvPr id="10" name="Picture 13" descr="A picture containing person, man, looking, wearing&#10;&#10;Description generated with very high confidence">
            <a:extLst>
              <a:ext uri="{FF2B5EF4-FFF2-40B4-BE49-F238E27FC236}">
                <a16:creationId xmlns:a16="http://schemas.microsoft.com/office/drawing/2014/main" id="{BCD41FDF-8C32-42BC-ABCB-37D9D85209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756" y="4083385"/>
            <a:ext cx="2502569" cy="168174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987E063-D683-4FFA-85E7-11FA0D174518}"/>
              </a:ext>
            </a:extLst>
          </p:cNvPr>
          <p:cNvSpPr txBox="1"/>
          <p:nvPr/>
        </p:nvSpPr>
        <p:spPr>
          <a:xfrm>
            <a:off x="542313" y="5888809"/>
            <a:ext cx="264834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>
                <a:latin typeface="Arial"/>
                <a:cs typeface="Arial"/>
              </a:rPr>
              <a:t>Voice Recognition</a:t>
            </a:r>
            <a:endParaRPr lang="en-US" sz="1600" b="1">
              <a:cs typeface="Arial"/>
            </a:endParaRPr>
          </a:p>
        </p:txBody>
      </p:sp>
      <p:pic>
        <p:nvPicPr>
          <p:cNvPr id="11" name="Picture 17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2D49BAF9-AD4E-4DF4-9156-3922A9CC98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43744" y="4241719"/>
            <a:ext cx="1882754" cy="132516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C556B9D-A9D5-4FD8-B38B-63FC3BA95F65}"/>
              </a:ext>
            </a:extLst>
          </p:cNvPr>
          <p:cNvSpPr txBox="1"/>
          <p:nvPr/>
        </p:nvSpPr>
        <p:spPr>
          <a:xfrm>
            <a:off x="3592379" y="5764845"/>
            <a:ext cx="250606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>
                <a:latin typeface="Arial"/>
                <a:cs typeface="Arial"/>
              </a:rPr>
              <a:t>Gesture Recognition -Proximity &amp; Gyroscope Sensors</a:t>
            </a:r>
            <a:endParaRPr lang="en-US" sz="1600" b="1">
              <a:cs typeface="Arial"/>
            </a:endParaRPr>
          </a:p>
        </p:txBody>
      </p:sp>
      <p:pic>
        <p:nvPicPr>
          <p:cNvPr id="13" name="Picture 19" descr="A close up of a logo&#10;&#10;Description generated with high confidence">
            <a:extLst>
              <a:ext uri="{FF2B5EF4-FFF2-40B4-BE49-F238E27FC236}">
                <a16:creationId xmlns:a16="http://schemas.microsoft.com/office/drawing/2014/main" id="{167BB64E-B3C2-4823-BDBE-9F4C933C74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46455" y="4220624"/>
            <a:ext cx="1740402" cy="1341689"/>
          </a:xfrm>
          <a:prstGeom prst="rect">
            <a:avLst/>
          </a:prstGeom>
        </p:spPr>
      </p:pic>
      <p:pic>
        <p:nvPicPr>
          <p:cNvPr id="21" name="Picture 21" descr="A picture containing drawing, sign&#10;&#10;Description generated with very high confidence">
            <a:extLst>
              <a:ext uri="{FF2B5EF4-FFF2-40B4-BE49-F238E27FC236}">
                <a16:creationId xmlns:a16="http://schemas.microsoft.com/office/drawing/2014/main" id="{A573E5C9-D93C-4637-8429-BA3CE37F00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58867" y="4250044"/>
            <a:ext cx="2254058" cy="1347538"/>
          </a:xfrm>
          <a:prstGeom prst="rect">
            <a:avLst/>
          </a:prstGeom>
        </p:spPr>
      </p:pic>
      <p:pic>
        <p:nvPicPr>
          <p:cNvPr id="4" name="Picture 5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839F03C3-380D-439B-9B79-7B6C1EDD5D2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1481" y="1627827"/>
            <a:ext cx="1580148" cy="217437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7FC1824-536F-48DA-86AD-99B619BF896B}"/>
              </a:ext>
            </a:extLst>
          </p:cNvPr>
          <p:cNvSpPr txBox="1"/>
          <p:nvPr/>
        </p:nvSpPr>
        <p:spPr>
          <a:xfrm>
            <a:off x="-1337" y="6609348"/>
            <a:ext cx="9139989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50">
                <a:latin typeface="Arial"/>
                <a:cs typeface="Arial"/>
              </a:rPr>
              <a:t>Picture Credits: Google</a:t>
            </a:r>
            <a:endParaRPr lang="en-US" sz="1050"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8762C-1C8A-4C89-B219-9009EC6E2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Implementation – Software Architecture</a:t>
            </a:r>
            <a:endParaRPr lang="en-US"/>
          </a:p>
        </p:txBody>
      </p:sp>
      <p:pic>
        <p:nvPicPr>
          <p:cNvPr id="12" name="Picture 1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F7A0AAB7-A5C6-4CFE-A652-3F40F62F8C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9364" y="1523615"/>
            <a:ext cx="7444083" cy="5111877"/>
          </a:xfrm>
        </p:spPr>
      </p:pic>
    </p:spTree>
    <p:extLst>
      <p:ext uri="{BB962C8B-B14F-4D97-AF65-F5344CB8AC3E}">
        <p14:creationId xmlns:p14="http://schemas.microsoft.com/office/powerpoint/2010/main" val="356822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5D337-6392-45B3-9984-4C81C49A1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Implementation – UI Screenshots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FDFCEBE-5328-4169-960C-A32A9E4C93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8012" y="1770750"/>
            <a:ext cx="2123112" cy="4411662"/>
          </a:xfrm>
        </p:spPr>
      </p:pic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63E0DB0-47A4-418E-B697-269AD355CB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3606" y="1773195"/>
            <a:ext cx="2114112" cy="4403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379993"/>
      </p:ext>
    </p:extLst>
  </p:cSld>
  <p:clrMapOvr>
    <a:masterClrMapping/>
  </p:clrMapOvr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Application>Microsoft Office PowerPoint</Application>
  <PresentationFormat>On-screen Show (4:3)</PresentationFormat>
  <Slides>15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Network</vt:lpstr>
      <vt:lpstr>Ubiquitous and Mobile Computing CS 528: Stud-e-Book App</vt:lpstr>
      <vt:lpstr>Introduction</vt:lpstr>
      <vt:lpstr>Motivation</vt:lpstr>
      <vt:lpstr>Difficulty Points</vt:lpstr>
      <vt:lpstr>Related Work</vt:lpstr>
      <vt:lpstr>Methodology – Workflow</vt:lpstr>
      <vt:lpstr>Implementation – Android and 3rd party modules</vt:lpstr>
      <vt:lpstr>Implementation – Software Architecture</vt:lpstr>
      <vt:lpstr>Implementation – UI Screenshots</vt:lpstr>
      <vt:lpstr>Implementation – UI Screenshots</vt:lpstr>
      <vt:lpstr>Demo</vt:lpstr>
      <vt:lpstr>Results and Evaluation</vt:lpstr>
      <vt:lpstr>Evaluation feedback</vt:lpstr>
      <vt:lpstr> Future  Scope</vt:lpstr>
      <vt:lpstr>References</vt:lpstr>
    </vt:vector>
  </TitlesOfParts>
  <Company>Raytheon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 Purpose Computations on Graphics Processing Units (GPGPU) for</dc:title>
  <dc:creator>Emmanuel Agu</dc:creator>
  <cp:revision>1</cp:revision>
  <dcterms:created xsi:type="dcterms:W3CDTF">2008-09-02T17:50:42Z</dcterms:created>
  <dcterms:modified xsi:type="dcterms:W3CDTF">2019-12-14T01:05:47Z</dcterms:modified>
</cp:coreProperties>
</file>