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9.xml" ContentType="application/vnd.openxmlformats-officedocument.presentationml.notesSlide+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76" r:id="rId4"/>
    <p:sldId id="278" r:id="rId5"/>
    <p:sldId id="258" r:id="rId6"/>
    <p:sldId id="259" r:id="rId7"/>
    <p:sldId id="277" r:id="rId8"/>
    <p:sldId id="261" r:id="rId9"/>
    <p:sldId id="266" r:id="rId10"/>
    <p:sldId id="280" r:id="rId11"/>
    <p:sldId id="263" r:id="rId12"/>
    <p:sldId id="262" r:id="rId13"/>
    <p:sldId id="281" r:id="rId14"/>
    <p:sldId id="264" r:id="rId15"/>
    <p:sldId id="267" r:id="rId16"/>
    <p:sldId id="283" r:id="rId17"/>
    <p:sldId id="268" r:id="rId18"/>
    <p:sldId id="284" r:id="rId19"/>
    <p:sldId id="269" r:id="rId20"/>
    <p:sldId id="270" r:id="rId21"/>
    <p:sldId id="271" r:id="rId22"/>
    <p:sldId id="272" r:id="rId23"/>
    <p:sldId id="285" r:id="rId24"/>
    <p:sldId id="273" r:id="rId25"/>
    <p:sldId id="274" r:id="rId26"/>
    <p:sldId id="286"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5EE7E-83C4-4187-A2F5-A73199310983}" v="28" dt="2022-11-12T07:29:5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Phunde" userId="3fd5044c0b8c3f08" providerId="LiveId" clId="{1C85EE7E-83C4-4187-A2F5-A73199310983}"/>
    <pc:docChg chg="undo custSel addSld delSld modSld sldOrd">
      <pc:chgData name="Akash Phunde" userId="3fd5044c0b8c3f08" providerId="LiveId" clId="{1C85EE7E-83C4-4187-A2F5-A73199310983}" dt="2022-11-12T07:29:55.219" v="3357" actId="1076"/>
      <pc:docMkLst>
        <pc:docMk/>
      </pc:docMkLst>
      <pc:sldChg chg="addSp modSp mod">
        <pc:chgData name="Akash Phunde" userId="3fd5044c0b8c3f08" providerId="LiveId" clId="{1C85EE7E-83C4-4187-A2F5-A73199310983}" dt="2022-11-12T07:29:55.219" v="3357" actId="1076"/>
        <pc:sldMkLst>
          <pc:docMk/>
          <pc:sldMk cId="0" sldId="257"/>
        </pc:sldMkLst>
        <pc:spChg chg="mod">
          <ac:chgData name="Akash Phunde" userId="3fd5044c0b8c3f08" providerId="LiveId" clId="{1C85EE7E-83C4-4187-A2F5-A73199310983}" dt="2022-11-12T07:28:50.107" v="3355" actId="207"/>
          <ac:spMkLst>
            <pc:docMk/>
            <pc:sldMk cId="0" sldId="257"/>
            <ac:spMk id="3" creationId="{9C4DB983-91BD-5D65-BFB1-8C7A8B28086E}"/>
          </ac:spMkLst>
        </pc:spChg>
        <pc:picChg chg="add mod">
          <ac:chgData name="Akash Phunde" userId="3fd5044c0b8c3f08" providerId="LiveId" clId="{1C85EE7E-83C4-4187-A2F5-A73199310983}" dt="2022-11-12T07:29:55.219" v="3357" actId="1076"/>
          <ac:picMkLst>
            <pc:docMk/>
            <pc:sldMk cId="0" sldId="257"/>
            <ac:picMk id="2" creationId="{8C337895-B104-BA73-0C9D-A1CFE5AC34F5}"/>
          </ac:picMkLst>
        </pc:picChg>
      </pc:sldChg>
      <pc:sldChg chg="modSp mod">
        <pc:chgData name="Akash Phunde" userId="3fd5044c0b8c3f08" providerId="LiveId" clId="{1C85EE7E-83C4-4187-A2F5-A73199310983}" dt="2022-11-11T11:38:39.612" v="1897" actId="113"/>
        <pc:sldMkLst>
          <pc:docMk/>
          <pc:sldMk cId="1949159208" sldId="258"/>
        </pc:sldMkLst>
        <pc:spChg chg="mod">
          <ac:chgData name="Akash Phunde" userId="3fd5044c0b8c3f08" providerId="LiveId" clId="{1C85EE7E-83C4-4187-A2F5-A73199310983}" dt="2022-11-11T11:38:39.612" v="1897" actId="113"/>
          <ac:spMkLst>
            <pc:docMk/>
            <pc:sldMk cId="1949159208" sldId="258"/>
            <ac:spMk id="3" creationId="{9C4DB983-91BD-5D65-BFB1-8C7A8B28086E}"/>
          </ac:spMkLst>
        </pc:spChg>
      </pc:sldChg>
      <pc:sldChg chg="addSp modSp mod">
        <pc:chgData name="Akash Phunde" userId="3fd5044c0b8c3f08" providerId="LiveId" clId="{1C85EE7E-83C4-4187-A2F5-A73199310983}" dt="2022-11-12T06:37:06.929" v="2596" actId="1076"/>
        <pc:sldMkLst>
          <pc:docMk/>
          <pc:sldMk cId="497691384" sldId="259"/>
        </pc:sldMkLst>
        <pc:spChg chg="mod">
          <ac:chgData name="Akash Phunde" userId="3fd5044c0b8c3f08" providerId="LiveId" clId="{1C85EE7E-83C4-4187-A2F5-A73199310983}" dt="2022-11-11T11:39:39.172" v="1924" actId="20577"/>
          <ac:spMkLst>
            <pc:docMk/>
            <pc:sldMk cId="497691384" sldId="259"/>
            <ac:spMk id="3" creationId="{9C4DB983-91BD-5D65-BFB1-8C7A8B28086E}"/>
          </ac:spMkLst>
        </pc:spChg>
        <pc:picChg chg="add mod">
          <ac:chgData name="Akash Phunde" userId="3fd5044c0b8c3f08" providerId="LiveId" clId="{1C85EE7E-83C4-4187-A2F5-A73199310983}" dt="2022-11-12T06:36:24.098" v="2589" actId="1076"/>
          <ac:picMkLst>
            <pc:docMk/>
            <pc:sldMk cId="497691384" sldId="259"/>
            <ac:picMk id="2" creationId="{0926E312-6E24-33E3-5B5C-C70BA67700AB}"/>
          </ac:picMkLst>
        </pc:picChg>
        <pc:picChg chg="add mod">
          <ac:chgData name="Akash Phunde" userId="3fd5044c0b8c3f08" providerId="LiveId" clId="{1C85EE7E-83C4-4187-A2F5-A73199310983}" dt="2022-11-12T06:37:06.929" v="2596" actId="1076"/>
          <ac:picMkLst>
            <pc:docMk/>
            <pc:sldMk cId="497691384" sldId="259"/>
            <ac:picMk id="4" creationId="{BC1BCA40-5821-7B3F-63C4-C449C0E46DEA}"/>
          </ac:picMkLst>
        </pc:picChg>
      </pc:sldChg>
      <pc:sldChg chg="addSp modSp mod ord">
        <pc:chgData name="Akash Phunde" userId="3fd5044c0b8c3f08" providerId="LiveId" clId="{1C85EE7E-83C4-4187-A2F5-A73199310983}" dt="2022-11-12T06:58:09.945" v="2921" actId="14100"/>
        <pc:sldMkLst>
          <pc:docMk/>
          <pc:sldMk cId="1854746088" sldId="262"/>
        </pc:sldMkLst>
        <pc:spChg chg="mod">
          <ac:chgData name="Akash Phunde" userId="3fd5044c0b8c3f08" providerId="LiveId" clId="{1C85EE7E-83C4-4187-A2F5-A73199310983}" dt="2022-11-11T10:00:44.067" v="1716" actId="14100"/>
          <ac:spMkLst>
            <pc:docMk/>
            <pc:sldMk cId="1854746088" sldId="262"/>
            <ac:spMk id="3" creationId="{9C4DB983-91BD-5D65-BFB1-8C7A8B28086E}"/>
          </ac:spMkLst>
        </pc:spChg>
        <pc:spChg chg="add mod">
          <ac:chgData name="Akash Phunde" userId="3fd5044c0b8c3f08" providerId="LiveId" clId="{1C85EE7E-83C4-4187-A2F5-A73199310983}" dt="2022-11-12T06:58:09.945" v="2921" actId="14100"/>
          <ac:spMkLst>
            <pc:docMk/>
            <pc:sldMk cId="1854746088" sldId="262"/>
            <ac:spMk id="4" creationId="{87002639-FD9C-53D8-343B-045E4F4B6E72}"/>
          </ac:spMkLst>
        </pc:spChg>
        <pc:picChg chg="add mod">
          <ac:chgData name="Akash Phunde" userId="3fd5044c0b8c3f08" providerId="LiveId" clId="{1C85EE7E-83C4-4187-A2F5-A73199310983}" dt="2022-11-11T10:05:28.069" v="1720" actId="1076"/>
          <ac:picMkLst>
            <pc:docMk/>
            <pc:sldMk cId="1854746088" sldId="262"/>
            <ac:picMk id="2" creationId="{F7F1C8DF-9BDC-254C-C72E-235F39FD4B4D}"/>
          </ac:picMkLst>
        </pc:picChg>
      </pc:sldChg>
      <pc:sldChg chg="ord">
        <pc:chgData name="Akash Phunde" userId="3fd5044c0b8c3f08" providerId="LiveId" clId="{1C85EE7E-83C4-4187-A2F5-A73199310983}" dt="2022-11-11T11:45:04.712" v="1927" actId="20578"/>
        <pc:sldMkLst>
          <pc:docMk/>
          <pc:sldMk cId="123562816" sldId="263"/>
        </pc:sldMkLst>
      </pc:sldChg>
      <pc:sldChg chg="addSp modSp add mod ord">
        <pc:chgData name="Akash Phunde" userId="3fd5044c0b8c3f08" providerId="LiveId" clId="{1C85EE7E-83C4-4187-A2F5-A73199310983}" dt="2022-11-11T11:50:37.819" v="1963" actId="20577"/>
        <pc:sldMkLst>
          <pc:docMk/>
          <pc:sldMk cId="1391569194" sldId="264"/>
        </pc:sldMkLst>
        <pc:spChg chg="mod">
          <ac:chgData name="Akash Phunde" userId="3fd5044c0b8c3f08" providerId="LiveId" clId="{1C85EE7E-83C4-4187-A2F5-A73199310983}" dt="2022-11-10T16:55:37.762" v="218" actId="1076"/>
          <ac:spMkLst>
            <pc:docMk/>
            <pc:sldMk cId="1391569194" sldId="264"/>
            <ac:spMk id="3" creationId="{9C4DB983-91BD-5D65-BFB1-8C7A8B28086E}"/>
          </ac:spMkLst>
        </pc:spChg>
        <pc:spChg chg="add mod">
          <ac:chgData name="Akash Phunde" userId="3fd5044c0b8c3f08" providerId="LiveId" clId="{1C85EE7E-83C4-4187-A2F5-A73199310983}" dt="2022-11-10T16:39:20.099" v="214" actId="12"/>
          <ac:spMkLst>
            <pc:docMk/>
            <pc:sldMk cId="1391569194" sldId="264"/>
            <ac:spMk id="5" creationId="{BBC83A87-97D8-3C1D-DAD9-963C58D3D7BC}"/>
          </ac:spMkLst>
        </pc:spChg>
        <pc:spChg chg="add mod">
          <ac:chgData name="Akash Phunde" userId="3fd5044c0b8c3f08" providerId="LiveId" clId="{1C85EE7E-83C4-4187-A2F5-A73199310983}" dt="2022-11-11T11:50:37.819" v="1963" actId="20577"/>
          <ac:spMkLst>
            <pc:docMk/>
            <pc:sldMk cId="1391569194" sldId="264"/>
            <ac:spMk id="7" creationId="{E4645CC1-8BAB-E4B2-6396-45CE5364CB75}"/>
          </ac:spMkLst>
        </pc:spChg>
        <pc:picChg chg="add mod">
          <ac:chgData name="Akash Phunde" userId="3fd5044c0b8c3f08" providerId="LiveId" clId="{1C85EE7E-83C4-4187-A2F5-A73199310983}" dt="2022-11-10T16:17:47.730" v="101" actId="1076"/>
          <ac:picMkLst>
            <pc:docMk/>
            <pc:sldMk cId="1391569194" sldId="264"/>
            <ac:picMk id="2" creationId="{D2636FC6-FD8B-9E30-0306-1DE61CEA8F3E}"/>
          </ac:picMkLst>
        </pc:picChg>
      </pc:sldChg>
      <pc:sldChg chg="addSp delSp modSp add del mod ord">
        <pc:chgData name="Akash Phunde" userId="3fd5044c0b8c3f08" providerId="LiveId" clId="{1C85EE7E-83C4-4187-A2F5-A73199310983}" dt="2022-11-11T13:01:55.808" v="1976" actId="2696"/>
        <pc:sldMkLst>
          <pc:docMk/>
          <pc:sldMk cId="2945898777" sldId="265"/>
        </pc:sldMkLst>
        <pc:spChg chg="mod">
          <ac:chgData name="Akash Phunde" userId="3fd5044c0b8c3f08" providerId="LiveId" clId="{1C85EE7E-83C4-4187-A2F5-A73199310983}" dt="2022-11-11T11:51:51.362" v="1964"/>
          <ac:spMkLst>
            <pc:docMk/>
            <pc:sldMk cId="2945898777" sldId="265"/>
            <ac:spMk id="3" creationId="{9C4DB983-91BD-5D65-BFB1-8C7A8B28086E}"/>
          </ac:spMkLst>
        </pc:spChg>
        <pc:spChg chg="mod">
          <ac:chgData name="Akash Phunde" userId="3fd5044c0b8c3f08" providerId="LiveId" clId="{1C85EE7E-83C4-4187-A2F5-A73199310983}" dt="2022-11-11T12:59:56.035" v="1972" actId="14100"/>
          <ac:spMkLst>
            <pc:docMk/>
            <pc:sldMk cId="2945898777" sldId="265"/>
            <ac:spMk id="60" creationId="{00000000-0000-0000-0000-000000000000}"/>
          </ac:spMkLst>
        </pc:spChg>
        <pc:picChg chg="add del mod">
          <ac:chgData name="Akash Phunde" userId="3fd5044c0b8c3f08" providerId="LiveId" clId="{1C85EE7E-83C4-4187-A2F5-A73199310983}" dt="2022-11-11T11:52:02.678" v="1965" actId="21"/>
          <ac:picMkLst>
            <pc:docMk/>
            <pc:sldMk cId="2945898777" sldId="265"/>
            <ac:picMk id="2" creationId="{3BA7E441-24E0-7193-9E70-AB3D887A8973}"/>
          </ac:picMkLst>
        </pc:picChg>
        <pc:picChg chg="add mod">
          <ac:chgData name="Akash Phunde" userId="3fd5044c0b8c3f08" providerId="LiveId" clId="{1C85EE7E-83C4-4187-A2F5-A73199310983}" dt="2022-11-11T11:54:16.783" v="1967" actId="14100"/>
          <ac:picMkLst>
            <pc:docMk/>
            <pc:sldMk cId="2945898777" sldId="265"/>
            <ac:picMk id="4" creationId="{3FF331CD-0603-582F-3B4A-CE12C97F33CE}"/>
          </ac:picMkLst>
        </pc:picChg>
        <pc:picChg chg="add mod">
          <ac:chgData name="Akash Phunde" userId="3fd5044c0b8c3f08" providerId="LiveId" clId="{1C85EE7E-83C4-4187-A2F5-A73199310983}" dt="2022-11-11T12:59:22.488" v="1971" actId="14100"/>
          <ac:picMkLst>
            <pc:docMk/>
            <pc:sldMk cId="2945898777" sldId="265"/>
            <ac:picMk id="5" creationId="{BFC9C55E-D229-E0DB-33BE-4CFFBDFB47DE}"/>
          </ac:picMkLst>
        </pc:picChg>
      </pc:sldChg>
      <pc:sldChg chg="addSp delSp modSp add del mod ord">
        <pc:chgData name="Akash Phunde" userId="3fd5044c0b8c3f08" providerId="LiveId" clId="{1C85EE7E-83C4-4187-A2F5-A73199310983}" dt="2022-11-11T08:11:46.752" v="467" actId="2890"/>
        <pc:sldMkLst>
          <pc:docMk/>
          <pc:sldMk cId="2787939536" sldId="266"/>
        </pc:sldMkLst>
        <pc:spChg chg="add del mod">
          <ac:chgData name="Akash Phunde" userId="3fd5044c0b8c3f08" providerId="LiveId" clId="{1C85EE7E-83C4-4187-A2F5-A73199310983}" dt="2022-11-11T08:11:40.408" v="465" actId="21"/>
          <ac:spMkLst>
            <pc:docMk/>
            <pc:sldMk cId="2787939536" sldId="266"/>
            <ac:spMk id="3" creationId="{9C4DB983-91BD-5D65-BFB1-8C7A8B28086E}"/>
          </ac:spMkLst>
        </pc:spChg>
      </pc:sldChg>
      <pc:sldChg chg="modSp add mod">
        <pc:chgData name="Akash Phunde" userId="3fd5044c0b8c3f08" providerId="LiveId" clId="{1C85EE7E-83C4-4187-A2F5-A73199310983}" dt="2022-11-11T11:49:41.856" v="1948" actId="20577"/>
        <pc:sldMkLst>
          <pc:docMk/>
          <pc:sldMk cId="3472644140" sldId="266"/>
        </pc:sldMkLst>
        <pc:spChg chg="mod">
          <ac:chgData name="Akash Phunde" userId="3fd5044c0b8c3f08" providerId="LiveId" clId="{1C85EE7E-83C4-4187-A2F5-A73199310983}" dt="2022-11-11T11:49:41.856" v="1948" actId="20577"/>
          <ac:spMkLst>
            <pc:docMk/>
            <pc:sldMk cId="3472644140" sldId="266"/>
            <ac:spMk id="3" creationId="{9C4DB983-91BD-5D65-BFB1-8C7A8B28086E}"/>
          </ac:spMkLst>
        </pc:spChg>
      </pc:sldChg>
      <pc:sldChg chg="addSp delSp modSp add mod ord">
        <pc:chgData name="Akash Phunde" userId="3fd5044c0b8c3f08" providerId="LiveId" clId="{1C85EE7E-83C4-4187-A2F5-A73199310983}" dt="2022-11-12T07:00:54.608" v="2933" actId="113"/>
        <pc:sldMkLst>
          <pc:docMk/>
          <pc:sldMk cId="4143086185" sldId="267"/>
        </pc:sldMkLst>
        <pc:spChg chg="mod">
          <ac:chgData name="Akash Phunde" userId="3fd5044c0b8c3f08" providerId="LiveId" clId="{1C85EE7E-83C4-4187-A2F5-A73199310983}" dt="2022-11-12T06:58:37.845" v="2922" actId="255"/>
          <ac:spMkLst>
            <pc:docMk/>
            <pc:sldMk cId="4143086185" sldId="267"/>
            <ac:spMk id="3" creationId="{9C4DB983-91BD-5D65-BFB1-8C7A8B28086E}"/>
          </ac:spMkLst>
        </pc:spChg>
        <pc:spChg chg="del mod">
          <ac:chgData name="Akash Phunde" userId="3fd5044c0b8c3f08" providerId="LiveId" clId="{1C85EE7E-83C4-4187-A2F5-A73199310983}" dt="2022-11-11T13:03:03.709" v="2008"/>
          <ac:spMkLst>
            <pc:docMk/>
            <pc:sldMk cId="4143086185" sldId="267"/>
            <ac:spMk id="5" creationId="{BBC83A87-97D8-3C1D-DAD9-963C58D3D7BC}"/>
          </ac:spMkLst>
        </pc:spChg>
        <pc:spChg chg="del mod">
          <ac:chgData name="Akash Phunde" userId="3fd5044c0b8c3f08" providerId="LiveId" clId="{1C85EE7E-83C4-4187-A2F5-A73199310983}" dt="2022-11-11T13:03:03.709" v="2010"/>
          <ac:spMkLst>
            <pc:docMk/>
            <pc:sldMk cId="4143086185" sldId="267"/>
            <ac:spMk id="7" creationId="{E4645CC1-8BAB-E4B2-6396-45CE5364CB75}"/>
          </ac:spMkLst>
        </pc:spChg>
        <pc:spChg chg="add mod">
          <ac:chgData name="Akash Phunde" userId="3fd5044c0b8c3f08" providerId="LiveId" clId="{1C85EE7E-83C4-4187-A2F5-A73199310983}" dt="2022-11-12T06:59:49.269" v="2927" actId="20577"/>
          <ac:spMkLst>
            <pc:docMk/>
            <pc:sldMk cId="4143086185" sldId="267"/>
            <ac:spMk id="10" creationId="{587A2DB5-8141-F362-63A8-41EF63B0E2CF}"/>
          </ac:spMkLst>
        </pc:spChg>
        <pc:spChg chg="add mod">
          <ac:chgData name="Akash Phunde" userId="3fd5044c0b8c3f08" providerId="LiveId" clId="{1C85EE7E-83C4-4187-A2F5-A73199310983}" dt="2022-11-11T13:21:07.766" v="2121" actId="1076"/>
          <ac:spMkLst>
            <pc:docMk/>
            <pc:sldMk cId="4143086185" sldId="267"/>
            <ac:spMk id="12" creationId="{8328CDE9-AEB8-AE01-6C2B-77F9C68E8B20}"/>
          </ac:spMkLst>
        </pc:spChg>
        <pc:spChg chg="add mod">
          <ac:chgData name="Akash Phunde" userId="3fd5044c0b8c3f08" providerId="LiveId" clId="{1C85EE7E-83C4-4187-A2F5-A73199310983}" dt="2022-11-11T13:21:02.256" v="2120" actId="1076"/>
          <ac:spMkLst>
            <pc:docMk/>
            <pc:sldMk cId="4143086185" sldId="267"/>
            <ac:spMk id="14" creationId="{D74630EA-E65E-59BA-BF76-5F0D5679E777}"/>
          </ac:spMkLst>
        </pc:spChg>
        <pc:spChg chg="add mod">
          <ac:chgData name="Akash Phunde" userId="3fd5044c0b8c3f08" providerId="LiveId" clId="{1C85EE7E-83C4-4187-A2F5-A73199310983}" dt="2022-11-11T13:21:40.204" v="2125" actId="207"/>
          <ac:spMkLst>
            <pc:docMk/>
            <pc:sldMk cId="4143086185" sldId="267"/>
            <ac:spMk id="16" creationId="{D24ABC8D-59A7-1E62-E331-168AA6ECCF72}"/>
          </ac:spMkLst>
        </pc:spChg>
        <pc:spChg chg="add mod">
          <ac:chgData name="Akash Phunde" userId="3fd5044c0b8c3f08" providerId="LiveId" clId="{1C85EE7E-83C4-4187-A2F5-A73199310983}" dt="2022-11-12T07:00:54.608" v="2933" actId="113"/>
          <ac:spMkLst>
            <pc:docMk/>
            <pc:sldMk cId="4143086185" sldId="267"/>
            <ac:spMk id="18" creationId="{C4085460-90A9-27D7-96F3-17A65FA2EF1F}"/>
          </ac:spMkLst>
        </pc:spChg>
        <pc:spChg chg="add mod">
          <ac:chgData name="Akash Phunde" userId="3fd5044c0b8c3f08" providerId="LiveId" clId="{1C85EE7E-83C4-4187-A2F5-A73199310983}" dt="2022-11-12T07:00:49.341" v="2932" actId="207"/>
          <ac:spMkLst>
            <pc:docMk/>
            <pc:sldMk cId="4143086185" sldId="267"/>
            <ac:spMk id="20" creationId="{BD8328FC-B667-C1AD-F835-7FECC286E56B}"/>
          </ac:spMkLst>
        </pc:spChg>
        <pc:spChg chg="mod">
          <ac:chgData name="Akash Phunde" userId="3fd5044c0b8c3f08" providerId="LiveId" clId="{1C85EE7E-83C4-4187-A2F5-A73199310983}" dt="2022-11-12T06:59:31.617" v="2925"/>
          <ac:spMkLst>
            <pc:docMk/>
            <pc:sldMk cId="4143086185" sldId="267"/>
            <ac:spMk id="60" creationId="{00000000-0000-0000-0000-000000000000}"/>
          </ac:spMkLst>
        </pc:spChg>
        <pc:picChg chg="del mod">
          <ac:chgData name="Akash Phunde" userId="3fd5044c0b8c3f08" providerId="LiveId" clId="{1C85EE7E-83C4-4187-A2F5-A73199310983}" dt="2022-11-11T13:03:03.700" v="2006" actId="21"/>
          <ac:picMkLst>
            <pc:docMk/>
            <pc:sldMk cId="4143086185" sldId="267"/>
            <ac:picMk id="2" creationId="{D2636FC6-FD8B-9E30-0306-1DE61CEA8F3E}"/>
          </ac:picMkLst>
        </pc:picChg>
        <pc:picChg chg="add mod">
          <ac:chgData name="Akash Phunde" userId="3fd5044c0b8c3f08" providerId="LiveId" clId="{1C85EE7E-83C4-4187-A2F5-A73199310983}" dt="2022-11-12T06:54:26.019" v="2806" actId="14100"/>
          <ac:picMkLst>
            <pc:docMk/>
            <pc:sldMk cId="4143086185" sldId="267"/>
            <ac:picMk id="4" creationId="{8B46216C-521E-BDA8-6319-2759FA66C93E}"/>
          </ac:picMkLst>
        </pc:picChg>
        <pc:picChg chg="add mod">
          <ac:chgData name="Akash Phunde" userId="3fd5044c0b8c3f08" providerId="LiveId" clId="{1C85EE7E-83C4-4187-A2F5-A73199310983}" dt="2022-11-12T06:53:56.050" v="2802" actId="1076"/>
          <ac:picMkLst>
            <pc:docMk/>
            <pc:sldMk cId="4143086185" sldId="267"/>
            <ac:picMk id="6" creationId="{049109D0-7029-FD9A-83B4-FD45AEFD8A78}"/>
          </ac:picMkLst>
        </pc:picChg>
        <pc:picChg chg="add mod">
          <ac:chgData name="Akash Phunde" userId="3fd5044c0b8c3f08" providerId="LiveId" clId="{1C85EE7E-83C4-4187-A2F5-A73199310983}" dt="2022-11-12T06:54:02.360" v="2804" actId="1076"/>
          <ac:picMkLst>
            <pc:docMk/>
            <pc:sldMk cId="4143086185" sldId="267"/>
            <ac:picMk id="8" creationId="{951CC73A-F639-490A-D9BC-CBBFEEBE637D}"/>
          </ac:picMkLst>
        </pc:picChg>
      </pc:sldChg>
      <pc:sldChg chg="addSp delSp modSp add mod ord">
        <pc:chgData name="Akash Phunde" userId="3fd5044c0b8c3f08" providerId="LiveId" clId="{1C85EE7E-83C4-4187-A2F5-A73199310983}" dt="2022-11-12T06:43:03.614" v="2628" actId="20577"/>
        <pc:sldMkLst>
          <pc:docMk/>
          <pc:sldMk cId="1373448500" sldId="268"/>
        </pc:sldMkLst>
        <pc:spChg chg="mod">
          <ac:chgData name="Akash Phunde" userId="3fd5044c0b8c3f08" providerId="LiveId" clId="{1C85EE7E-83C4-4187-A2F5-A73199310983}" dt="2022-11-12T06:43:03.614" v="2628" actId="20577"/>
          <ac:spMkLst>
            <pc:docMk/>
            <pc:sldMk cId="1373448500" sldId="268"/>
            <ac:spMk id="3" creationId="{9C4DB983-91BD-5D65-BFB1-8C7A8B28086E}"/>
          </ac:spMkLst>
        </pc:spChg>
        <pc:spChg chg="del mod">
          <ac:chgData name="Akash Phunde" userId="3fd5044c0b8c3f08" providerId="LiveId" clId="{1C85EE7E-83C4-4187-A2F5-A73199310983}" dt="2022-11-11T13:22:30.430" v="2136"/>
          <ac:spMkLst>
            <pc:docMk/>
            <pc:sldMk cId="1373448500" sldId="268"/>
            <ac:spMk id="5" creationId="{BBC83A87-97D8-3C1D-DAD9-963C58D3D7BC}"/>
          </ac:spMkLst>
        </pc:spChg>
        <pc:spChg chg="mod">
          <ac:chgData name="Akash Phunde" userId="3fd5044c0b8c3f08" providerId="LiveId" clId="{1C85EE7E-83C4-4187-A2F5-A73199310983}" dt="2022-11-11T14:00:28.562" v="2323" actId="12"/>
          <ac:spMkLst>
            <pc:docMk/>
            <pc:sldMk cId="1373448500" sldId="268"/>
            <ac:spMk id="7" creationId="{E4645CC1-8BAB-E4B2-6396-45CE5364CB75}"/>
          </ac:spMkLst>
        </pc:spChg>
        <pc:picChg chg="del mod">
          <ac:chgData name="Akash Phunde" userId="3fd5044c0b8c3f08" providerId="LiveId" clId="{1C85EE7E-83C4-4187-A2F5-A73199310983}" dt="2022-11-11T13:22:30.425" v="2134" actId="21"/>
          <ac:picMkLst>
            <pc:docMk/>
            <pc:sldMk cId="1373448500" sldId="268"/>
            <ac:picMk id="2" creationId="{D2636FC6-FD8B-9E30-0306-1DE61CEA8F3E}"/>
          </ac:picMkLst>
        </pc:picChg>
        <pc:picChg chg="add mod">
          <ac:chgData name="Akash Phunde" userId="3fd5044c0b8c3f08" providerId="LiveId" clId="{1C85EE7E-83C4-4187-A2F5-A73199310983}" dt="2022-11-11T13:43:33.753" v="2154" actId="14100"/>
          <ac:picMkLst>
            <pc:docMk/>
            <pc:sldMk cId="1373448500" sldId="268"/>
            <ac:picMk id="4" creationId="{2E1CACDE-81FF-FF5D-D383-798567364CB4}"/>
          </ac:picMkLst>
        </pc:picChg>
        <pc:picChg chg="add mod">
          <ac:chgData name="Akash Phunde" userId="3fd5044c0b8c3f08" providerId="LiveId" clId="{1C85EE7E-83C4-4187-A2F5-A73199310983}" dt="2022-11-11T13:43:38.977" v="2155" actId="14100"/>
          <ac:picMkLst>
            <pc:docMk/>
            <pc:sldMk cId="1373448500" sldId="268"/>
            <ac:picMk id="6" creationId="{B8A1ECEA-C374-85AD-CFDB-04DB6771EFA0}"/>
          </ac:picMkLst>
        </pc:picChg>
      </pc:sldChg>
      <pc:sldChg chg="addSp delSp modSp add mod ord">
        <pc:chgData name="Akash Phunde" userId="3fd5044c0b8c3f08" providerId="LiveId" clId="{1C85EE7E-83C4-4187-A2F5-A73199310983}" dt="2022-11-12T06:49:05.998" v="2795" actId="20577"/>
        <pc:sldMkLst>
          <pc:docMk/>
          <pc:sldMk cId="541575093" sldId="269"/>
        </pc:sldMkLst>
        <pc:spChg chg="mod">
          <ac:chgData name="Akash Phunde" userId="3fd5044c0b8c3f08" providerId="LiveId" clId="{1C85EE7E-83C4-4187-A2F5-A73199310983}" dt="2022-11-12T06:49:05.998" v="2795" actId="20577"/>
          <ac:spMkLst>
            <pc:docMk/>
            <pc:sldMk cId="541575093" sldId="269"/>
            <ac:spMk id="3" creationId="{9C4DB983-91BD-5D65-BFB1-8C7A8B28086E}"/>
          </ac:spMkLst>
        </pc:spChg>
        <pc:spChg chg="mod">
          <ac:chgData name="Akash Phunde" userId="3fd5044c0b8c3f08" providerId="LiveId" clId="{1C85EE7E-83C4-4187-A2F5-A73199310983}" dt="2022-11-11T14:01:09.400" v="2328" actId="20577"/>
          <ac:spMkLst>
            <pc:docMk/>
            <pc:sldMk cId="541575093" sldId="269"/>
            <ac:spMk id="5" creationId="{BBC83A87-97D8-3C1D-DAD9-963C58D3D7BC}"/>
          </ac:spMkLst>
        </pc:spChg>
        <pc:spChg chg="del mod">
          <ac:chgData name="Akash Phunde" userId="3fd5044c0b8c3f08" providerId="LiveId" clId="{1C85EE7E-83C4-4187-A2F5-A73199310983}" dt="2022-11-11T14:07:43.071" v="2340"/>
          <ac:spMkLst>
            <pc:docMk/>
            <pc:sldMk cId="541575093" sldId="269"/>
            <ac:spMk id="7" creationId="{E4645CC1-8BAB-E4B2-6396-45CE5364CB75}"/>
          </ac:spMkLst>
        </pc:spChg>
        <pc:spChg chg="add mod">
          <ac:chgData name="Akash Phunde" userId="3fd5044c0b8c3f08" providerId="LiveId" clId="{1C85EE7E-83C4-4187-A2F5-A73199310983}" dt="2022-11-11T14:31:07.991" v="2390" actId="14100"/>
          <ac:spMkLst>
            <pc:docMk/>
            <pc:sldMk cId="541575093" sldId="269"/>
            <ac:spMk id="9" creationId="{0AA3001C-1E84-7168-1EDD-E31F896BB59F}"/>
          </ac:spMkLst>
        </pc:spChg>
        <pc:spChg chg="add mod">
          <ac:chgData name="Akash Phunde" userId="3fd5044c0b8c3f08" providerId="LiveId" clId="{1C85EE7E-83C4-4187-A2F5-A73199310983}" dt="2022-11-11T14:30:35.249" v="2384" actId="12"/>
          <ac:spMkLst>
            <pc:docMk/>
            <pc:sldMk cId="541575093" sldId="269"/>
            <ac:spMk id="11" creationId="{2BC25531-82F0-3197-3641-C67D573139D1}"/>
          </ac:spMkLst>
        </pc:spChg>
        <pc:spChg chg="add mod">
          <ac:chgData name="Akash Phunde" userId="3fd5044c0b8c3f08" providerId="LiveId" clId="{1C85EE7E-83C4-4187-A2F5-A73199310983}" dt="2022-11-11T14:30:55.922" v="2389" actId="14100"/>
          <ac:spMkLst>
            <pc:docMk/>
            <pc:sldMk cId="541575093" sldId="269"/>
            <ac:spMk id="14" creationId="{F3F33851-9184-82E1-6599-F748F2093FF6}"/>
          </ac:spMkLst>
        </pc:spChg>
        <pc:spChg chg="mod">
          <ac:chgData name="Akash Phunde" userId="3fd5044c0b8c3f08" providerId="LiveId" clId="{1C85EE7E-83C4-4187-A2F5-A73199310983}" dt="2022-11-11T14:14:00.085" v="2353" actId="14100"/>
          <ac:spMkLst>
            <pc:docMk/>
            <pc:sldMk cId="541575093" sldId="269"/>
            <ac:spMk id="60" creationId="{00000000-0000-0000-0000-000000000000}"/>
          </ac:spMkLst>
        </pc:spChg>
        <pc:picChg chg="del mod">
          <ac:chgData name="Akash Phunde" userId="3fd5044c0b8c3f08" providerId="LiveId" clId="{1C85EE7E-83C4-4187-A2F5-A73199310983}" dt="2022-11-11T14:07:43.061" v="2338" actId="21"/>
          <ac:picMkLst>
            <pc:docMk/>
            <pc:sldMk cId="541575093" sldId="269"/>
            <ac:picMk id="2" creationId="{D2636FC6-FD8B-9E30-0306-1DE61CEA8F3E}"/>
          </ac:picMkLst>
        </pc:picChg>
        <pc:picChg chg="add mod">
          <ac:chgData name="Akash Phunde" userId="3fd5044c0b8c3f08" providerId="LiveId" clId="{1C85EE7E-83C4-4187-A2F5-A73199310983}" dt="2022-11-11T14:18:23.985" v="2376" actId="1076"/>
          <ac:picMkLst>
            <pc:docMk/>
            <pc:sldMk cId="541575093" sldId="269"/>
            <ac:picMk id="4" creationId="{F30129B8-69A5-45DE-EB46-5F8CD705F3C4}"/>
          </ac:picMkLst>
        </pc:picChg>
        <pc:picChg chg="add mod">
          <ac:chgData name="Akash Phunde" userId="3fd5044c0b8c3f08" providerId="LiveId" clId="{1C85EE7E-83C4-4187-A2F5-A73199310983}" dt="2022-11-11T14:18:28.767" v="2377" actId="14100"/>
          <ac:picMkLst>
            <pc:docMk/>
            <pc:sldMk cId="541575093" sldId="269"/>
            <ac:picMk id="6" creationId="{B7D5D7FD-0DA9-7CD9-8C3A-FFBF058A05BE}"/>
          </ac:picMkLst>
        </pc:picChg>
        <pc:picChg chg="add mod">
          <ac:chgData name="Akash Phunde" userId="3fd5044c0b8c3f08" providerId="LiveId" clId="{1C85EE7E-83C4-4187-A2F5-A73199310983}" dt="2022-11-11T14:18:02.380" v="2373" actId="1076"/>
          <ac:picMkLst>
            <pc:docMk/>
            <pc:sldMk cId="541575093" sldId="269"/>
            <ac:picMk id="12" creationId="{3E1B851A-D25D-18C0-65CB-E10091CB9EA8}"/>
          </ac:picMkLst>
        </pc:picChg>
      </pc:sldChg>
      <pc:sldChg chg="addSp delSp modSp add mod ord">
        <pc:chgData name="Akash Phunde" userId="3fd5044c0b8c3f08" providerId="LiveId" clId="{1C85EE7E-83C4-4187-A2F5-A73199310983}" dt="2022-11-12T06:46:37.630" v="2678" actId="20577"/>
        <pc:sldMkLst>
          <pc:docMk/>
          <pc:sldMk cId="2721048526" sldId="270"/>
        </pc:sldMkLst>
        <pc:spChg chg="mod">
          <ac:chgData name="Akash Phunde" userId="3fd5044c0b8c3f08" providerId="LiveId" clId="{1C85EE7E-83C4-4187-A2F5-A73199310983}" dt="2022-11-12T06:46:37.630" v="2678" actId="20577"/>
          <ac:spMkLst>
            <pc:docMk/>
            <pc:sldMk cId="2721048526" sldId="270"/>
            <ac:spMk id="3" creationId="{9C4DB983-91BD-5D65-BFB1-8C7A8B28086E}"/>
          </ac:spMkLst>
        </pc:spChg>
        <pc:spChg chg="del mod">
          <ac:chgData name="Akash Phunde" userId="3fd5044c0b8c3f08" providerId="LiveId" clId="{1C85EE7E-83C4-4187-A2F5-A73199310983}" dt="2022-11-11T14:31:54.294" v="2401"/>
          <ac:spMkLst>
            <pc:docMk/>
            <pc:sldMk cId="2721048526" sldId="270"/>
            <ac:spMk id="5" creationId="{BBC83A87-97D8-3C1D-DAD9-963C58D3D7BC}"/>
          </ac:spMkLst>
        </pc:spChg>
        <pc:spChg chg="mod">
          <ac:chgData name="Akash Phunde" userId="3fd5044c0b8c3f08" providerId="LiveId" clId="{1C85EE7E-83C4-4187-A2F5-A73199310983}" dt="2022-11-11T15:52:12.108" v="2432" actId="1076"/>
          <ac:spMkLst>
            <pc:docMk/>
            <pc:sldMk cId="2721048526" sldId="270"/>
            <ac:spMk id="7" creationId="{E4645CC1-8BAB-E4B2-6396-45CE5364CB75}"/>
          </ac:spMkLst>
        </pc:spChg>
        <pc:spChg chg="add mod">
          <ac:chgData name="Akash Phunde" userId="3fd5044c0b8c3f08" providerId="LiveId" clId="{1C85EE7E-83C4-4187-A2F5-A73199310983}" dt="2022-11-11T15:53:13.607" v="2440" actId="12"/>
          <ac:spMkLst>
            <pc:docMk/>
            <pc:sldMk cId="2721048526" sldId="270"/>
            <ac:spMk id="9" creationId="{8BD2B5AF-F452-5363-3B5A-00B8F3527962}"/>
          </ac:spMkLst>
        </pc:spChg>
        <pc:spChg chg="mod">
          <ac:chgData name="Akash Phunde" userId="3fd5044c0b8c3f08" providerId="LiveId" clId="{1C85EE7E-83C4-4187-A2F5-A73199310983}" dt="2022-11-11T15:52:01.001" v="2429" actId="14100"/>
          <ac:spMkLst>
            <pc:docMk/>
            <pc:sldMk cId="2721048526" sldId="270"/>
            <ac:spMk id="60" creationId="{00000000-0000-0000-0000-000000000000}"/>
          </ac:spMkLst>
        </pc:spChg>
        <pc:picChg chg="del mod">
          <ac:chgData name="Akash Phunde" userId="3fd5044c0b8c3f08" providerId="LiveId" clId="{1C85EE7E-83C4-4187-A2F5-A73199310983}" dt="2022-11-11T14:31:54.286" v="2399" actId="21"/>
          <ac:picMkLst>
            <pc:docMk/>
            <pc:sldMk cId="2721048526" sldId="270"/>
            <ac:picMk id="2" creationId="{D2636FC6-FD8B-9E30-0306-1DE61CEA8F3E}"/>
          </ac:picMkLst>
        </pc:picChg>
        <pc:picChg chg="add mod">
          <ac:chgData name="Akash Phunde" userId="3fd5044c0b8c3f08" providerId="LiveId" clId="{1C85EE7E-83C4-4187-A2F5-A73199310983}" dt="2022-11-11T15:44:10.985" v="2414" actId="14100"/>
          <ac:picMkLst>
            <pc:docMk/>
            <pc:sldMk cId="2721048526" sldId="270"/>
            <ac:picMk id="4" creationId="{DC59D9DC-7B26-C3D3-AA40-43D482F38928}"/>
          </ac:picMkLst>
        </pc:picChg>
        <pc:picChg chg="add mod">
          <ac:chgData name="Akash Phunde" userId="3fd5044c0b8c3f08" providerId="LiveId" clId="{1C85EE7E-83C4-4187-A2F5-A73199310983}" dt="2022-11-11T15:49:15.408" v="2427" actId="1076"/>
          <ac:picMkLst>
            <pc:docMk/>
            <pc:sldMk cId="2721048526" sldId="270"/>
            <ac:picMk id="6" creationId="{E7BAF49F-D0CD-90D1-C38B-D1E75A3385D0}"/>
          </ac:picMkLst>
        </pc:picChg>
      </pc:sldChg>
      <pc:sldChg chg="addSp delSp modSp add mod">
        <pc:chgData name="Akash Phunde" userId="3fd5044c0b8c3f08" providerId="LiveId" clId="{1C85EE7E-83C4-4187-A2F5-A73199310983}" dt="2022-11-12T06:47:33.194" v="2711" actId="20577"/>
        <pc:sldMkLst>
          <pc:docMk/>
          <pc:sldMk cId="587982544" sldId="271"/>
        </pc:sldMkLst>
        <pc:spChg chg="mod">
          <ac:chgData name="Akash Phunde" userId="3fd5044c0b8c3f08" providerId="LiveId" clId="{1C85EE7E-83C4-4187-A2F5-A73199310983}" dt="2022-11-12T06:47:33.194" v="2711" actId="20577"/>
          <ac:spMkLst>
            <pc:docMk/>
            <pc:sldMk cId="587982544" sldId="271"/>
            <ac:spMk id="3" creationId="{9C4DB983-91BD-5D65-BFB1-8C7A8B28086E}"/>
          </ac:spMkLst>
        </pc:spChg>
        <pc:spChg chg="mod">
          <ac:chgData name="Akash Phunde" userId="3fd5044c0b8c3f08" providerId="LiveId" clId="{1C85EE7E-83C4-4187-A2F5-A73199310983}" dt="2022-11-11T16:19:41.136" v="2574" actId="12"/>
          <ac:spMkLst>
            <pc:docMk/>
            <pc:sldMk cId="587982544" sldId="271"/>
            <ac:spMk id="9" creationId="{8BD2B5AF-F452-5363-3B5A-00B8F3527962}"/>
          </ac:spMkLst>
        </pc:spChg>
        <pc:spChg chg="add mod">
          <ac:chgData name="Akash Phunde" userId="3fd5044c0b8c3f08" providerId="LiveId" clId="{1C85EE7E-83C4-4187-A2F5-A73199310983}" dt="2022-11-11T16:05:07.415" v="2479" actId="207"/>
          <ac:spMkLst>
            <pc:docMk/>
            <pc:sldMk cId="587982544" sldId="271"/>
            <ac:spMk id="10" creationId="{07022FCD-EFB6-0F4B-3BFC-87557A0B492E}"/>
          </ac:spMkLst>
        </pc:spChg>
        <pc:picChg chg="add mod">
          <ac:chgData name="Akash Phunde" userId="3fd5044c0b8c3f08" providerId="LiveId" clId="{1C85EE7E-83C4-4187-A2F5-A73199310983}" dt="2022-11-11T15:57:41.929" v="2462" actId="14100"/>
          <ac:picMkLst>
            <pc:docMk/>
            <pc:sldMk cId="587982544" sldId="271"/>
            <ac:picMk id="2" creationId="{478C9D3C-21BB-8E1B-8B54-ACFD1BD703D4}"/>
          </ac:picMkLst>
        </pc:picChg>
        <pc:picChg chg="del">
          <ac:chgData name="Akash Phunde" userId="3fd5044c0b8c3f08" providerId="LiveId" clId="{1C85EE7E-83C4-4187-A2F5-A73199310983}" dt="2022-11-11T15:55:11.405" v="2448" actId="21"/>
          <ac:picMkLst>
            <pc:docMk/>
            <pc:sldMk cId="587982544" sldId="271"/>
            <ac:picMk id="4" creationId="{DC59D9DC-7B26-C3D3-AA40-43D482F38928}"/>
          </ac:picMkLst>
        </pc:picChg>
        <pc:picChg chg="add mod">
          <ac:chgData name="Akash Phunde" userId="3fd5044c0b8c3f08" providerId="LiveId" clId="{1C85EE7E-83C4-4187-A2F5-A73199310983}" dt="2022-11-11T15:57:55.399" v="2465" actId="14100"/>
          <ac:picMkLst>
            <pc:docMk/>
            <pc:sldMk cId="587982544" sldId="271"/>
            <ac:picMk id="5" creationId="{CAE4129E-2C1E-D807-277D-87132F08A38B}"/>
          </ac:picMkLst>
        </pc:picChg>
        <pc:picChg chg="del">
          <ac:chgData name="Akash Phunde" userId="3fd5044c0b8c3f08" providerId="LiveId" clId="{1C85EE7E-83C4-4187-A2F5-A73199310983}" dt="2022-11-11T15:55:08.500" v="2447" actId="21"/>
          <ac:picMkLst>
            <pc:docMk/>
            <pc:sldMk cId="587982544" sldId="271"/>
            <ac:picMk id="6" creationId="{E7BAF49F-D0CD-90D1-C38B-D1E75A3385D0}"/>
          </ac:picMkLst>
        </pc:picChg>
      </pc:sldChg>
      <pc:sldChg chg="addSp delSp modSp add mod">
        <pc:chgData name="Akash Phunde" userId="3fd5044c0b8c3f08" providerId="LiveId" clId="{1C85EE7E-83C4-4187-A2F5-A73199310983}" dt="2022-11-12T06:47:57.640" v="2744" actId="20577"/>
        <pc:sldMkLst>
          <pc:docMk/>
          <pc:sldMk cId="1478389152" sldId="272"/>
        </pc:sldMkLst>
        <pc:spChg chg="mod">
          <ac:chgData name="Akash Phunde" userId="3fd5044c0b8c3f08" providerId="LiveId" clId="{1C85EE7E-83C4-4187-A2F5-A73199310983}" dt="2022-11-12T06:47:57.640" v="2744" actId="20577"/>
          <ac:spMkLst>
            <pc:docMk/>
            <pc:sldMk cId="1478389152" sldId="272"/>
            <ac:spMk id="3" creationId="{9C4DB983-91BD-5D65-BFB1-8C7A8B28086E}"/>
          </ac:spMkLst>
        </pc:spChg>
        <pc:spChg chg="mod">
          <ac:chgData name="Akash Phunde" userId="3fd5044c0b8c3f08" providerId="LiveId" clId="{1C85EE7E-83C4-4187-A2F5-A73199310983}" dt="2022-11-11T16:16:19.381" v="2563" actId="12"/>
          <ac:spMkLst>
            <pc:docMk/>
            <pc:sldMk cId="1478389152" sldId="272"/>
            <ac:spMk id="9" creationId="{8BD2B5AF-F452-5363-3B5A-00B8F3527962}"/>
          </ac:spMkLst>
        </pc:spChg>
        <pc:spChg chg="mod">
          <ac:chgData name="Akash Phunde" userId="3fd5044c0b8c3f08" providerId="LiveId" clId="{1C85EE7E-83C4-4187-A2F5-A73199310983}" dt="2022-11-11T16:06:37.546" v="2488" actId="21"/>
          <ac:spMkLst>
            <pc:docMk/>
            <pc:sldMk cId="1478389152" sldId="272"/>
            <ac:spMk id="10" creationId="{07022FCD-EFB6-0F4B-3BFC-87557A0B492E}"/>
          </ac:spMkLst>
        </pc:spChg>
        <pc:picChg chg="del mod">
          <ac:chgData name="Akash Phunde" userId="3fd5044c0b8c3f08" providerId="LiveId" clId="{1C85EE7E-83C4-4187-A2F5-A73199310983}" dt="2022-11-11T16:06:11.597" v="2486" actId="21"/>
          <ac:picMkLst>
            <pc:docMk/>
            <pc:sldMk cId="1478389152" sldId="272"/>
            <ac:picMk id="2" creationId="{478C9D3C-21BB-8E1B-8B54-ACFD1BD703D4}"/>
          </ac:picMkLst>
        </pc:picChg>
        <pc:picChg chg="add mod">
          <ac:chgData name="Akash Phunde" userId="3fd5044c0b8c3f08" providerId="LiveId" clId="{1C85EE7E-83C4-4187-A2F5-A73199310983}" dt="2022-11-11T16:14:47.519" v="2540" actId="1076"/>
          <ac:picMkLst>
            <pc:docMk/>
            <pc:sldMk cId="1478389152" sldId="272"/>
            <ac:picMk id="4" creationId="{A6D66BB7-BEF3-F90A-BBF4-BC785AA72C51}"/>
          </ac:picMkLst>
        </pc:picChg>
        <pc:picChg chg="del">
          <ac:chgData name="Akash Phunde" userId="3fd5044c0b8c3f08" providerId="LiveId" clId="{1C85EE7E-83C4-4187-A2F5-A73199310983}" dt="2022-11-11T16:06:17.998" v="2487" actId="21"/>
          <ac:picMkLst>
            <pc:docMk/>
            <pc:sldMk cId="1478389152" sldId="272"/>
            <ac:picMk id="5" creationId="{CAE4129E-2C1E-D807-277D-87132F08A38B}"/>
          </ac:picMkLst>
        </pc:picChg>
        <pc:picChg chg="add mod">
          <ac:chgData name="Akash Phunde" userId="3fd5044c0b8c3f08" providerId="LiveId" clId="{1C85EE7E-83C4-4187-A2F5-A73199310983}" dt="2022-11-11T16:16:44.031" v="2565" actId="14100"/>
          <ac:picMkLst>
            <pc:docMk/>
            <pc:sldMk cId="1478389152" sldId="272"/>
            <ac:picMk id="6" creationId="{01A6516B-B664-39BA-C216-C6FADB5D8430}"/>
          </ac:picMkLst>
        </pc:picChg>
        <pc:picChg chg="add mod">
          <ac:chgData name="Akash Phunde" userId="3fd5044c0b8c3f08" providerId="LiveId" clId="{1C85EE7E-83C4-4187-A2F5-A73199310983}" dt="2022-11-11T16:16:34.697" v="2564" actId="1076"/>
          <ac:picMkLst>
            <pc:docMk/>
            <pc:sldMk cId="1478389152" sldId="272"/>
            <ac:picMk id="8" creationId="{08454F14-49B5-7E3B-EAE3-809BBBD3D8B8}"/>
          </ac:picMkLst>
        </pc:picChg>
      </pc:sldChg>
      <pc:sldChg chg="addSp delSp modSp add mod ord">
        <pc:chgData name="Akash Phunde" userId="3fd5044c0b8c3f08" providerId="LiveId" clId="{1C85EE7E-83C4-4187-A2F5-A73199310983}" dt="2022-11-12T07:10:26.052" v="2963" actId="1076"/>
        <pc:sldMkLst>
          <pc:docMk/>
          <pc:sldMk cId="4222506906" sldId="273"/>
        </pc:sldMkLst>
        <pc:spChg chg="mod">
          <ac:chgData name="Akash Phunde" userId="3fd5044c0b8c3f08" providerId="LiveId" clId="{1C85EE7E-83C4-4187-A2F5-A73199310983}" dt="2022-11-12T07:01:25.386" v="2950" actId="20577"/>
          <ac:spMkLst>
            <pc:docMk/>
            <pc:sldMk cId="4222506906" sldId="273"/>
            <ac:spMk id="3" creationId="{9C4DB983-91BD-5D65-BFB1-8C7A8B28086E}"/>
          </ac:spMkLst>
        </pc:spChg>
        <pc:spChg chg="mod">
          <ac:chgData name="Akash Phunde" userId="3fd5044c0b8c3f08" providerId="LiveId" clId="{1C85EE7E-83C4-4187-A2F5-A73199310983}" dt="2022-11-12T07:10:20.539" v="2962" actId="20577"/>
          <ac:spMkLst>
            <pc:docMk/>
            <pc:sldMk cId="4222506906" sldId="273"/>
            <ac:spMk id="9" creationId="{8BD2B5AF-F452-5363-3B5A-00B8F3527962}"/>
          </ac:spMkLst>
        </pc:spChg>
        <pc:picChg chg="add del mod">
          <ac:chgData name="Akash Phunde" userId="3fd5044c0b8c3f08" providerId="LiveId" clId="{1C85EE7E-83C4-4187-A2F5-A73199310983}" dt="2022-11-12T07:10:03.322" v="2958" actId="21"/>
          <ac:picMkLst>
            <pc:docMk/>
            <pc:sldMk cId="4222506906" sldId="273"/>
            <ac:picMk id="2" creationId="{64E6FC54-6225-E416-1E09-66B78E3B2616}"/>
          </ac:picMkLst>
        </pc:picChg>
        <pc:picChg chg="del">
          <ac:chgData name="Akash Phunde" userId="3fd5044c0b8c3f08" providerId="LiveId" clId="{1C85EE7E-83C4-4187-A2F5-A73199310983}" dt="2022-11-11T16:23:00.556" v="2579" actId="21"/>
          <ac:picMkLst>
            <pc:docMk/>
            <pc:sldMk cId="4222506906" sldId="273"/>
            <ac:picMk id="4" creationId="{DC59D9DC-7B26-C3D3-AA40-43D482F38928}"/>
          </ac:picMkLst>
        </pc:picChg>
        <pc:picChg chg="add mod">
          <ac:chgData name="Akash Phunde" userId="3fd5044c0b8c3f08" providerId="LiveId" clId="{1C85EE7E-83C4-4187-A2F5-A73199310983}" dt="2022-11-12T07:10:26.052" v="2963" actId="1076"/>
          <ac:picMkLst>
            <pc:docMk/>
            <pc:sldMk cId="4222506906" sldId="273"/>
            <ac:picMk id="5" creationId="{BA343706-3044-F1BE-13DC-04205F8BE487}"/>
          </ac:picMkLst>
        </pc:picChg>
        <pc:picChg chg="del">
          <ac:chgData name="Akash Phunde" userId="3fd5044c0b8c3f08" providerId="LiveId" clId="{1C85EE7E-83C4-4187-A2F5-A73199310983}" dt="2022-11-11T16:23:11.625" v="2580" actId="21"/>
          <ac:picMkLst>
            <pc:docMk/>
            <pc:sldMk cId="4222506906" sldId="273"/>
            <ac:picMk id="6" creationId="{E7BAF49F-D0CD-90D1-C38B-D1E75A3385D0}"/>
          </ac:picMkLst>
        </pc:picChg>
      </pc:sldChg>
      <pc:sldChg chg="addSp delSp modSp add mod">
        <pc:chgData name="Akash Phunde" userId="3fd5044c0b8c3f08" providerId="LiveId" clId="{1C85EE7E-83C4-4187-A2F5-A73199310983}" dt="2022-11-12T07:18:34.087" v="3209"/>
        <pc:sldMkLst>
          <pc:docMk/>
          <pc:sldMk cId="3560679122" sldId="274"/>
        </pc:sldMkLst>
        <pc:spChg chg="del mod">
          <ac:chgData name="Akash Phunde" userId="3fd5044c0b8c3f08" providerId="LiveId" clId="{1C85EE7E-83C4-4187-A2F5-A73199310983}" dt="2022-11-12T07:18:34.087" v="3209"/>
          <ac:spMkLst>
            <pc:docMk/>
            <pc:sldMk cId="3560679122" sldId="274"/>
            <ac:spMk id="3" creationId="{9C4DB983-91BD-5D65-BFB1-8C7A8B28086E}"/>
          </ac:spMkLst>
        </pc:spChg>
        <pc:spChg chg="mod">
          <ac:chgData name="Akash Phunde" userId="3fd5044c0b8c3f08" providerId="LiveId" clId="{1C85EE7E-83C4-4187-A2F5-A73199310983}" dt="2022-11-12T07:16:15.915" v="3199" actId="20577"/>
          <ac:spMkLst>
            <pc:docMk/>
            <pc:sldMk cId="3560679122" sldId="274"/>
            <ac:spMk id="9" creationId="{8BD2B5AF-F452-5363-3B5A-00B8F3527962}"/>
          </ac:spMkLst>
        </pc:spChg>
        <pc:picChg chg="add mod">
          <ac:chgData name="Akash Phunde" userId="3fd5044c0b8c3f08" providerId="LiveId" clId="{1C85EE7E-83C4-4187-A2F5-A73199310983}" dt="2022-11-12T07:16:25.632" v="3201" actId="1076"/>
          <ac:picMkLst>
            <pc:docMk/>
            <pc:sldMk cId="3560679122" sldId="274"/>
            <ac:picMk id="2" creationId="{A6D60B36-0F8B-A85C-B89B-1D30DC153B54}"/>
          </ac:picMkLst>
        </pc:picChg>
        <pc:picChg chg="add mod">
          <ac:chgData name="Akash Phunde" userId="3fd5044c0b8c3f08" providerId="LiveId" clId="{1C85EE7E-83C4-4187-A2F5-A73199310983}" dt="2022-11-12T07:18:28.961" v="3207" actId="1076"/>
          <ac:picMkLst>
            <pc:docMk/>
            <pc:sldMk cId="3560679122" sldId="274"/>
            <ac:picMk id="4" creationId="{E6149708-883F-599C-F4D5-024587A1ECFA}"/>
          </ac:picMkLst>
        </pc:picChg>
      </pc:sldChg>
      <pc:sldChg chg="addSp delSp modSp add mod ord">
        <pc:chgData name="Akash Phunde" userId="3fd5044c0b8c3f08" providerId="LiveId" clId="{1C85EE7E-83C4-4187-A2F5-A73199310983}" dt="2022-11-12T07:25:16.472" v="3251"/>
        <pc:sldMkLst>
          <pc:docMk/>
          <pc:sldMk cId="3709397168" sldId="275"/>
        </pc:sldMkLst>
        <pc:spChg chg="del mod">
          <ac:chgData name="Akash Phunde" userId="3fd5044c0b8c3f08" providerId="LiveId" clId="{1C85EE7E-83C4-4187-A2F5-A73199310983}" dt="2022-11-12T07:19:52.867" v="3220"/>
          <ac:spMkLst>
            <pc:docMk/>
            <pc:sldMk cId="3709397168" sldId="275"/>
            <ac:spMk id="3" creationId="{9C4DB983-91BD-5D65-BFB1-8C7A8B28086E}"/>
          </ac:spMkLst>
        </pc:spChg>
        <pc:spChg chg="del mod">
          <ac:chgData name="Akash Phunde" userId="3fd5044c0b8c3f08" providerId="LiveId" clId="{1C85EE7E-83C4-4187-A2F5-A73199310983}" dt="2022-11-12T07:24:45.633" v="3243" actId="478"/>
          <ac:spMkLst>
            <pc:docMk/>
            <pc:sldMk cId="3709397168" sldId="275"/>
            <ac:spMk id="7" creationId="{E4645CC1-8BAB-E4B2-6396-45CE5364CB75}"/>
          </ac:spMkLst>
        </pc:spChg>
        <pc:spChg chg="del mod">
          <ac:chgData name="Akash Phunde" userId="3fd5044c0b8c3f08" providerId="LiveId" clId="{1C85EE7E-83C4-4187-A2F5-A73199310983}" dt="2022-11-12T07:19:52.866" v="3218"/>
          <ac:spMkLst>
            <pc:docMk/>
            <pc:sldMk cId="3709397168" sldId="275"/>
            <ac:spMk id="9" creationId="{8BD2B5AF-F452-5363-3B5A-00B8F3527962}"/>
          </ac:spMkLst>
        </pc:spChg>
        <pc:spChg chg="mod">
          <ac:chgData name="Akash Phunde" userId="3fd5044c0b8c3f08" providerId="LiveId" clId="{1C85EE7E-83C4-4187-A2F5-A73199310983}" dt="2022-11-12T07:25:16.472" v="3251"/>
          <ac:spMkLst>
            <pc:docMk/>
            <pc:sldMk cId="3709397168" sldId="275"/>
            <ac:spMk id="60" creationId="{00000000-0000-0000-0000-000000000000}"/>
          </ac:spMkLst>
        </pc:spChg>
        <pc:picChg chg="add mod">
          <ac:chgData name="Akash Phunde" userId="3fd5044c0b8c3f08" providerId="LiveId" clId="{1C85EE7E-83C4-4187-A2F5-A73199310983}" dt="2022-11-12T07:23:36.636" v="3230" actId="1076"/>
          <ac:picMkLst>
            <pc:docMk/>
            <pc:sldMk cId="3709397168" sldId="275"/>
            <ac:picMk id="2" creationId="{4D0CA5C6-51BD-5F04-9297-E6902C1FC20D}"/>
          </ac:picMkLst>
        </pc:picChg>
        <pc:picChg chg="del mod">
          <ac:chgData name="Akash Phunde" userId="3fd5044c0b8c3f08" providerId="LiveId" clId="{1C85EE7E-83C4-4187-A2F5-A73199310983}" dt="2022-11-12T07:19:52.855" v="3216" actId="21"/>
          <ac:picMkLst>
            <pc:docMk/>
            <pc:sldMk cId="3709397168" sldId="275"/>
            <ac:picMk id="5" creationId="{BA343706-3044-F1BE-13DC-04205F8BE48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F2B71-5CA7-4179-B229-918E1EF1897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80ED1134-C1E3-4BD0-B2FE-C76020311FAD}">
      <dgm:prSet phldrT="[Text]"/>
      <dgm:spPr>
        <a:solidFill>
          <a:schemeClr val="accent2">
            <a:lumMod val="25000"/>
            <a:lumOff val="75000"/>
          </a:schemeClr>
        </a:solidFill>
        <a:ln>
          <a:solidFill>
            <a:schemeClr val="accent2"/>
          </a:solidFill>
        </a:ln>
      </dgm:spPr>
      <dgm:t>
        <a:bodyPr/>
        <a:lstStyle/>
        <a:p>
          <a:pPr>
            <a:buNone/>
          </a:pPr>
          <a:r>
            <a:rPr lang="en-US" dirty="0">
              <a:solidFill>
                <a:schemeClr val="accent2"/>
              </a:solidFill>
            </a:rPr>
            <a:t>Data Collection and Understanding </a:t>
          </a:r>
          <a:endParaRPr lang="en-IN" dirty="0"/>
        </a:p>
      </dgm:t>
    </dgm:pt>
    <dgm:pt modelId="{2DCFBE59-563C-4E9E-94F1-1647C6B61FA5}" type="parTrans" cxnId="{976789C3-6E25-495B-827A-C9143FEB5D02}">
      <dgm:prSet/>
      <dgm:spPr/>
      <dgm:t>
        <a:bodyPr/>
        <a:lstStyle/>
        <a:p>
          <a:endParaRPr lang="en-IN"/>
        </a:p>
      </dgm:t>
    </dgm:pt>
    <dgm:pt modelId="{0ADC445B-FD0D-4BCE-B558-F493E1B0E512}" type="sibTrans" cxnId="{976789C3-6E25-495B-827A-C9143FEB5D02}">
      <dgm:prSet/>
      <dgm:spPr>
        <a:solidFill>
          <a:schemeClr val="accent2">
            <a:alpha val="90000"/>
          </a:schemeClr>
        </a:solidFill>
      </dgm:spPr>
      <dgm:t>
        <a:bodyPr/>
        <a:lstStyle/>
        <a:p>
          <a:endParaRPr lang="en-IN"/>
        </a:p>
      </dgm:t>
    </dgm:pt>
    <dgm:pt modelId="{5BAA822F-2B41-4669-B386-CF91649177FE}">
      <dgm:prSet/>
      <dgm:spPr>
        <a:solidFill>
          <a:schemeClr val="accent2">
            <a:lumMod val="25000"/>
            <a:lumOff val="75000"/>
          </a:schemeClr>
        </a:solidFill>
        <a:ln>
          <a:solidFill>
            <a:schemeClr val="accent2"/>
          </a:solidFill>
        </a:ln>
      </dgm:spPr>
      <dgm:t>
        <a:bodyPr/>
        <a:lstStyle/>
        <a:p>
          <a:r>
            <a:rPr lang="en-US" dirty="0">
              <a:solidFill>
                <a:schemeClr val="accent2"/>
              </a:solidFill>
            </a:rPr>
            <a:t>Data Cleaning and Manipulation </a:t>
          </a:r>
        </a:p>
      </dgm:t>
    </dgm:pt>
    <dgm:pt modelId="{D130FE45-0BF2-45F6-9232-587F427F1CFF}" type="parTrans" cxnId="{EA6E7609-8653-4C7C-8CBC-B602E4B36DCD}">
      <dgm:prSet/>
      <dgm:spPr/>
      <dgm:t>
        <a:bodyPr/>
        <a:lstStyle/>
        <a:p>
          <a:endParaRPr lang="en-IN"/>
        </a:p>
      </dgm:t>
    </dgm:pt>
    <dgm:pt modelId="{9DC639E0-7BE8-4BEA-80A4-52071F8313BD}" type="sibTrans" cxnId="{EA6E7609-8653-4C7C-8CBC-B602E4B36DCD}">
      <dgm:prSet/>
      <dgm:spPr>
        <a:solidFill>
          <a:schemeClr val="accent2">
            <a:alpha val="90000"/>
          </a:schemeClr>
        </a:solidFill>
      </dgm:spPr>
      <dgm:t>
        <a:bodyPr/>
        <a:lstStyle/>
        <a:p>
          <a:endParaRPr lang="en-IN"/>
        </a:p>
      </dgm:t>
    </dgm:pt>
    <dgm:pt modelId="{26AB59C5-6357-4B35-A029-8DCFC3BCCB72}">
      <dgm:prSet/>
      <dgm:spPr>
        <a:solidFill>
          <a:schemeClr val="accent2">
            <a:lumMod val="25000"/>
            <a:lumOff val="75000"/>
          </a:schemeClr>
        </a:solidFill>
        <a:ln>
          <a:solidFill>
            <a:schemeClr val="accent2"/>
          </a:solidFill>
        </a:ln>
      </dgm:spPr>
      <dgm:t>
        <a:bodyPr/>
        <a:lstStyle/>
        <a:p>
          <a:r>
            <a:rPr lang="en-US" dirty="0">
              <a:solidFill>
                <a:schemeClr val="accent2"/>
              </a:solidFill>
            </a:rPr>
            <a:t>Exploratory Data Analysis</a:t>
          </a:r>
          <a:endParaRPr lang="en-IN" dirty="0"/>
        </a:p>
      </dgm:t>
    </dgm:pt>
    <dgm:pt modelId="{1C90D866-6B08-4860-A813-4CCCC68B8CBE}" type="parTrans" cxnId="{7DA2D1AF-95CC-4F27-9AFC-23898525BF65}">
      <dgm:prSet/>
      <dgm:spPr/>
      <dgm:t>
        <a:bodyPr/>
        <a:lstStyle/>
        <a:p>
          <a:endParaRPr lang="en-IN"/>
        </a:p>
      </dgm:t>
    </dgm:pt>
    <dgm:pt modelId="{D96162BC-8C20-4778-AF72-378CE10EEAFD}" type="sibTrans" cxnId="{7DA2D1AF-95CC-4F27-9AFC-23898525BF65}">
      <dgm:prSet/>
      <dgm:spPr/>
      <dgm:t>
        <a:bodyPr/>
        <a:lstStyle/>
        <a:p>
          <a:endParaRPr lang="en-IN"/>
        </a:p>
      </dgm:t>
    </dgm:pt>
    <dgm:pt modelId="{EEAF7B0F-3C54-4B47-BA4F-3B369CD653C9}" type="pres">
      <dgm:prSet presAssocID="{A81F2B71-5CA7-4179-B229-918E1EF18975}" presName="outerComposite" presStyleCnt="0">
        <dgm:presLayoutVars>
          <dgm:chMax val="5"/>
          <dgm:dir/>
          <dgm:resizeHandles val="exact"/>
        </dgm:presLayoutVars>
      </dgm:prSet>
      <dgm:spPr/>
    </dgm:pt>
    <dgm:pt modelId="{DB082A8E-FD9B-40CA-9C8F-1EC4590775F6}" type="pres">
      <dgm:prSet presAssocID="{A81F2B71-5CA7-4179-B229-918E1EF18975}" presName="dummyMaxCanvas" presStyleCnt="0">
        <dgm:presLayoutVars/>
      </dgm:prSet>
      <dgm:spPr/>
    </dgm:pt>
    <dgm:pt modelId="{1238337D-F134-4F48-B39A-1150ABB87920}" type="pres">
      <dgm:prSet presAssocID="{A81F2B71-5CA7-4179-B229-918E1EF18975}" presName="ThreeNodes_1" presStyleLbl="node1" presStyleIdx="0" presStyleCnt="3" custAng="0" custLinFactNeighborY="-1284">
        <dgm:presLayoutVars>
          <dgm:bulletEnabled val="1"/>
        </dgm:presLayoutVars>
      </dgm:prSet>
      <dgm:spPr/>
    </dgm:pt>
    <dgm:pt modelId="{56BD751F-0300-41DF-BD84-29A19CF906CA}" type="pres">
      <dgm:prSet presAssocID="{A81F2B71-5CA7-4179-B229-918E1EF18975}" presName="ThreeNodes_2" presStyleLbl="node1" presStyleIdx="1" presStyleCnt="3">
        <dgm:presLayoutVars>
          <dgm:bulletEnabled val="1"/>
        </dgm:presLayoutVars>
      </dgm:prSet>
      <dgm:spPr/>
    </dgm:pt>
    <dgm:pt modelId="{53AD4A3E-EC8D-4562-A6AB-AA1534F1EB05}" type="pres">
      <dgm:prSet presAssocID="{A81F2B71-5CA7-4179-B229-918E1EF18975}" presName="ThreeNodes_3" presStyleLbl="node1" presStyleIdx="2" presStyleCnt="3">
        <dgm:presLayoutVars>
          <dgm:bulletEnabled val="1"/>
        </dgm:presLayoutVars>
      </dgm:prSet>
      <dgm:spPr/>
    </dgm:pt>
    <dgm:pt modelId="{1B3C698B-B082-40D5-9B89-E10DFEDA0E40}" type="pres">
      <dgm:prSet presAssocID="{A81F2B71-5CA7-4179-B229-918E1EF18975}" presName="ThreeConn_1-2" presStyleLbl="fgAccFollowNode1" presStyleIdx="0" presStyleCnt="2">
        <dgm:presLayoutVars>
          <dgm:bulletEnabled val="1"/>
        </dgm:presLayoutVars>
      </dgm:prSet>
      <dgm:spPr/>
    </dgm:pt>
    <dgm:pt modelId="{54A11D7B-B66D-4CFF-98EA-0D6CF0D71F5C}" type="pres">
      <dgm:prSet presAssocID="{A81F2B71-5CA7-4179-B229-918E1EF18975}" presName="ThreeConn_2-3" presStyleLbl="fgAccFollowNode1" presStyleIdx="1" presStyleCnt="2">
        <dgm:presLayoutVars>
          <dgm:bulletEnabled val="1"/>
        </dgm:presLayoutVars>
      </dgm:prSet>
      <dgm:spPr/>
    </dgm:pt>
    <dgm:pt modelId="{A3150535-9AAE-4524-9CB8-8376D4620027}" type="pres">
      <dgm:prSet presAssocID="{A81F2B71-5CA7-4179-B229-918E1EF18975}" presName="ThreeNodes_1_text" presStyleLbl="node1" presStyleIdx="2" presStyleCnt="3">
        <dgm:presLayoutVars>
          <dgm:bulletEnabled val="1"/>
        </dgm:presLayoutVars>
      </dgm:prSet>
      <dgm:spPr/>
    </dgm:pt>
    <dgm:pt modelId="{FFFF9174-8B16-4AEC-A306-8E2245915A41}" type="pres">
      <dgm:prSet presAssocID="{A81F2B71-5CA7-4179-B229-918E1EF18975}" presName="ThreeNodes_2_text" presStyleLbl="node1" presStyleIdx="2" presStyleCnt="3">
        <dgm:presLayoutVars>
          <dgm:bulletEnabled val="1"/>
        </dgm:presLayoutVars>
      </dgm:prSet>
      <dgm:spPr/>
    </dgm:pt>
    <dgm:pt modelId="{942E9B32-F0A1-4FA7-B4A3-1DC595E1CEB9}" type="pres">
      <dgm:prSet presAssocID="{A81F2B71-5CA7-4179-B229-918E1EF18975}" presName="ThreeNodes_3_text" presStyleLbl="node1" presStyleIdx="2" presStyleCnt="3">
        <dgm:presLayoutVars>
          <dgm:bulletEnabled val="1"/>
        </dgm:presLayoutVars>
      </dgm:prSet>
      <dgm:spPr/>
    </dgm:pt>
  </dgm:ptLst>
  <dgm:cxnLst>
    <dgm:cxn modelId="{E194B001-C129-45B3-928B-1981A4386DF3}" type="presOf" srcId="{0ADC445B-FD0D-4BCE-B558-F493E1B0E512}" destId="{1B3C698B-B082-40D5-9B89-E10DFEDA0E40}" srcOrd="0" destOrd="0" presId="urn:microsoft.com/office/officeart/2005/8/layout/vProcess5"/>
    <dgm:cxn modelId="{EA6E7609-8653-4C7C-8CBC-B602E4B36DCD}" srcId="{A81F2B71-5CA7-4179-B229-918E1EF18975}" destId="{5BAA822F-2B41-4669-B386-CF91649177FE}" srcOrd="1" destOrd="0" parTransId="{D130FE45-0BF2-45F6-9232-587F427F1CFF}" sibTransId="{9DC639E0-7BE8-4BEA-80A4-52071F8313BD}"/>
    <dgm:cxn modelId="{774BFC3A-ACE2-4884-BD4F-243401CA7CF0}" type="presOf" srcId="{5BAA822F-2B41-4669-B386-CF91649177FE}" destId="{56BD751F-0300-41DF-BD84-29A19CF906CA}" srcOrd="0" destOrd="0" presId="urn:microsoft.com/office/officeart/2005/8/layout/vProcess5"/>
    <dgm:cxn modelId="{FBDD6D43-1EA9-4CCF-BC45-69F5AE8DFB61}" type="presOf" srcId="{9DC639E0-7BE8-4BEA-80A4-52071F8313BD}" destId="{54A11D7B-B66D-4CFF-98EA-0D6CF0D71F5C}" srcOrd="0" destOrd="0" presId="urn:microsoft.com/office/officeart/2005/8/layout/vProcess5"/>
    <dgm:cxn modelId="{D51D5346-8E2B-4B2F-A7EB-AD41D9113B7D}" type="presOf" srcId="{80ED1134-C1E3-4BD0-B2FE-C76020311FAD}" destId="{1238337D-F134-4F48-B39A-1150ABB87920}" srcOrd="0" destOrd="0" presId="urn:microsoft.com/office/officeart/2005/8/layout/vProcess5"/>
    <dgm:cxn modelId="{2874A267-401B-4262-AA7E-EDF5EEFEAD0A}" type="presOf" srcId="{80ED1134-C1E3-4BD0-B2FE-C76020311FAD}" destId="{A3150535-9AAE-4524-9CB8-8376D4620027}" srcOrd="1" destOrd="0" presId="urn:microsoft.com/office/officeart/2005/8/layout/vProcess5"/>
    <dgm:cxn modelId="{EA98D751-8C9B-489A-B20F-B32709B02C49}" type="presOf" srcId="{A81F2B71-5CA7-4179-B229-918E1EF18975}" destId="{EEAF7B0F-3C54-4B47-BA4F-3B369CD653C9}" srcOrd="0" destOrd="0" presId="urn:microsoft.com/office/officeart/2005/8/layout/vProcess5"/>
    <dgm:cxn modelId="{5854467F-F2BF-47E5-BD3A-B69CEF12DB1B}" type="presOf" srcId="{26AB59C5-6357-4B35-A029-8DCFC3BCCB72}" destId="{53AD4A3E-EC8D-4562-A6AB-AA1534F1EB05}" srcOrd="0" destOrd="0" presId="urn:microsoft.com/office/officeart/2005/8/layout/vProcess5"/>
    <dgm:cxn modelId="{264BFB8D-9532-4A55-9F83-4ABE9BD74F00}" type="presOf" srcId="{26AB59C5-6357-4B35-A029-8DCFC3BCCB72}" destId="{942E9B32-F0A1-4FA7-B4A3-1DC595E1CEB9}" srcOrd="1" destOrd="0" presId="urn:microsoft.com/office/officeart/2005/8/layout/vProcess5"/>
    <dgm:cxn modelId="{24A36193-A8E8-4980-B457-D712D46C71F7}" type="presOf" srcId="{5BAA822F-2B41-4669-B386-CF91649177FE}" destId="{FFFF9174-8B16-4AEC-A306-8E2245915A41}" srcOrd="1" destOrd="0" presId="urn:microsoft.com/office/officeart/2005/8/layout/vProcess5"/>
    <dgm:cxn modelId="{7DA2D1AF-95CC-4F27-9AFC-23898525BF65}" srcId="{A81F2B71-5CA7-4179-B229-918E1EF18975}" destId="{26AB59C5-6357-4B35-A029-8DCFC3BCCB72}" srcOrd="2" destOrd="0" parTransId="{1C90D866-6B08-4860-A813-4CCCC68B8CBE}" sibTransId="{D96162BC-8C20-4778-AF72-378CE10EEAFD}"/>
    <dgm:cxn modelId="{976789C3-6E25-495B-827A-C9143FEB5D02}" srcId="{A81F2B71-5CA7-4179-B229-918E1EF18975}" destId="{80ED1134-C1E3-4BD0-B2FE-C76020311FAD}" srcOrd="0" destOrd="0" parTransId="{2DCFBE59-563C-4E9E-94F1-1647C6B61FA5}" sibTransId="{0ADC445B-FD0D-4BCE-B558-F493E1B0E512}"/>
    <dgm:cxn modelId="{A3F0DDB0-D020-4965-B6C0-202FF4BD6E27}" type="presParOf" srcId="{EEAF7B0F-3C54-4B47-BA4F-3B369CD653C9}" destId="{DB082A8E-FD9B-40CA-9C8F-1EC4590775F6}" srcOrd="0" destOrd="0" presId="urn:microsoft.com/office/officeart/2005/8/layout/vProcess5"/>
    <dgm:cxn modelId="{A537CEFA-046C-4824-886D-C4AE5965C655}" type="presParOf" srcId="{EEAF7B0F-3C54-4B47-BA4F-3B369CD653C9}" destId="{1238337D-F134-4F48-B39A-1150ABB87920}" srcOrd="1" destOrd="0" presId="urn:microsoft.com/office/officeart/2005/8/layout/vProcess5"/>
    <dgm:cxn modelId="{056D9B9E-C8CC-4519-B590-4E62E8F78721}" type="presParOf" srcId="{EEAF7B0F-3C54-4B47-BA4F-3B369CD653C9}" destId="{56BD751F-0300-41DF-BD84-29A19CF906CA}" srcOrd="2" destOrd="0" presId="urn:microsoft.com/office/officeart/2005/8/layout/vProcess5"/>
    <dgm:cxn modelId="{195DE730-1BC4-4EB6-B494-2AE311A1640B}" type="presParOf" srcId="{EEAF7B0F-3C54-4B47-BA4F-3B369CD653C9}" destId="{53AD4A3E-EC8D-4562-A6AB-AA1534F1EB05}" srcOrd="3" destOrd="0" presId="urn:microsoft.com/office/officeart/2005/8/layout/vProcess5"/>
    <dgm:cxn modelId="{651D02D4-D1DA-4E56-A876-F0861DF19F44}" type="presParOf" srcId="{EEAF7B0F-3C54-4B47-BA4F-3B369CD653C9}" destId="{1B3C698B-B082-40D5-9B89-E10DFEDA0E40}" srcOrd="4" destOrd="0" presId="urn:microsoft.com/office/officeart/2005/8/layout/vProcess5"/>
    <dgm:cxn modelId="{46ACF5B1-AA53-42CD-A63E-09F51F35E78A}" type="presParOf" srcId="{EEAF7B0F-3C54-4B47-BA4F-3B369CD653C9}" destId="{54A11D7B-B66D-4CFF-98EA-0D6CF0D71F5C}" srcOrd="5" destOrd="0" presId="urn:microsoft.com/office/officeart/2005/8/layout/vProcess5"/>
    <dgm:cxn modelId="{918543BC-D888-4F91-8A9E-0C0763703E55}" type="presParOf" srcId="{EEAF7B0F-3C54-4B47-BA4F-3B369CD653C9}" destId="{A3150535-9AAE-4524-9CB8-8376D4620027}" srcOrd="6" destOrd="0" presId="urn:microsoft.com/office/officeart/2005/8/layout/vProcess5"/>
    <dgm:cxn modelId="{3F355D3A-E53D-4458-B2A6-04499DA178C5}" type="presParOf" srcId="{EEAF7B0F-3C54-4B47-BA4F-3B369CD653C9}" destId="{FFFF9174-8B16-4AEC-A306-8E2245915A41}" srcOrd="7" destOrd="0" presId="urn:microsoft.com/office/officeart/2005/8/layout/vProcess5"/>
    <dgm:cxn modelId="{A6E66EBA-CDD8-4DF4-A594-782B1864C22C}" type="presParOf" srcId="{EEAF7B0F-3C54-4B47-BA4F-3B369CD653C9}" destId="{942E9B32-F0A1-4FA7-B4A3-1DC595E1CEB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337D-F134-4F48-B39A-1150ABB87920}">
      <dsp:nvSpPr>
        <dsp:cNvPr id="0" name=""/>
        <dsp:cNvSpPr/>
      </dsp:nvSpPr>
      <dsp:spPr>
        <a:xfrm>
          <a:off x="0" y="0"/>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Data Collection and Understanding </a:t>
          </a:r>
          <a:endParaRPr lang="en-IN" sz="2100" kern="1200" dirty="0"/>
        </a:p>
      </dsp:txBody>
      <dsp:txXfrm>
        <a:off x="24263" y="24263"/>
        <a:ext cx="2477142" cy="779876"/>
      </dsp:txXfrm>
    </dsp:sp>
    <dsp:sp modelId="{56BD751F-0300-41DF-BD84-29A19CF906CA}">
      <dsp:nvSpPr>
        <dsp:cNvPr id="0" name=""/>
        <dsp:cNvSpPr/>
      </dsp:nvSpPr>
      <dsp:spPr>
        <a:xfrm>
          <a:off x="297445" y="966468"/>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Data Cleaning and Manipulation </a:t>
          </a:r>
        </a:p>
      </dsp:txBody>
      <dsp:txXfrm>
        <a:off x="321708" y="990731"/>
        <a:ext cx="2486619" cy="779876"/>
      </dsp:txXfrm>
    </dsp:sp>
    <dsp:sp modelId="{53AD4A3E-EC8D-4562-A6AB-AA1534F1EB05}">
      <dsp:nvSpPr>
        <dsp:cNvPr id="0" name=""/>
        <dsp:cNvSpPr/>
      </dsp:nvSpPr>
      <dsp:spPr>
        <a:xfrm>
          <a:off x="594891" y="1932937"/>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Exploratory Data Analysis</a:t>
          </a:r>
          <a:endParaRPr lang="en-IN" sz="2100" kern="1200" dirty="0"/>
        </a:p>
      </dsp:txBody>
      <dsp:txXfrm>
        <a:off x="619154" y="1957200"/>
        <a:ext cx="2486619" cy="779876"/>
      </dsp:txXfrm>
    </dsp:sp>
    <dsp:sp modelId="{1B3C698B-B082-40D5-9B89-E10DFEDA0E40}">
      <dsp:nvSpPr>
        <dsp:cNvPr id="0" name=""/>
        <dsp:cNvSpPr/>
      </dsp:nvSpPr>
      <dsp:spPr>
        <a:xfrm>
          <a:off x="2832591" y="628204"/>
          <a:ext cx="538461" cy="538461"/>
        </a:xfrm>
        <a:prstGeom prst="downArrow">
          <a:avLst>
            <a:gd name="adj1" fmla="val 55000"/>
            <a:gd name="adj2" fmla="val 45000"/>
          </a:avLst>
        </a:prstGeom>
        <a:solidFill>
          <a:schemeClr val="accent2">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2953745" y="628204"/>
        <a:ext cx="296153" cy="405192"/>
      </dsp:txXfrm>
    </dsp:sp>
    <dsp:sp modelId="{54A11D7B-B66D-4CFF-98EA-0D6CF0D71F5C}">
      <dsp:nvSpPr>
        <dsp:cNvPr id="0" name=""/>
        <dsp:cNvSpPr/>
      </dsp:nvSpPr>
      <dsp:spPr>
        <a:xfrm>
          <a:off x="3130036" y="1589151"/>
          <a:ext cx="538461" cy="538461"/>
        </a:xfrm>
        <a:prstGeom prst="downArrow">
          <a:avLst>
            <a:gd name="adj1" fmla="val 55000"/>
            <a:gd name="adj2" fmla="val 45000"/>
          </a:avLst>
        </a:prstGeom>
        <a:solidFill>
          <a:schemeClr val="accent2">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3251190" y="1589151"/>
        <a:ext cx="296153" cy="4051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18.63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5.66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7.66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9.03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0.10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0.95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1.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2.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4.1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5.214"/>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6.09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7.02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2.67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8.05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9.19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10.18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12.18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17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3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7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8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7.9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9.43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2.99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24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97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1.12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10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3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4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6.95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03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2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3.36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9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0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3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82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00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59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84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5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8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6.64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5.0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6.52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55.3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7.0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7.912"/>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9.03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9.40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0.213"/>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0.703"/>
    </inkml:context>
    <inkml:brush xml:id="br0">
      <inkml:brushProperty name="width" value="0.05" units="cm"/>
      <inkml:brushProperty name="height" value="0.05" units="cm"/>
      <inkml:brushProperty name="color" value="#FFFFFF"/>
    </inkml:brush>
  </inkml:definitions>
  <inkml:trace contextRef="#ctx0" brushRef="#br0">0 1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1.42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1.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2.69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3.78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15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47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94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5.31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5.6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04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1.52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38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72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7.210"/>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7.55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8.29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9.39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0.56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1.65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1.99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2.78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1.886"/>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3.94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5.06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6.21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7.21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9.292"/>
    </inkml:context>
    <inkml:brush xml:id="br0">
      <inkml:brushProperty name="width" value="0.35" units="cm"/>
      <inkml:brushProperty name="height" value="0.35" units="cm"/>
      <inkml:brushProperty name="color" value="#FFFFFF"/>
    </inkml:brush>
  </inkml:definitions>
  <inkml:trace contextRef="#ctx0" brushRef="#br0">0 0 24575,'5'0'0,"7"0"0,6 0 0,5 6 0,4 0 0,2 1 0,1-2 0,1-1 0,0-2 0,0-1 0,-1 0 0,0-1 0,0 0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9.68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1.19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1.57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2.70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3.78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2.213"/>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5.47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6.43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7.35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8.32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9.29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0.31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1.61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2.66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3.59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4.64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3.0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5.60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7.78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0.2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1.56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1.95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4.20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5.18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17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54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87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1.71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7.378"/>
    </inkml:context>
    <inkml:brush xml:id="br0">
      <inkml:brushProperty name="width" value="0.35" units="cm"/>
      <inkml:brushProperty name="height" value="0.35" units="cm"/>
      <inkml:brushProperty name="color" value="#FFFFFF"/>
    </inkml:brush>
  </inkml:definitions>
  <inkml:trace contextRef="#ctx0" brushRef="#br0">26 0 24575,'-10'0'0,"-3"5"0,10-3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7.75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8.324"/>
    </inkml:context>
    <inkml:brush xml:id="br0">
      <inkml:brushProperty name="width" value="0.35" units="cm"/>
      <inkml:brushProperty name="height" value="0.35" units="cm"/>
      <inkml:brushProperty name="color" value="#FFFFFF"/>
    </inkml:brush>
  </inkml:definitions>
  <inkml:trace contextRef="#ctx0" brushRef="#br0">311 0 24575,'-5'0'0,"-17"0"0,-9 0 0,-10 0 0,-3 0 0,1 5 0,3 2 0,9 5 0,3 0 0,3-3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8.69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9.68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0.72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1.896"/>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2.79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3.74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4.67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4.08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6.25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7.60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8.66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9.61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1.70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2.07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3.27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4.49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5.61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6.61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4.44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7.73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8.391"/>
    </inkml:context>
    <inkml:brush xml:id="br0">
      <inkml:brushProperty name="width" value="0.35" units="cm"/>
      <inkml:brushProperty name="height" value="0.35" units="cm"/>
      <inkml:brushProperty name="color" value="#FFFFFF"/>
    </inkml:brush>
  </inkml:definitions>
  <inkml:trace contextRef="#ctx0" brushRef="#br0">505 0 24575,'-5'0'0,"-7"0"0,-11 0 0,-7 0 0,-8 5 0,-3 2 0,1 0 0,2-2 0,2 4 0,2 0 0,3-2 0,1-1 0,0-3 0,1-1 0,0-1 0,0-1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8.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0.41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1.3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2.29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3.20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4.27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5.64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6.65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95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005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0106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70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199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280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557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848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469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97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680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758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75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502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977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6196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6" Type="http://schemas.openxmlformats.org/officeDocument/2006/relationships/customXml" Target="../ink/ink21.xml"/><Relationship Id="rId117" Type="http://schemas.openxmlformats.org/officeDocument/2006/relationships/customXml" Target="../ink/ink108.xml"/><Relationship Id="rId21" Type="http://schemas.openxmlformats.org/officeDocument/2006/relationships/customXml" Target="../ink/ink16.xml"/><Relationship Id="rId42" Type="http://schemas.openxmlformats.org/officeDocument/2006/relationships/customXml" Target="../ink/ink37.xml"/><Relationship Id="rId47" Type="http://schemas.openxmlformats.org/officeDocument/2006/relationships/customXml" Target="../ink/ink42.xml"/><Relationship Id="rId63" Type="http://schemas.openxmlformats.org/officeDocument/2006/relationships/customXml" Target="../ink/ink57.xml"/><Relationship Id="rId68" Type="http://schemas.openxmlformats.org/officeDocument/2006/relationships/customXml" Target="../ink/ink62.xml"/><Relationship Id="rId84" Type="http://schemas.openxmlformats.org/officeDocument/2006/relationships/customXml" Target="../ink/ink76.xml"/><Relationship Id="rId89" Type="http://schemas.openxmlformats.org/officeDocument/2006/relationships/customXml" Target="../ink/ink81.xml"/><Relationship Id="rId112" Type="http://schemas.openxmlformats.org/officeDocument/2006/relationships/customXml" Target="../ink/ink103.xml"/><Relationship Id="rId16" Type="http://schemas.openxmlformats.org/officeDocument/2006/relationships/customXml" Target="../ink/ink11.xml"/><Relationship Id="rId107" Type="http://schemas.openxmlformats.org/officeDocument/2006/relationships/customXml" Target="../ink/ink98.xml"/><Relationship Id="rId11" Type="http://schemas.openxmlformats.org/officeDocument/2006/relationships/customXml" Target="../ink/ink7.xml"/><Relationship Id="rId32" Type="http://schemas.openxmlformats.org/officeDocument/2006/relationships/customXml" Target="../ink/ink27.xml"/><Relationship Id="rId37" Type="http://schemas.openxmlformats.org/officeDocument/2006/relationships/customXml" Target="../ink/ink32.xml"/><Relationship Id="rId53" Type="http://schemas.openxmlformats.org/officeDocument/2006/relationships/customXml" Target="../ink/ink47.xml"/><Relationship Id="rId58" Type="http://schemas.openxmlformats.org/officeDocument/2006/relationships/customXml" Target="../ink/ink52.xml"/><Relationship Id="rId74" Type="http://schemas.openxmlformats.org/officeDocument/2006/relationships/customXml" Target="../ink/ink68.xml"/><Relationship Id="rId79" Type="http://schemas.openxmlformats.org/officeDocument/2006/relationships/customXml" Target="../ink/ink72.xml"/><Relationship Id="rId102" Type="http://schemas.openxmlformats.org/officeDocument/2006/relationships/customXml" Target="../ink/ink93.xml"/><Relationship Id="rId5" Type="http://schemas.openxmlformats.org/officeDocument/2006/relationships/image" Target="../media/image6.png"/><Relationship Id="rId61" Type="http://schemas.openxmlformats.org/officeDocument/2006/relationships/customXml" Target="../ink/ink55.xml"/><Relationship Id="rId82" Type="http://schemas.openxmlformats.org/officeDocument/2006/relationships/customXml" Target="../ink/ink74.xml"/><Relationship Id="rId90" Type="http://schemas.openxmlformats.org/officeDocument/2006/relationships/customXml" Target="../ink/ink82.xml"/><Relationship Id="rId95" Type="http://schemas.openxmlformats.org/officeDocument/2006/relationships/customXml" Target="../ink/ink87.xml"/><Relationship Id="rId19" Type="http://schemas.openxmlformats.org/officeDocument/2006/relationships/customXml" Target="../ink/ink14.xml"/><Relationship Id="rId14" Type="http://schemas.openxmlformats.org/officeDocument/2006/relationships/customXml" Target="../ink/ink9.xml"/><Relationship Id="rId22" Type="http://schemas.openxmlformats.org/officeDocument/2006/relationships/customXml" Target="../ink/ink17.xml"/><Relationship Id="rId27" Type="http://schemas.openxmlformats.org/officeDocument/2006/relationships/customXml" Target="../ink/ink22.xml"/><Relationship Id="rId30" Type="http://schemas.openxmlformats.org/officeDocument/2006/relationships/customXml" Target="../ink/ink25.xml"/><Relationship Id="rId35" Type="http://schemas.openxmlformats.org/officeDocument/2006/relationships/customXml" Target="../ink/ink30.xml"/><Relationship Id="rId43" Type="http://schemas.openxmlformats.org/officeDocument/2006/relationships/customXml" Target="../ink/ink38.xml"/><Relationship Id="rId48" Type="http://schemas.openxmlformats.org/officeDocument/2006/relationships/customXml" Target="../ink/ink43.xml"/><Relationship Id="rId56" Type="http://schemas.openxmlformats.org/officeDocument/2006/relationships/customXml" Target="../ink/ink50.xml"/><Relationship Id="rId64" Type="http://schemas.openxmlformats.org/officeDocument/2006/relationships/customXml" Target="../ink/ink58.xml"/><Relationship Id="rId69" Type="http://schemas.openxmlformats.org/officeDocument/2006/relationships/customXml" Target="../ink/ink63.xml"/><Relationship Id="rId77" Type="http://schemas.openxmlformats.org/officeDocument/2006/relationships/image" Target="../media/image9.png"/><Relationship Id="rId100" Type="http://schemas.openxmlformats.org/officeDocument/2006/relationships/image" Target="../media/image11.png"/><Relationship Id="rId105" Type="http://schemas.openxmlformats.org/officeDocument/2006/relationships/customXml" Target="../ink/ink96.xml"/><Relationship Id="rId113" Type="http://schemas.openxmlformats.org/officeDocument/2006/relationships/customXml" Target="../ink/ink104.xml"/><Relationship Id="rId118" Type="http://schemas.openxmlformats.org/officeDocument/2006/relationships/customXml" Target="../ink/ink109.xml"/><Relationship Id="rId8" Type="http://schemas.openxmlformats.org/officeDocument/2006/relationships/customXml" Target="../ink/ink4.xml"/><Relationship Id="rId51" Type="http://schemas.openxmlformats.org/officeDocument/2006/relationships/customXml" Target="../ink/ink45.xml"/><Relationship Id="rId72" Type="http://schemas.openxmlformats.org/officeDocument/2006/relationships/customXml" Target="../ink/ink66.xml"/><Relationship Id="rId80" Type="http://schemas.openxmlformats.org/officeDocument/2006/relationships/image" Target="../media/image10.png"/><Relationship Id="rId85" Type="http://schemas.openxmlformats.org/officeDocument/2006/relationships/customXml" Target="../ink/ink77.xml"/><Relationship Id="rId93" Type="http://schemas.openxmlformats.org/officeDocument/2006/relationships/customXml" Target="../ink/ink85.xml"/><Relationship Id="rId98" Type="http://schemas.openxmlformats.org/officeDocument/2006/relationships/customXml" Target="../ink/ink90.xml"/><Relationship Id="rId121" Type="http://schemas.openxmlformats.org/officeDocument/2006/relationships/customXml" Target="../ink/ink112.xml"/><Relationship Id="rId3" Type="http://schemas.openxmlformats.org/officeDocument/2006/relationships/image" Target="../media/image5.png"/><Relationship Id="rId12" Type="http://schemas.openxmlformats.org/officeDocument/2006/relationships/image" Target="../media/image7.png"/><Relationship Id="rId17" Type="http://schemas.openxmlformats.org/officeDocument/2006/relationships/customXml" Target="../ink/ink12.xml"/><Relationship Id="rId25" Type="http://schemas.openxmlformats.org/officeDocument/2006/relationships/customXml" Target="../ink/ink20.xml"/><Relationship Id="rId33" Type="http://schemas.openxmlformats.org/officeDocument/2006/relationships/customXml" Target="../ink/ink28.xml"/><Relationship Id="rId38" Type="http://schemas.openxmlformats.org/officeDocument/2006/relationships/customXml" Target="../ink/ink33.xml"/><Relationship Id="rId46" Type="http://schemas.openxmlformats.org/officeDocument/2006/relationships/customXml" Target="../ink/ink41.xml"/><Relationship Id="rId59" Type="http://schemas.openxmlformats.org/officeDocument/2006/relationships/customXml" Target="../ink/ink53.xml"/><Relationship Id="rId67" Type="http://schemas.openxmlformats.org/officeDocument/2006/relationships/customXml" Target="../ink/ink61.xml"/><Relationship Id="rId103" Type="http://schemas.openxmlformats.org/officeDocument/2006/relationships/customXml" Target="../ink/ink94.xml"/><Relationship Id="rId108" Type="http://schemas.openxmlformats.org/officeDocument/2006/relationships/customXml" Target="../ink/ink99.xml"/><Relationship Id="rId116" Type="http://schemas.openxmlformats.org/officeDocument/2006/relationships/customXml" Target="../ink/ink107.xml"/><Relationship Id="rId20" Type="http://schemas.openxmlformats.org/officeDocument/2006/relationships/customXml" Target="../ink/ink15.xml"/><Relationship Id="rId41" Type="http://schemas.openxmlformats.org/officeDocument/2006/relationships/customXml" Target="../ink/ink36.xml"/><Relationship Id="rId54" Type="http://schemas.openxmlformats.org/officeDocument/2006/relationships/customXml" Target="../ink/ink48.xml"/><Relationship Id="rId62" Type="http://schemas.openxmlformats.org/officeDocument/2006/relationships/customXml" Target="../ink/ink56.xml"/><Relationship Id="rId70" Type="http://schemas.openxmlformats.org/officeDocument/2006/relationships/customXml" Target="../ink/ink64.xml"/><Relationship Id="rId75" Type="http://schemas.openxmlformats.org/officeDocument/2006/relationships/customXml" Target="../ink/ink69.xml"/><Relationship Id="rId83" Type="http://schemas.openxmlformats.org/officeDocument/2006/relationships/customXml" Target="../ink/ink75.xml"/><Relationship Id="rId88" Type="http://schemas.openxmlformats.org/officeDocument/2006/relationships/customXml" Target="../ink/ink80.xml"/><Relationship Id="rId91" Type="http://schemas.openxmlformats.org/officeDocument/2006/relationships/customXml" Target="../ink/ink83.xml"/><Relationship Id="rId96" Type="http://schemas.openxmlformats.org/officeDocument/2006/relationships/customXml" Target="../ink/ink88.xml"/><Relationship Id="rId111" Type="http://schemas.openxmlformats.org/officeDocument/2006/relationships/customXml" Target="../ink/ink102.xml"/><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customXml" Target="../ink/ink18.xml"/><Relationship Id="rId28" Type="http://schemas.openxmlformats.org/officeDocument/2006/relationships/customXml" Target="../ink/ink23.xml"/><Relationship Id="rId36" Type="http://schemas.openxmlformats.org/officeDocument/2006/relationships/customXml" Target="../ink/ink31.xml"/><Relationship Id="rId49" Type="http://schemas.openxmlformats.org/officeDocument/2006/relationships/customXml" Target="../ink/ink44.xml"/><Relationship Id="rId57" Type="http://schemas.openxmlformats.org/officeDocument/2006/relationships/customXml" Target="../ink/ink51.xml"/><Relationship Id="rId106" Type="http://schemas.openxmlformats.org/officeDocument/2006/relationships/customXml" Target="../ink/ink97.xml"/><Relationship Id="rId114" Type="http://schemas.openxmlformats.org/officeDocument/2006/relationships/customXml" Target="../ink/ink105.xml"/><Relationship Id="rId119" Type="http://schemas.openxmlformats.org/officeDocument/2006/relationships/customXml" Target="../ink/ink110.xml"/><Relationship Id="rId10" Type="http://schemas.openxmlformats.org/officeDocument/2006/relationships/customXml" Target="../ink/ink6.xml"/><Relationship Id="rId31" Type="http://schemas.openxmlformats.org/officeDocument/2006/relationships/customXml" Target="../ink/ink26.xml"/><Relationship Id="rId44" Type="http://schemas.openxmlformats.org/officeDocument/2006/relationships/customXml" Target="../ink/ink39.xml"/><Relationship Id="rId52" Type="http://schemas.openxmlformats.org/officeDocument/2006/relationships/customXml" Target="../ink/ink46.xml"/><Relationship Id="rId60" Type="http://schemas.openxmlformats.org/officeDocument/2006/relationships/customXml" Target="../ink/ink54.xml"/><Relationship Id="rId65" Type="http://schemas.openxmlformats.org/officeDocument/2006/relationships/customXml" Target="../ink/ink59.xml"/><Relationship Id="rId73" Type="http://schemas.openxmlformats.org/officeDocument/2006/relationships/customXml" Target="../ink/ink67.xml"/><Relationship Id="rId78" Type="http://schemas.openxmlformats.org/officeDocument/2006/relationships/customXml" Target="../ink/ink71.xml"/><Relationship Id="rId81" Type="http://schemas.openxmlformats.org/officeDocument/2006/relationships/customXml" Target="../ink/ink73.xml"/><Relationship Id="rId86" Type="http://schemas.openxmlformats.org/officeDocument/2006/relationships/customXml" Target="../ink/ink78.xml"/><Relationship Id="rId94" Type="http://schemas.openxmlformats.org/officeDocument/2006/relationships/customXml" Target="../ink/ink86.xml"/><Relationship Id="rId99" Type="http://schemas.openxmlformats.org/officeDocument/2006/relationships/customXml" Target="../ink/ink91.xml"/><Relationship Id="rId101" Type="http://schemas.openxmlformats.org/officeDocument/2006/relationships/customXml" Target="../ink/ink92.xml"/><Relationship Id="rId122" Type="http://schemas.openxmlformats.org/officeDocument/2006/relationships/customXml" Target="../ink/ink113.xml"/><Relationship Id="rId4" Type="http://schemas.openxmlformats.org/officeDocument/2006/relationships/customXml" Target="../ink/ink1.xml"/><Relationship Id="rId9" Type="http://schemas.openxmlformats.org/officeDocument/2006/relationships/customXml" Target="../ink/ink5.xml"/><Relationship Id="rId13" Type="http://schemas.openxmlformats.org/officeDocument/2006/relationships/customXml" Target="../ink/ink8.xml"/><Relationship Id="rId18" Type="http://schemas.openxmlformats.org/officeDocument/2006/relationships/customXml" Target="../ink/ink13.xml"/><Relationship Id="rId39" Type="http://schemas.openxmlformats.org/officeDocument/2006/relationships/customXml" Target="../ink/ink34.xml"/><Relationship Id="rId109" Type="http://schemas.openxmlformats.org/officeDocument/2006/relationships/customXml" Target="../ink/ink100.xml"/><Relationship Id="rId34" Type="http://schemas.openxmlformats.org/officeDocument/2006/relationships/customXml" Target="../ink/ink29.xml"/><Relationship Id="rId50" Type="http://schemas.openxmlformats.org/officeDocument/2006/relationships/image" Target="../media/image8.png"/><Relationship Id="rId55" Type="http://schemas.openxmlformats.org/officeDocument/2006/relationships/customXml" Target="../ink/ink49.xml"/><Relationship Id="rId76" Type="http://schemas.openxmlformats.org/officeDocument/2006/relationships/customXml" Target="../ink/ink70.xml"/><Relationship Id="rId97" Type="http://schemas.openxmlformats.org/officeDocument/2006/relationships/customXml" Target="../ink/ink89.xml"/><Relationship Id="rId104" Type="http://schemas.openxmlformats.org/officeDocument/2006/relationships/customXml" Target="../ink/ink95.xml"/><Relationship Id="rId120" Type="http://schemas.openxmlformats.org/officeDocument/2006/relationships/customXml" Target="../ink/ink111.xml"/><Relationship Id="rId7" Type="http://schemas.openxmlformats.org/officeDocument/2006/relationships/customXml" Target="../ink/ink3.xml"/><Relationship Id="rId71" Type="http://schemas.openxmlformats.org/officeDocument/2006/relationships/customXml" Target="../ink/ink65.xml"/><Relationship Id="rId92" Type="http://schemas.openxmlformats.org/officeDocument/2006/relationships/customXml" Target="../ink/ink84.xml"/><Relationship Id="rId2" Type="http://schemas.openxmlformats.org/officeDocument/2006/relationships/notesSlide" Target="../notesSlides/notesSlide8.xml"/><Relationship Id="rId29" Type="http://schemas.openxmlformats.org/officeDocument/2006/relationships/customXml" Target="../ink/ink24.xml"/><Relationship Id="rId24" Type="http://schemas.openxmlformats.org/officeDocument/2006/relationships/customXml" Target="../ink/ink19.xml"/><Relationship Id="rId40" Type="http://schemas.openxmlformats.org/officeDocument/2006/relationships/customXml" Target="../ink/ink35.xml"/><Relationship Id="rId45" Type="http://schemas.openxmlformats.org/officeDocument/2006/relationships/customXml" Target="../ink/ink40.xml"/><Relationship Id="rId66" Type="http://schemas.openxmlformats.org/officeDocument/2006/relationships/customXml" Target="../ink/ink60.xml"/><Relationship Id="rId87" Type="http://schemas.openxmlformats.org/officeDocument/2006/relationships/customXml" Target="../ink/ink79.xml"/><Relationship Id="rId110" Type="http://schemas.openxmlformats.org/officeDocument/2006/relationships/customXml" Target="../ink/ink101.xml"/><Relationship Id="rId115" Type="http://schemas.openxmlformats.org/officeDocument/2006/relationships/customXml" Target="../ink/ink106.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6.png"/><Relationship Id="rId18" Type="http://schemas.openxmlformats.org/officeDocument/2006/relationships/customXml" Target="../ink/ink123.xml"/><Relationship Id="rId26" Type="http://schemas.openxmlformats.org/officeDocument/2006/relationships/customXml" Target="../ink/ink128.xml"/><Relationship Id="rId39" Type="http://schemas.openxmlformats.org/officeDocument/2006/relationships/image" Target="../media/image23.png"/><Relationship Id="rId3" Type="http://schemas.openxmlformats.org/officeDocument/2006/relationships/image" Target="../media/image12.png"/><Relationship Id="rId21" Type="http://schemas.openxmlformats.org/officeDocument/2006/relationships/customXml" Target="../ink/ink125.xml"/><Relationship Id="rId34" Type="http://schemas.openxmlformats.org/officeDocument/2006/relationships/customXml" Target="../ink/ink135.xml"/><Relationship Id="rId42" Type="http://schemas.openxmlformats.org/officeDocument/2006/relationships/image" Target="../media/image24.png"/><Relationship Id="rId7" Type="http://schemas.openxmlformats.org/officeDocument/2006/relationships/customXml" Target="../ink/ink116.xml"/><Relationship Id="rId12" Type="http://schemas.openxmlformats.org/officeDocument/2006/relationships/customXml" Target="../ink/ink119.xml"/><Relationship Id="rId17" Type="http://schemas.openxmlformats.org/officeDocument/2006/relationships/customXml" Target="../ink/ink122.xml"/><Relationship Id="rId25" Type="http://schemas.openxmlformats.org/officeDocument/2006/relationships/image" Target="../media/image20.png"/><Relationship Id="rId33" Type="http://schemas.openxmlformats.org/officeDocument/2006/relationships/customXml" Target="../ink/ink134.xml"/><Relationship Id="rId38" Type="http://schemas.openxmlformats.org/officeDocument/2006/relationships/customXml" Target="../ink/ink138.xml"/><Relationship Id="rId46" Type="http://schemas.openxmlformats.org/officeDocument/2006/relationships/image" Target="../media/image26.png"/><Relationship Id="rId2" Type="http://schemas.openxmlformats.org/officeDocument/2006/relationships/notesSlide" Target="../notesSlides/notesSlide9.xml"/><Relationship Id="rId16" Type="http://schemas.openxmlformats.org/officeDocument/2006/relationships/customXml" Target="../ink/ink121.xml"/><Relationship Id="rId20" Type="http://schemas.openxmlformats.org/officeDocument/2006/relationships/customXml" Target="../ink/ink124.xml"/><Relationship Id="rId29" Type="http://schemas.openxmlformats.org/officeDocument/2006/relationships/image" Target="../media/image21.png"/><Relationship Id="rId41" Type="http://schemas.openxmlformats.org/officeDocument/2006/relationships/customXml" Target="../ink/ink140.xml"/><Relationship Id="rId1" Type="http://schemas.openxmlformats.org/officeDocument/2006/relationships/slideLayout" Target="../slideLayouts/slideLayout1.xml"/><Relationship Id="rId6" Type="http://schemas.openxmlformats.org/officeDocument/2006/relationships/customXml" Target="../ink/ink115.xml"/><Relationship Id="rId11" Type="http://schemas.openxmlformats.org/officeDocument/2006/relationships/image" Target="../media/image15.png"/><Relationship Id="rId24" Type="http://schemas.openxmlformats.org/officeDocument/2006/relationships/customXml" Target="../ink/ink127.xml"/><Relationship Id="rId32" Type="http://schemas.openxmlformats.org/officeDocument/2006/relationships/customXml" Target="../ink/ink133.xml"/><Relationship Id="rId37" Type="http://schemas.openxmlformats.org/officeDocument/2006/relationships/customXml" Target="../ink/ink137.xml"/><Relationship Id="rId40" Type="http://schemas.openxmlformats.org/officeDocument/2006/relationships/customXml" Target="../ink/ink139.xml"/><Relationship Id="rId45" Type="http://schemas.openxmlformats.org/officeDocument/2006/relationships/customXml" Target="../ink/ink142.xml"/><Relationship Id="rId5" Type="http://schemas.openxmlformats.org/officeDocument/2006/relationships/image" Target="../media/image13.png"/><Relationship Id="rId15" Type="http://schemas.openxmlformats.org/officeDocument/2006/relationships/image" Target="../media/image17.png"/><Relationship Id="rId23" Type="http://schemas.openxmlformats.org/officeDocument/2006/relationships/customXml" Target="../ink/ink126.xml"/><Relationship Id="rId28" Type="http://schemas.openxmlformats.org/officeDocument/2006/relationships/customXml" Target="../ink/ink130.xml"/><Relationship Id="rId36" Type="http://schemas.openxmlformats.org/officeDocument/2006/relationships/image" Target="../media/image22.png"/><Relationship Id="rId10" Type="http://schemas.openxmlformats.org/officeDocument/2006/relationships/customXml" Target="../ink/ink118.xml"/><Relationship Id="rId19" Type="http://schemas.openxmlformats.org/officeDocument/2006/relationships/image" Target="../media/image18.png"/><Relationship Id="rId31" Type="http://schemas.openxmlformats.org/officeDocument/2006/relationships/customXml" Target="../ink/ink132.xml"/><Relationship Id="rId44" Type="http://schemas.openxmlformats.org/officeDocument/2006/relationships/image" Target="../media/image25.png"/><Relationship Id="rId4" Type="http://schemas.openxmlformats.org/officeDocument/2006/relationships/customXml" Target="../ink/ink114.xml"/><Relationship Id="rId9" Type="http://schemas.openxmlformats.org/officeDocument/2006/relationships/customXml" Target="../ink/ink117.xml"/><Relationship Id="rId14" Type="http://schemas.openxmlformats.org/officeDocument/2006/relationships/customXml" Target="../ink/ink120.xml"/><Relationship Id="rId22" Type="http://schemas.openxmlformats.org/officeDocument/2006/relationships/image" Target="../media/image19.png"/><Relationship Id="rId27" Type="http://schemas.openxmlformats.org/officeDocument/2006/relationships/customXml" Target="../ink/ink129.xml"/><Relationship Id="rId30" Type="http://schemas.openxmlformats.org/officeDocument/2006/relationships/customXml" Target="../ink/ink131.xml"/><Relationship Id="rId35" Type="http://schemas.openxmlformats.org/officeDocument/2006/relationships/customXml" Target="../ink/ink136.xml"/><Relationship Id="rId43" Type="http://schemas.openxmlformats.org/officeDocument/2006/relationships/customXml" Target="../ink/ink1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jf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38850" y="673241"/>
            <a:ext cx="8466300" cy="38686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2800" b="1" dirty="0">
                <a:solidFill>
                  <a:srgbClr val="CC0000"/>
                </a:solidFill>
                <a:latin typeface="Montserrat"/>
                <a:ea typeface="Montserrat"/>
                <a:cs typeface="Montserrat"/>
                <a:sym typeface="Montserrat"/>
              </a:rPr>
              <a:t>Capstone Project</a:t>
            </a:r>
            <a:endParaRPr sz="28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Hotel Booking Analysis</a:t>
            </a: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br>
              <a:rPr lang="en-US"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chemeClr val="lt1"/>
                </a:solidFill>
                <a:latin typeface="Montserrat"/>
                <a:ea typeface="Montserrat"/>
                <a:cs typeface="Montserrat"/>
                <a:sym typeface="Montserrat"/>
              </a:rPr>
              <a:t>Done By:</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Akshada Phunde</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Amisha Kapse</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Bhojraj Jadhav</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Shubham Chougule</a:t>
            </a:r>
            <a:br>
              <a:rPr lang="en-IN"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A25-30E5-419B-8863-84C6928A73C0}"/>
              </a:ext>
            </a:extLst>
          </p:cNvPr>
          <p:cNvSpPr>
            <a:spLocks noGrp="1"/>
          </p:cNvSpPr>
          <p:nvPr>
            <p:ph type="title"/>
          </p:nvPr>
        </p:nvSpPr>
        <p:spPr>
          <a:xfrm>
            <a:off x="311699" y="124794"/>
            <a:ext cx="8520600" cy="572700"/>
          </a:xfrm>
        </p:spPr>
        <p:txBody>
          <a:bodyPr/>
          <a:lstStyle/>
          <a:p>
            <a:pPr algn="ctr"/>
            <a:r>
              <a:rPr lang="en-US" b="1" dirty="0"/>
              <a:t>Data</a:t>
            </a:r>
            <a:r>
              <a:rPr lang="en-US" dirty="0"/>
              <a:t> </a:t>
            </a:r>
            <a:r>
              <a:rPr lang="en-US" b="1" dirty="0"/>
              <a:t>Collection</a:t>
            </a:r>
            <a:r>
              <a:rPr lang="en-US" dirty="0"/>
              <a:t> </a:t>
            </a:r>
            <a:r>
              <a:rPr lang="en-US" b="1" dirty="0"/>
              <a:t>And Understanding</a:t>
            </a:r>
            <a:endParaRPr lang="en-IN" dirty="0"/>
          </a:p>
        </p:txBody>
      </p:sp>
      <p:sp>
        <p:nvSpPr>
          <p:cNvPr id="3" name="TextBox 2">
            <a:extLst>
              <a:ext uri="{FF2B5EF4-FFF2-40B4-BE49-F238E27FC236}">
                <a16:creationId xmlns:a16="http://schemas.microsoft.com/office/drawing/2014/main" id="{E8D8664D-CBE2-4E95-BF9F-53BA3EC6DC58}"/>
              </a:ext>
            </a:extLst>
          </p:cNvPr>
          <p:cNvSpPr txBox="1"/>
          <p:nvPr/>
        </p:nvSpPr>
        <p:spPr>
          <a:xfrm>
            <a:off x="311700" y="943044"/>
            <a:ext cx="8520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dirty="0" err="1">
                <a:solidFill>
                  <a:schemeClr val="accent2"/>
                </a:solidFill>
              </a:rPr>
              <a:t>customer_type</a:t>
            </a:r>
            <a:r>
              <a:rPr lang="en-US" sz="1400" b="1" dirty="0">
                <a:solidFill>
                  <a:schemeClr val="accent2"/>
                </a:solidFill>
              </a:rPr>
              <a:t> </a:t>
            </a:r>
            <a:r>
              <a:rPr lang="en-US" sz="1400" dirty="0">
                <a:solidFill>
                  <a:schemeClr val="accent2"/>
                </a:solidFill>
              </a:rPr>
              <a:t>: type of customer. Contract, Group, transient, Transient party.</a:t>
            </a:r>
          </a:p>
          <a:p>
            <a:pPr marL="285750" indent="-285750">
              <a:buFont typeface="Arial" panose="020B0604020202020204" pitchFamily="34" charset="0"/>
              <a:buChar char="•"/>
            </a:pPr>
            <a:r>
              <a:rPr lang="en-US" sz="1400" b="1" dirty="0" err="1">
                <a:solidFill>
                  <a:schemeClr val="accent2"/>
                </a:solidFill>
              </a:rPr>
              <a:t>adr</a:t>
            </a:r>
            <a:r>
              <a:rPr lang="en-US" sz="1400" dirty="0">
                <a:solidFill>
                  <a:schemeClr val="accent2"/>
                </a:solidFill>
              </a:rPr>
              <a:t> : Average Daily Rate as defined by dividing the sum of all lodging transactions by the total number of staying nights.</a:t>
            </a:r>
          </a:p>
          <a:p>
            <a:pPr marL="285750" indent="-285750">
              <a:buFont typeface="Arial" panose="020B0604020202020204" pitchFamily="34" charset="0"/>
              <a:buChar char="•"/>
            </a:pPr>
            <a:r>
              <a:rPr lang="en-US" sz="1400" b="1" dirty="0" err="1">
                <a:solidFill>
                  <a:schemeClr val="accent2"/>
                </a:solidFill>
              </a:rPr>
              <a:t>required_car_parking_spaces</a:t>
            </a:r>
            <a:r>
              <a:rPr lang="en-US" sz="1400" b="1" dirty="0">
                <a:solidFill>
                  <a:schemeClr val="accent2"/>
                </a:solidFill>
              </a:rPr>
              <a:t> </a:t>
            </a:r>
            <a:r>
              <a:rPr lang="en-US" sz="1400" dirty="0">
                <a:solidFill>
                  <a:schemeClr val="accent2"/>
                </a:solidFill>
              </a:rPr>
              <a:t>: Number of car parking spaces required by the customer</a:t>
            </a:r>
          </a:p>
          <a:p>
            <a:pPr marL="285750" indent="-285750">
              <a:buFont typeface="Arial" panose="020B0604020202020204" pitchFamily="34" charset="0"/>
              <a:buChar char="•"/>
            </a:pPr>
            <a:r>
              <a:rPr lang="en-US" sz="1400" b="1" dirty="0" err="1">
                <a:solidFill>
                  <a:schemeClr val="accent2"/>
                </a:solidFill>
              </a:rPr>
              <a:t>total_of_special_requests</a:t>
            </a:r>
            <a:r>
              <a:rPr lang="en-US" sz="1400" b="1" dirty="0">
                <a:solidFill>
                  <a:schemeClr val="accent2"/>
                </a:solidFill>
              </a:rPr>
              <a:t> </a:t>
            </a:r>
            <a:r>
              <a:rPr lang="en-US" sz="1400" dirty="0">
                <a:solidFill>
                  <a:schemeClr val="accent2"/>
                </a:solidFill>
              </a:rPr>
              <a:t>: Number of special requests made by the customer (e.g. twin bed or high floor).</a:t>
            </a:r>
          </a:p>
          <a:p>
            <a:pPr marL="285750" indent="-285750">
              <a:buFont typeface="Arial" panose="020B0604020202020204" pitchFamily="34" charset="0"/>
              <a:buChar char="•"/>
            </a:pPr>
            <a:r>
              <a:rPr lang="en-US" b="1" dirty="0" err="1">
                <a:solidFill>
                  <a:schemeClr val="accent2"/>
                </a:solidFill>
              </a:rPr>
              <a:t>r</a:t>
            </a:r>
            <a:r>
              <a:rPr lang="en-US" sz="1400" b="1" dirty="0" err="1">
                <a:solidFill>
                  <a:schemeClr val="accent2"/>
                </a:solidFill>
              </a:rPr>
              <a:t>eservation</a:t>
            </a:r>
            <a:r>
              <a:rPr lang="en-US" b="1" dirty="0" err="1">
                <a:solidFill>
                  <a:schemeClr val="accent2"/>
                </a:solidFill>
              </a:rPr>
              <a:t>_</a:t>
            </a:r>
            <a:r>
              <a:rPr lang="en-US" sz="1400" b="1" dirty="0" err="1">
                <a:solidFill>
                  <a:schemeClr val="accent2"/>
                </a:solidFill>
              </a:rPr>
              <a:t>status</a:t>
            </a:r>
            <a:r>
              <a:rPr lang="en-US" sz="1400" dirty="0">
                <a:solidFill>
                  <a:schemeClr val="accent2"/>
                </a:solidFill>
              </a:rPr>
              <a:t> : Reservation last status. </a:t>
            </a:r>
          </a:p>
          <a:p>
            <a:endParaRPr lang="en-IN" dirty="0"/>
          </a:p>
          <a:p>
            <a:endParaRPr lang="en-IN" dirty="0"/>
          </a:p>
        </p:txBody>
      </p:sp>
    </p:spTree>
    <p:extLst>
      <p:ext uri="{BB962C8B-B14F-4D97-AF65-F5344CB8AC3E}">
        <p14:creationId xmlns:p14="http://schemas.microsoft.com/office/powerpoint/2010/main" val="6116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55977"/>
            <a:ext cx="8991600" cy="738664"/>
          </a:xfrm>
          <a:prstGeom prst="rect">
            <a:avLst/>
          </a:prstGeom>
          <a:noFill/>
        </p:spPr>
        <p:txBody>
          <a:bodyPr wrap="square">
            <a:spAutoFit/>
          </a:bodyPr>
          <a:lstStyle/>
          <a:p>
            <a:r>
              <a:rPr lang="en-US" b="1" dirty="0">
                <a:solidFill>
                  <a:schemeClr val="tx1"/>
                </a:solidFill>
              </a:rPr>
              <a:t>                                                                  </a:t>
            </a:r>
          </a:p>
          <a:p>
            <a:r>
              <a:rPr lang="en-US" b="1" dirty="0">
                <a:solidFill>
                  <a:schemeClr val="tx1"/>
                </a:solidFill>
              </a:rPr>
              <a:t>                                                                     </a:t>
            </a:r>
            <a:r>
              <a:rPr lang="en-US" sz="2800" b="1" dirty="0">
                <a:solidFill>
                  <a:schemeClr val="tx1"/>
                </a:solidFill>
              </a:rPr>
              <a:t>Data Summary</a:t>
            </a:r>
          </a:p>
        </p:txBody>
      </p:sp>
      <p:pic>
        <p:nvPicPr>
          <p:cNvPr id="4" name="Picture 3">
            <a:extLst>
              <a:ext uri="{FF2B5EF4-FFF2-40B4-BE49-F238E27FC236}">
                <a16:creationId xmlns:a16="http://schemas.microsoft.com/office/drawing/2014/main" id="{26CA8195-2F7F-BD5F-8990-1A5236AB23B6}"/>
              </a:ext>
            </a:extLst>
          </p:cNvPr>
          <p:cNvPicPr>
            <a:picLocks noChangeAspect="1"/>
          </p:cNvPicPr>
          <p:nvPr/>
        </p:nvPicPr>
        <p:blipFill>
          <a:blip r:embed="rId3"/>
          <a:stretch>
            <a:fillRect/>
          </a:stretch>
        </p:blipFill>
        <p:spPr>
          <a:xfrm>
            <a:off x="742950" y="1066800"/>
            <a:ext cx="7575550" cy="3905250"/>
          </a:xfrm>
          <a:prstGeom prst="rect">
            <a:avLst/>
          </a:prstGeom>
        </p:spPr>
      </p:pic>
      <p:grpSp>
        <p:nvGrpSpPr>
          <p:cNvPr id="172" name="Group 171">
            <a:extLst>
              <a:ext uri="{FF2B5EF4-FFF2-40B4-BE49-F238E27FC236}">
                <a16:creationId xmlns:a16="http://schemas.microsoft.com/office/drawing/2014/main" id="{DC900172-8E83-4F3E-B8CD-9C3726AFE8AA}"/>
              </a:ext>
            </a:extLst>
          </p:cNvPr>
          <p:cNvGrpSpPr/>
          <p:nvPr/>
        </p:nvGrpSpPr>
        <p:grpSpPr>
          <a:xfrm>
            <a:off x="690932" y="4890784"/>
            <a:ext cx="7581240" cy="74520"/>
            <a:chOff x="690932" y="4890784"/>
            <a:chExt cx="7581240" cy="7452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27B0B34-82E1-47D9-8964-A7C2DBB216AE}"/>
                    </a:ext>
                  </a:extLst>
                </p14:cNvPr>
                <p14:cNvContentPartPr/>
                <p14:nvPr/>
              </p14:nvContentPartPr>
              <p14:xfrm>
                <a:off x="829172" y="4922464"/>
                <a:ext cx="360" cy="360"/>
              </p14:xfrm>
            </p:contentPart>
          </mc:Choice>
          <mc:Fallback xmlns="">
            <p:pic>
              <p:nvPicPr>
                <p:cNvPr id="2" name="Ink 1">
                  <a:extLst>
                    <a:ext uri="{FF2B5EF4-FFF2-40B4-BE49-F238E27FC236}">
                      <a16:creationId xmlns:a16="http://schemas.microsoft.com/office/drawing/2014/main" id="{D27B0B34-82E1-47D9-8964-A7C2DBB216AE}"/>
                    </a:ext>
                  </a:extLst>
                </p:cNvPr>
                <p:cNvPicPr/>
                <p:nvPr/>
              </p:nvPicPr>
              <p:blipFill>
                <a:blip r:embed="rId5"/>
                <a:stretch>
                  <a:fillRect/>
                </a:stretch>
              </p:blipFill>
              <p:spPr>
                <a:xfrm>
                  <a:off x="82017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4D521C2-668C-4B36-B0F9-82F27F14FC78}"/>
                    </a:ext>
                  </a:extLst>
                </p14:cNvPr>
                <p14:cNvContentPartPr/>
                <p14:nvPr/>
              </p14:nvContentPartPr>
              <p14:xfrm>
                <a:off x="690932" y="4943704"/>
                <a:ext cx="360" cy="360"/>
              </p14:xfrm>
            </p:contentPart>
          </mc:Choice>
          <mc:Fallback xmlns="">
            <p:pic>
              <p:nvPicPr>
                <p:cNvPr id="5" name="Ink 4">
                  <a:extLst>
                    <a:ext uri="{FF2B5EF4-FFF2-40B4-BE49-F238E27FC236}">
                      <a16:creationId xmlns:a16="http://schemas.microsoft.com/office/drawing/2014/main" id="{E4D521C2-668C-4B36-B0F9-82F27F14FC78}"/>
                    </a:ext>
                  </a:extLst>
                </p:cNvPr>
                <p:cNvPicPr/>
                <p:nvPr/>
              </p:nvPicPr>
              <p:blipFill>
                <a:blip r:embed="rId5"/>
                <a:stretch>
                  <a:fillRect/>
                </a:stretch>
              </p:blipFill>
              <p:spPr>
                <a:xfrm>
                  <a:off x="681932" y="49350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E8636B7-5CB6-4708-8625-40E51FE80CBB}"/>
                    </a:ext>
                  </a:extLst>
                </p14:cNvPr>
                <p14:cNvContentPartPr/>
                <p14:nvPr/>
              </p14:nvContentPartPr>
              <p14:xfrm>
                <a:off x="765452" y="4922464"/>
                <a:ext cx="360" cy="360"/>
              </p14:xfrm>
            </p:contentPart>
          </mc:Choice>
          <mc:Fallback xmlns="">
            <p:pic>
              <p:nvPicPr>
                <p:cNvPr id="6" name="Ink 5">
                  <a:extLst>
                    <a:ext uri="{FF2B5EF4-FFF2-40B4-BE49-F238E27FC236}">
                      <a16:creationId xmlns:a16="http://schemas.microsoft.com/office/drawing/2014/main" id="{7E8636B7-5CB6-4708-8625-40E51FE80CBB}"/>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53D75D7-5B8D-4D73-9D78-A759CF8D46B4}"/>
                    </a:ext>
                  </a:extLst>
                </p14:cNvPr>
                <p14:cNvContentPartPr/>
                <p14:nvPr/>
              </p14:nvContentPartPr>
              <p14:xfrm>
                <a:off x="765452" y="4922464"/>
                <a:ext cx="360" cy="360"/>
              </p14:xfrm>
            </p:contentPart>
          </mc:Choice>
          <mc:Fallback xmlns="">
            <p:pic>
              <p:nvPicPr>
                <p:cNvPr id="7" name="Ink 6">
                  <a:extLst>
                    <a:ext uri="{FF2B5EF4-FFF2-40B4-BE49-F238E27FC236}">
                      <a16:creationId xmlns:a16="http://schemas.microsoft.com/office/drawing/2014/main" id="{253D75D7-5B8D-4D73-9D78-A759CF8D46B4}"/>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5482857-DC61-42B5-8664-1C1E274C1F8A}"/>
                    </a:ext>
                  </a:extLst>
                </p14:cNvPr>
                <p14:cNvContentPartPr/>
                <p14:nvPr/>
              </p14:nvContentPartPr>
              <p14:xfrm>
                <a:off x="765452" y="4922464"/>
                <a:ext cx="360" cy="360"/>
              </p14:xfrm>
            </p:contentPart>
          </mc:Choice>
          <mc:Fallback xmlns="">
            <p:pic>
              <p:nvPicPr>
                <p:cNvPr id="8" name="Ink 7">
                  <a:extLst>
                    <a:ext uri="{FF2B5EF4-FFF2-40B4-BE49-F238E27FC236}">
                      <a16:creationId xmlns:a16="http://schemas.microsoft.com/office/drawing/2014/main" id="{C5482857-DC61-42B5-8664-1C1E274C1F8A}"/>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41E3D58-360F-4F0A-AA2C-5CA1FFF7F7BF}"/>
                    </a:ext>
                  </a:extLst>
                </p14:cNvPr>
                <p14:cNvContentPartPr/>
                <p14:nvPr/>
              </p14:nvContentPartPr>
              <p14:xfrm>
                <a:off x="765452" y="4922464"/>
                <a:ext cx="360" cy="360"/>
              </p14:xfrm>
            </p:contentPart>
          </mc:Choice>
          <mc:Fallback xmlns="">
            <p:pic>
              <p:nvPicPr>
                <p:cNvPr id="9" name="Ink 8">
                  <a:extLst>
                    <a:ext uri="{FF2B5EF4-FFF2-40B4-BE49-F238E27FC236}">
                      <a16:creationId xmlns:a16="http://schemas.microsoft.com/office/drawing/2014/main" id="{041E3D58-360F-4F0A-AA2C-5CA1FFF7F7BF}"/>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7AE493-DBA0-4DBD-88F3-D09DBDEACD08}"/>
                    </a:ext>
                  </a:extLst>
                </p14:cNvPr>
                <p14:cNvContentPartPr/>
                <p14:nvPr/>
              </p14:nvContentPartPr>
              <p14:xfrm>
                <a:off x="754292" y="4922464"/>
                <a:ext cx="360" cy="360"/>
              </p14:xfrm>
            </p:contentPart>
          </mc:Choice>
          <mc:Fallback xmlns="">
            <p:pic>
              <p:nvPicPr>
                <p:cNvPr id="11" name="Ink 10">
                  <a:extLst>
                    <a:ext uri="{FF2B5EF4-FFF2-40B4-BE49-F238E27FC236}">
                      <a16:creationId xmlns:a16="http://schemas.microsoft.com/office/drawing/2014/main" id="{3A7AE493-DBA0-4DBD-88F3-D09DBDEACD08}"/>
                    </a:ext>
                  </a:extLst>
                </p:cNvPr>
                <p:cNvPicPr/>
                <p:nvPr/>
              </p:nvPicPr>
              <p:blipFill>
                <a:blip r:embed="rId12"/>
                <a:stretch>
                  <a:fillRect/>
                </a:stretch>
              </p:blipFill>
              <p:spPr>
                <a:xfrm>
                  <a:off x="6916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1D9A7A24-3B84-4023-A6C6-1FF9873E17D6}"/>
                    </a:ext>
                  </a:extLst>
                </p14:cNvPr>
                <p14:cNvContentPartPr/>
                <p14:nvPr/>
              </p14:nvContentPartPr>
              <p14:xfrm>
                <a:off x="914132" y="4943704"/>
                <a:ext cx="360" cy="360"/>
              </p14:xfrm>
            </p:contentPart>
          </mc:Choice>
          <mc:Fallback xmlns="">
            <p:pic>
              <p:nvPicPr>
                <p:cNvPr id="15" name="Ink 14">
                  <a:extLst>
                    <a:ext uri="{FF2B5EF4-FFF2-40B4-BE49-F238E27FC236}">
                      <a16:creationId xmlns:a16="http://schemas.microsoft.com/office/drawing/2014/main" id="{1D9A7A24-3B84-4023-A6C6-1FF9873E17D6}"/>
                    </a:ext>
                  </a:extLst>
                </p:cNvPr>
                <p:cNvPicPr/>
                <p:nvPr/>
              </p:nvPicPr>
              <p:blipFill>
                <a:blip r:embed="rId12"/>
                <a:stretch>
                  <a:fillRect/>
                </a:stretch>
              </p:blipFill>
              <p:spPr>
                <a:xfrm>
                  <a:off x="85113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D6252ADE-5E71-40B9-8E8D-D5A5558FD1DF}"/>
                    </a:ext>
                  </a:extLst>
                </p14:cNvPr>
                <p14:cNvContentPartPr/>
                <p14:nvPr/>
              </p14:nvContentPartPr>
              <p14:xfrm>
                <a:off x="914132" y="4943704"/>
                <a:ext cx="360" cy="360"/>
              </p14:xfrm>
            </p:contentPart>
          </mc:Choice>
          <mc:Fallback xmlns="">
            <p:pic>
              <p:nvPicPr>
                <p:cNvPr id="16" name="Ink 15">
                  <a:extLst>
                    <a:ext uri="{FF2B5EF4-FFF2-40B4-BE49-F238E27FC236}">
                      <a16:creationId xmlns:a16="http://schemas.microsoft.com/office/drawing/2014/main" id="{D6252ADE-5E71-40B9-8E8D-D5A5558FD1DF}"/>
                    </a:ext>
                  </a:extLst>
                </p:cNvPr>
                <p:cNvPicPr/>
                <p:nvPr/>
              </p:nvPicPr>
              <p:blipFill>
                <a:blip r:embed="rId12"/>
                <a:stretch>
                  <a:fillRect/>
                </a:stretch>
              </p:blipFill>
              <p:spPr>
                <a:xfrm>
                  <a:off x="85113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24C2B886-0E5C-4857-8A43-CC66FB7C65A6}"/>
                    </a:ext>
                  </a:extLst>
                </p14:cNvPr>
                <p14:cNvContentPartPr/>
                <p14:nvPr/>
              </p14:nvContentPartPr>
              <p14:xfrm>
                <a:off x="765452" y="4933264"/>
                <a:ext cx="360" cy="360"/>
              </p14:xfrm>
            </p:contentPart>
          </mc:Choice>
          <mc:Fallback xmlns="">
            <p:pic>
              <p:nvPicPr>
                <p:cNvPr id="20" name="Ink 19">
                  <a:extLst>
                    <a:ext uri="{FF2B5EF4-FFF2-40B4-BE49-F238E27FC236}">
                      <a16:creationId xmlns:a16="http://schemas.microsoft.com/office/drawing/2014/main" id="{24C2B886-0E5C-4857-8A43-CC66FB7C65A6}"/>
                    </a:ext>
                  </a:extLst>
                </p:cNvPr>
                <p:cNvPicPr/>
                <p:nvPr/>
              </p:nvPicPr>
              <p:blipFill>
                <a:blip r:embed="rId12"/>
                <a:stretch>
                  <a:fillRect/>
                </a:stretch>
              </p:blipFill>
              <p:spPr>
                <a:xfrm>
                  <a:off x="7024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B11844D-D6CD-4D7F-B7C3-D09CC045CDC2}"/>
                    </a:ext>
                  </a:extLst>
                </p14:cNvPr>
                <p14:cNvContentPartPr/>
                <p14:nvPr/>
              </p14:nvContentPartPr>
              <p14:xfrm>
                <a:off x="1084412" y="4943704"/>
                <a:ext cx="360" cy="360"/>
              </p14:xfrm>
            </p:contentPart>
          </mc:Choice>
          <mc:Fallback xmlns="">
            <p:pic>
              <p:nvPicPr>
                <p:cNvPr id="12" name="Ink 11">
                  <a:extLst>
                    <a:ext uri="{FF2B5EF4-FFF2-40B4-BE49-F238E27FC236}">
                      <a16:creationId xmlns:a16="http://schemas.microsoft.com/office/drawing/2014/main" id="{1B11844D-D6CD-4D7F-B7C3-D09CC045CDC2}"/>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6B08EC0C-5CD6-4CAC-8F89-6707B8B84ABD}"/>
                    </a:ext>
                  </a:extLst>
                </p14:cNvPr>
                <p14:cNvContentPartPr/>
                <p14:nvPr/>
              </p14:nvContentPartPr>
              <p14:xfrm>
                <a:off x="1084412" y="4943704"/>
                <a:ext cx="360" cy="360"/>
              </p14:xfrm>
            </p:contentPart>
          </mc:Choice>
          <mc:Fallback xmlns="">
            <p:pic>
              <p:nvPicPr>
                <p:cNvPr id="13" name="Ink 12">
                  <a:extLst>
                    <a:ext uri="{FF2B5EF4-FFF2-40B4-BE49-F238E27FC236}">
                      <a16:creationId xmlns:a16="http://schemas.microsoft.com/office/drawing/2014/main" id="{6B08EC0C-5CD6-4CAC-8F89-6707B8B84ABD}"/>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0DD3922-D5B8-463F-8C46-3DA6D248F4CE}"/>
                    </a:ext>
                  </a:extLst>
                </p14:cNvPr>
                <p14:cNvContentPartPr/>
                <p14:nvPr/>
              </p14:nvContentPartPr>
              <p14:xfrm>
                <a:off x="1084412" y="4943704"/>
                <a:ext cx="360" cy="360"/>
              </p14:xfrm>
            </p:contentPart>
          </mc:Choice>
          <mc:Fallback xmlns="">
            <p:pic>
              <p:nvPicPr>
                <p:cNvPr id="14" name="Ink 13">
                  <a:extLst>
                    <a:ext uri="{FF2B5EF4-FFF2-40B4-BE49-F238E27FC236}">
                      <a16:creationId xmlns:a16="http://schemas.microsoft.com/office/drawing/2014/main" id="{B0DD3922-D5B8-463F-8C46-3DA6D248F4CE}"/>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BF13256F-29D0-4E49-A798-EF0FCC12F7BF}"/>
                    </a:ext>
                  </a:extLst>
                </p14:cNvPr>
                <p14:cNvContentPartPr/>
                <p14:nvPr/>
              </p14:nvContentPartPr>
              <p14:xfrm>
                <a:off x="1307252" y="4964944"/>
                <a:ext cx="360" cy="360"/>
              </p14:xfrm>
            </p:contentPart>
          </mc:Choice>
          <mc:Fallback xmlns="">
            <p:pic>
              <p:nvPicPr>
                <p:cNvPr id="21" name="Ink 20">
                  <a:extLst>
                    <a:ext uri="{FF2B5EF4-FFF2-40B4-BE49-F238E27FC236}">
                      <a16:creationId xmlns:a16="http://schemas.microsoft.com/office/drawing/2014/main" id="{BF13256F-29D0-4E49-A798-EF0FCC12F7BF}"/>
                    </a:ext>
                  </a:extLst>
                </p:cNvPr>
                <p:cNvPicPr/>
                <p:nvPr/>
              </p:nvPicPr>
              <p:blipFill>
                <a:blip r:embed="rId12"/>
                <a:stretch>
                  <a:fillRect/>
                </a:stretch>
              </p:blipFill>
              <p:spPr>
                <a:xfrm>
                  <a:off x="1244612" y="49023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977177FA-72B8-4F12-9E63-037314F3D9BD}"/>
                    </a:ext>
                  </a:extLst>
                </p14:cNvPr>
                <p14:cNvContentPartPr/>
                <p14:nvPr/>
              </p14:nvContentPartPr>
              <p14:xfrm>
                <a:off x="1307252" y="4964944"/>
                <a:ext cx="360" cy="360"/>
              </p14:xfrm>
            </p:contentPart>
          </mc:Choice>
          <mc:Fallback xmlns="">
            <p:pic>
              <p:nvPicPr>
                <p:cNvPr id="22" name="Ink 21">
                  <a:extLst>
                    <a:ext uri="{FF2B5EF4-FFF2-40B4-BE49-F238E27FC236}">
                      <a16:creationId xmlns:a16="http://schemas.microsoft.com/office/drawing/2014/main" id="{977177FA-72B8-4F12-9E63-037314F3D9BD}"/>
                    </a:ext>
                  </a:extLst>
                </p:cNvPr>
                <p:cNvPicPr/>
                <p:nvPr/>
              </p:nvPicPr>
              <p:blipFill>
                <a:blip r:embed="rId12"/>
                <a:stretch>
                  <a:fillRect/>
                </a:stretch>
              </p:blipFill>
              <p:spPr>
                <a:xfrm>
                  <a:off x="1244612" y="49023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4C4A876E-0974-4F5A-B9A5-DBAE0F4FDA59}"/>
                    </a:ext>
                  </a:extLst>
                </p14:cNvPr>
                <p14:cNvContentPartPr/>
                <p14:nvPr/>
              </p14:nvContentPartPr>
              <p14:xfrm>
                <a:off x="1169012" y="4943704"/>
                <a:ext cx="360" cy="360"/>
              </p14:xfrm>
            </p:contentPart>
          </mc:Choice>
          <mc:Fallback xmlns="">
            <p:pic>
              <p:nvPicPr>
                <p:cNvPr id="25" name="Ink 24">
                  <a:extLst>
                    <a:ext uri="{FF2B5EF4-FFF2-40B4-BE49-F238E27FC236}">
                      <a16:creationId xmlns:a16="http://schemas.microsoft.com/office/drawing/2014/main" id="{4C4A876E-0974-4F5A-B9A5-DBAE0F4FDA59}"/>
                    </a:ext>
                  </a:extLst>
                </p:cNvPr>
                <p:cNvPicPr/>
                <p:nvPr/>
              </p:nvPicPr>
              <p:blipFill>
                <a:blip r:embed="rId12"/>
                <a:stretch>
                  <a:fillRect/>
                </a:stretch>
              </p:blipFill>
              <p:spPr>
                <a:xfrm>
                  <a:off x="110637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0411B57D-3655-4018-8B06-22147270D09F}"/>
                    </a:ext>
                  </a:extLst>
                </p14:cNvPr>
                <p14:cNvContentPartPr/>
                <p14:nvPr/>
              </p14:nvContentPartPr>
              <p14:xfrm>
                <a:off x="1541252" y="4912024"/>
                <a:ext cx="360" cy="360"/>
              </p14:xfrm>
            </p:contentPart>
          </mc:Choice>
          <mc:Fallback xmlns="">
            <p:pic>
              <p:nvPicPr>
                <p:cNvPr id="26" name="Ink 25">
                  <a:extLst>
                    <a:ext uri="{FF2B5EF4-FFF2-40B4-BE49-F238E27FC236}">
                      <a16:creationId xmlns:a16="http://schemas.microsoft.com/office/drawing/2014/main" id="{0411B57D-3655-4018-8B06-22147270D09F}"/>
                    </a:ext>
                  </a:extLst>
                </p:cNvPr>
                <p:cNvPicPr/>
                <p:nvPr/>
              </p:nvPicPr>
              <p:blipFill>
                <a:blip r:embed="rId12"/>
                <a:stretch>
                  <a:fillRect/>
                </a:stretch>
              </p:blipFill>
              <p:spPr>
                <a:xfrm>
                  <a:off x="14786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A91123CA-FB4D-4D99-B148-4C260A8602EC}"/>
                    </a:ext>
                  </a:extLst>
                </p14:cNvPr>
                <p14:cNvContentPartPr/>
                <p14:nvPr/>
              </p14:nvContentPartPr>
              <p14:xfrm>
                <a:off x="1541252" y="4912024"/>
                <a:ext cx="360" cy="360"/>
              </p14:xfrm>
            </p:contentPart>
          </mc:Choice>
          <mc:Fallback xmlns="">
            <p:pic>
              <p:nvPicPr>
                <p:cNvPr id="27" name="Ink 26">
                  <a:extLst>
                    <a:ext uri="{FF2B5EF4-FFF2-40B4-BE49-F238E27FC236}">
                      <a16:creationId xmlns:a16="http://schemas.microsoft.com/office/drawing/2014/main" id="{A91123CA-FB4D-4D99-B148-4C260A8602EC}"/>
                    </a:ext>
                  </a:extLst>
                </p:cNvPr>
                <p:cNvPicPr/>
                <p:nvPr/>
              </p:nvPicPr>
              <p:blipFill>
                <a:blip r:embed="rId12"/>
                <a:stretch>
                  <a:fillRect/>
                </a:stretch>
              </p:blipFill>
              <p:spPr>
                <a:xfrm>
                  <a:off x="14786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392A5864-E7FE-4253-9C78-6CD9761C1D80}"/>
                    </a:ext>
                  </a:extLst>
                </p14:cNvPr>
                <p14:cNvContentPartPr/>
                <p14:nvPr/>
              </p14:nvContentPartPr>
              <p14:xfrm>
                <a:off x="1435052" y="4912024"/>
                <a:ext cx="360" cy="360"/>
              </p14:xfrm>
            </p:contentPart>
          </mc:Choice>
          <mc:Fallback xmlns="">
            <p:pic>
              <p:nvPicPr>
                <p:cNvPr id="30" name="Ink 29">
                  <a:extLst>
                    <a:ext uri="{FF2B5EF4-FFF2-40B4-BE49-F238E27FC236}">
                      <a16:creationId xmlns:a16="http://schemas.microsoft.com/office/drawing/2014/main" id="{392A5864-E7FE-4253-9C78-6CD9761C1D80}"/>
                    </a:ext>
                  </a:extLst>
                </p:cNvPr>
                <p:cNvPicPr/>
                <p:nvPr/>
              </p:nvPicPr>
              <p:blipFill>
                <a:blip r:embed="rId12"/>
                <a:stretch>
                  <a:fillRect/>
                </a:stretch>
              </p:blipFill>
              <p:spPr>
                <a:xfrm>
                  <a:off x="1372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22EEC4EB-412D-4695-A055-7B650C26D460}"/>
                    </a:ext>
                  </a:extLst>
                </p14:cNvPr>
                <p14:cNvContentPartPr/>
                <p14:nvPr/>
              </p14:nvContentPartPr>
              <p14:xfrm>
                <a:off x="1690292" y="4912024"/>
                <a:ext cx="360" cy="360"/>
              </p14:xfrm>
            </p:contentPart>
          </mc:Choice>
          <mc:Fallback xmlns="">
            <p:pic>
              <p:nvPicPr>
                <p:cNvPr id="32" name="Ink 31">
                  <a:extLst>
                    <a:ext uri="{FF2B5EF4-FFF2-40B4-BE49-F238E27FC236}">
                      <a16:creationId xmlns:a16="http://schemas.microsoft.com/office/drawing/2014/main" id="{22EEC4EB-412D-4695-A055-7B650C26D460}"/>
                    </a:ext>
                  </a:extLst>
                </p:cNvPr>
                <p:cNvPicPr/>
                <p:nvPr/>
              </p:nvPicPr>
              <p:blipFill>
                <a:blip r:embed="rId12"/>
                <a:stretch>
                  <a:fillRect/>
                </a:stretch>
              </p:blipFill>
              <p:spPr>
                <a:xfrm>
                  <a:off x="1627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5CD45369-B6CB-4E52-805C-EDA7871932D0}"/>
                    </a:ext>
                  </a:extLst>
                </p14:cNvPr>
                <p14:cNvContentPartPr/>
                <p14:nvPr/>
              </p14:nvContentPartPr>
              <p14:xfrm>
                <a:off x="1690292" y="4912024"/>
                <a:ext cx="360" cy="360"/>
              </p14:xfrm>
            </p:contentPart>
          </mc:Choice>
          <mc:Fallback xmlns="">
            <p:pic>
              <p:nvPicPr>
                <p:cNvPr id="33" name="Ink 32">
                  <a:extLst>
                    <a:ext uri="{FF2B5EF4-FFF2-40B4-BE49-F238E27FC236}">
                      <a16:creationId xmlns:a16="http://schemas.microsoft.com/office/drawing/2014/main" id="{5CD45369-B6CB-4E52-805C-EDA7871932D0}"/>
                    </a:ext>
                  </a:extLst>
                </p:cNvPr>
                <p:cNvPicPr/>
                <p:nvPr/>
              </p:nvPicPr>
              <p:blipFill>
                <a:blip r:embed="rId12"/>
                <a:stretch>
                  <a:fillRect/>
                </a:stretch>
              </p:blipFill>
              <p:spPr>
                <a:xfrm>
                  <a:off x="1627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0A9297EE-86F6-4279-B77A-085A4CDA0B65}"/>
                    </a:ext>
                  </a:extLst>
                </p14:cNvPr>
                <p14:cNvContentPartPr/>
                <p14:nvPr/>
              </p14:nvContentPartPr>
              <p14:xfrm>
                <a:off x="1647812" y="4912024"/>
                <a:ext cx="360" cy="360"/>
              </p14:xfrm>
            </p:contentPart>
          </mc:Choice>
          <mc:Fallback xmlns="">
            <p:pic>
              <p:nvPicPr>
                <p:cNvPr id="35" name="Ink 34">
                  <a:extLst>
                    <a:ext uri="{FF2B5EF4-FFF2-40B4-BE49-F238E27FC236}">
                      <a16:creationId xmlns:a16="http://schemas.microsoft.com/office/drawing/2014/main" id="{0A9297EE-86F6-4279-B77A-085A4CDA0B65}"/>
                    </a:ext>
                  </a:extLst>
                </p:cNvPr>
                <p:cNvPicPr/>
                <p:nvPr/>
              </p:nvPicPr>
              <p:blipFill>
                <a:blip r:embed="rId12"/>
                <a:stretch>
                  <a:fillRect/>
                </a:stretch>
              </p:blipFill>
              <p:spPr>
                <a:xfrm>
                  <a:off x="15848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D374C466-0389-4275-A1E7-DF86A5D6B9EE}"/>
                    </a:ext>
                  </a:extLst>
                </p14:cNvPr>
                <p14:cNvContentPartPr/>
                <p14:nvPr/>
              </p14:nvContentPartPr>
              <p14:xfrm>
                <a:off x="1934732" y="4890784"/>
                <a:ext cx="360" cy="360"/>
              </p14:xfrm>
            </p:contentPart>
          </mc:Choice>
          <mc:Fallback xmlns="">
            <p:pic>
              <p:nvPicPr>
                <p:cNvPr id="37" name="Ink 36">
                  <a:extLst>
                    <a:ext uri="{FF2B5EF4-FFF2-40B4-BE49-F238E27FC236}">
                      <a16:creationId xmlns:a16="http://schemas.microsoft.com/office/drawing/2014/main" id="{D374C466-0389-4275-A1E7-DF86A5D6B9EE}"/>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AAA1BEB7-B2DA-460A-81A5-840AA0D08482}"/>
                    </a:ext>
                  </a:extLst>
                </p14:cNvPr>
                <p14:cNvContentPartPr/>
                <p14:nvPr/>
              </p14:nvContentPartPr>
              <p14:xfrm>
                <a:off x="1934732" y="4890784"/>
                <a:ext cx="360" cy="360"/>
              </p14:xfrm>
            </p:contentPart>
          </mc:Choice>
          <mc:Fallback xmlns="">
            <p:pic>
              <p:nvPicPr>
                <p:cNvPr id="38" name="Ink 37">
                  <a:extLst>
                    <a:ext uri="{FF2B5EF4-FFF2-40B4-BE49-F238E27FC236}">
                      <a16:creationId xmlns:a16="http://schemas.microsoft.com/office/drawing/2014/main" id="{AAA1BEB7-B2DA-460A-81A5-840AA0D08482}"/>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42B57E59-2B78-4A3A-AD01-2DBB344D0199}"/>
                    </a:ext>
                  </a:extLst>
                </p14:cNvPr>
                <p14:cNvContentPartPr/>
                <p14:nvPr/>
              </p14:nvContentPartPr>
              <p14:xfrm>
                <a:off x="1934732" y="4890784"/>
                <a:ext cx="360" cy="360"/>
              </p14:xfrm>
            </p:contentPart>
          </mc:Choice>
          <mc:Fallback xmlns="">
            <p:pic>
              <p:nvPicPr>
                <p:cNvPr id="39" name="Ink 38">
                  <a:extLst>
                    <a:ext uri="{FF2B5EF4-FFF2-40B4-BE49-F238E27FC236}">
                      <a16:creationId xmlns:a16="http://schemas.microsoft.com/office/drawing/2014/main" id="{42B57E59-2B78-4A3A-AD01-2DBB344D0199}"/>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Ink 39">
                  <a:extLst>
                    <a:ext uri="{FF2B5EF4-FFF2-40B4-BE49-F238E27FC236}">
                      <a16:creationId xmlns:a16="http://schemas.microsoft.com/office/drawing/2014/main" id="{79B0AD33-4497-480F-8E9B-96D17024238A}"/>
                    </a:ext>
                  </a:extLst>
                </p14:cNvPr>
                <p14:cNvContentPartPr/>
                <p14:nvPr/>
              </p14:nvContentPartPr>
              <p14:xfrm>
                <a:off x="1796492" y="4933264"/>
                <a:ext cx="360" cy="360"/>
              </p14:xfrm>
            </p:contentPart>
          </mc:Choice>
          <mc:Fallback xmlns="">
            <p:pic>
              <p:nvPicPr>
                <p:cNvPr id="40" name="Ink 39">
                  <a:extLst>
                    <a:ext uri="{FF2B5EF4-FFF2-40B4-BE49-F238E27FC236}">
                      <a16:creationId xmlns:a16="http://schemas.microsoft.com/office/drawing/2014/main" id="{79B0AD33-4497-480F-8E9B-96D17024238A}"/>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7410DE2C-7E4E-40A0-897F-9AE2FEDA3653}"/>
                    </a:ext>
                  </a:extLst>
                </p14:cNvPr>
                <p14:cNvContentPartPr/>
                <p14:nvPr/>
              </p14:nvContentPartPr>
              <p14:xfrm>
                <a:off x="1796492" y="4933264"/>
                <a:ext cx="360" cy="360"/>
              </p14:xfrm>
            </p:contentPart>
          </mc:Choice>
          <mc:Fallback xmlns="">
            <p:pic>
              <p:nvPicPr>
                <p:cNvPr id="41" name="Ink 40">
                  <a:extLst>
                    <a:ext uri="{FF2B5EF4-FFF2-40B4-BE49-F238E27FC236}">
                      <a16:creationId xmlns:a16="http://schemas.microsoft.com/office/drawing/2014/main" id="{7410DE2C-7E4E-40A0-897F-9AE2FEDA3653}"/>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54815BA-6CF0-4BDB-A145-50204A48BD5E}"/>
                    </a:ext>
                  </a:extLst>
                </p14:cNvPr>
                <p14:cNvContentPartPr/>
                <p14:nvPr/>
              </p14:nvContentPartPr>
              <p14:xfrm>
                <a:off x="1796492" y="4933264"/>
                <a:ext cx="360" cy="360"/>
              </p14:xfrm>
            </p:contentPart>
          </mc:Choice>
          <mc:Fallback xmlns="">
            <p:pic>
              <p:nvPicPr>
                <p:cNvPr id="42" name="Ink 41">
                  <a:extLst>
                    <a:ext uri="{FF2B5EF4-FFF2-40B4-BE49-F238E27FC236}">
                      <a16:creationId xmlns:a16="http://schemas.microsoft.com/office/drawing/2014/main" id="{D54815BA-6CF0-4BDB-A145-50204A48BD5E}"/>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2121E132-7FA9-458C-B5A4-CA8C9037D4E6}"/>
                    </a:ext>
                  </a:extLst>
                </p14:cNvPr>
                <p14:cNvContentPartPr/>
                <p14:nvPr/>
              </p14:nvContentPartPr>
              <p14:xfrm>
                <a:off x="1913492" y="4933264"/>
                <a:ext cx="360" cy="360"/>
              </p14:xfrm>
            </p:contentPart>
          </mc:Choice>
          <mc:Fallback xmlns="">
            <p:pic>
              <p:nvPicPr>
                <p:cNvPr id="43" name="Ink 42">
                  <a:extLst>
                    <a:ext uri="{FF2B5EF4-FFF2-40B4-BE49-F238E27FC236}">
                      <a16:creationId xmlns:a16="http://schemas.microsoft.com/office/drawing/2014/main" id="{2121E132-7FA9-458C-B5A4-CA8C9037D4E6}"/>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BF0E6B04-3A24-4E2A-B7A9-A6A842C9E3EB}"/>
                    </a:ext>
                  </a:extLst>
                </p14:cNvPr>
                <p14:cNvContentPartPr/>
                <p14:nvPr/>
              </p14:nvContentPartPr>
              <p14:xfrm>
                <a:off x="1913492" y="4933264"/>
                <a:ext cx="360" cy="360"/>
              </p14:xfrm>
            </p:contentPart>
          </mc:Choice>
          <mc:Fallback xmlns="">
            <p:pic>
              <p:nvPicPr>
                <p:cNvPr id="44" name="Ink 43">
                  <a:extLst>
                    <a:ext uri="{FF2B5EF4-FFF2-40B4-BE49-F238E27FC236}">
                      <a16:creationId xmlns:a16="http://schemas.microsoft.com/office/drawing/2014/main" id="{BF0E6B04-3A24-4E2A-B7A9-A6A842C9E3EB}"/>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AB0C4F91-E75E-4308-A72C-DAC9633C3C41}"/>
                    </a:ext>
                  </a:extLst>
                </p14:cNvPr>
                <p14:cNvContentPartPr/>
                <p14:nvPr/>
              </p14:nvContentPartPr>
              <p14:xfrm>
                <a:off x="1913492" y="4933264"/>
                <a:ext cx="360" cy="360"/>
              </p14:xfrm>
            </p:contentPart>
          </mc:Choice>
          <mc:Fallback xmlns="">
            <p:pic>
              <p:nvPicPr>
                <p:cNvPr id="45" name="Ink 44">
                  <a:extLst>
                    <a:ext uri="{FF2B5EF4-FFF2-40B4-BE49-F238E27FC236}">
                      <a16:creationId xmlns:a16="http://schemas.microsoft.com/office/drawing/2014/main" id="{AB0C4F91-E75E-4308-A72C-DAC9633C3C41}"/>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470139B-E12D-4A07-8709-651E62E1B620}"/>
                    </a:ext>
                  </a:extLst>
                </p14:cNvPr>
                <p14:cNvContentPartPr/>
                <p14:nvPr/>
              </p14:nvContentPartPr>
              <p14:xfrm>
                <a:off x="2008892" y="4933264"/>
                <a:ext cx="360" cy="360"/>
              </p14:xfrm>
            </p:contentPart>
          </mc:Choice>
          <mc:Fallback xmlns="">
            <p:pic>
              <p:nvPicPr>
                <p:cNvPr id="46" name="Ink 45">
                  <a:extLst>
                    <a:ext uri="{FF2B5EF4-FFF2-40B4-BE49-F238E27FC236}">
                      <a16:creationId xmlns:a16="http://schemas.microsoft.com/office/drawing/2014/main" id="{3470139B-E12D-4A07-8709-651E62E1B620}"/>
                    </a:ext>
                  </a:extLst>
                </p:cNvPr>
                <p:cNvPicPr/>
                <p:nvPr/>
              </p:nvPicPr>
              <p:blipFill>
                <a:blip r:embed="rId12"/>
                <a:stretch>
                  <a:fillRect/>
                </a:stretch>
              </p:blipFill>
              <p:spPr>
                <a:xfrm>
                  <a:off x="19462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B687E4AA-F966-43A5-B66C-1A9A23DE0722}"/>
                    </a:ext>
                  </a:extLst>
                </p14:cNvPr>
                <p14:cNvContentPartPr/>
                <p14:nvPr/>
              </p14:nvContentPartPr>
              <p14:xfrm>
                <a:off x="2008892" y="4933264"/>
                <a:ext cx="360" cy="360"/>
              </p14:xfrm>
            </p:contentPart>
          </mc:Choice>
          <mc:Fallback xmlns="">
            <p:pic>
              <p:nvPicPr>
                <p:cNvPr id="47" name="Ink 46">
                  <a:extLst>
                    <a:ext uri="{FF2B5EF4-FFF2-40B4-BE49-F238E27FC236}">
                      <a16:creationId xmlns:a16="http://schemas.microsoft.com/office/drawing/2014/main" id="{B687E4AA-F966-43A5-B66C-1A9A23DE0722}"/>
                    </a:ext>
                  </a:extLst>
                </p:cNvPr>
                <p:cNvPicPr/>
                <p:nvPr/>
              </p:nvPicPr>
              <p:blipFill>
                <a:blip r:embed="rId12"/>
                <a:stretch>
                  <a:fillRect/>
                </a:stretch>
              </p:blipFill>
              <p:spPr>
                <a:xfrm>
                  <a:off x="19462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Ink 47">
                  <a:extLst>
                    <a:ext uri="{FF2B5EF4-FFF2-40B4-BE49-F238E27FC236}">
                      <a16:creationId xmlns:a16="http://schemas.microsoft.com/office/drawing/2014/main" id="{A0BA4985-F824-4C04-80D9-8E8246AE9E9B}"/>
                    </a:ext>
                  </a:extLst>
                </p14:cNvPr>
                <p14:cNvContentPartPr/>
                <p14:nvPr/>
              </p14:nvContentPartPr>
              <p14:xfrm>
                <a:off x="2136692" y="4922464"/>
                <a:ext cx="360" cy="360"/>
              </p14:xfrm>
            </p:contentPart>
          </mc:Choice>
          <mc:Fallback xmlns="">
            <p:pic>
              <p:nvPicPr>
                <p:cNvPr id="48" name="Ink 47">
                  <a:extLst>
                    <a:ext uri="{FF2B5EF4-FFF2-40B4-BE49-F238E27FC236}">
                      <a16:creationId xmlns:a16="http://schemas.microsoft.com/office/drawing/2014/main" id="{A0BA4985-F824-4C04-80D9-8E8246AE9E9B}"/>
                    </a:ext>
                  </a:extLst>
                </p:cNvPr>
                <p:cNvPicPr/>
                <p:nvPr/>
              </p:nvPicPr>
              <p:blipFill>
                <a:blip r:embed="rId12"/>
                <a:stretch>
                  <a:fillRect/>
                </a:stretch>
              </p:blipFill>
              <p:spPr>
                <a:xfrm>
                  <a:off x="20740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BD0D1F9F-20A4-496E-883E-0F697E7B3B73}"/>
                    </a:ext>
                  </a:extLst>
                </p14:cNvPr>
                <p14:cNvContentPartPr/>
                <p14:nvPr/>
              </p14:nvContentPartPr>
              <p14:xfrm>
                <a:off x="2296532" y="4912024"/>
                <a:ext cx="360" cy="360"/>
              </p14:xfrm>
            </p:contentPart>
          </mc:Choice>
          <mc:Fallback xmlns="">
            <p:pic>
              <p:nvPicPr>
                <p:cNvPr id="50" name="Ink 49">
                  <a:extLst>
                    <a:ext uri="{FF2B5EF4-FFF2-40B4-BE49-F238E27FC236}">
                      <a16:creationId xmlns:a16="http://schemas.microsoft.com/office/drawing/2014/main" id="{BD0D1F9F-20A4-496E-883E-0F697E7B3B73}"/>
                    </a:ext>
                  </a:extLst>
                </p:cNvPr>
                <p:cNvPicPr/>
                <p:nvPr/>
              </p:nvPicPr>
              <p:blipFill>
                <a:blip r:embed="rId12"/>
                <a:stretch>
                  <a:fillRect/>
                </a:stretch>
              </p:blipFill>
              <p:spPr>
                <a:xfrm>
                  <a:off x="22335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11A54541-6324-464A-A380-555645C5D720}"/>
                    </a:ext>
                  </a:extLst>
                </p14:cNvPr>
                <p14:cNvContentPartPr/>
                <p14:nvPr/>
              </p14:nvContentPartPr>
              <p14:xfrm>
                <a:off x="2222012" y="4922464"/>
                <a:ext cx="360" cy="360"/>
              </p14:xfrm>
            </p:contentPart>
          </mc:Choice>
          <mc:Fallback xmlns="">
            <p:pic>
              <p:nvPicPr>
                <p:cNvPr id="52" name="Ink 51">
                  <a:extLst>
                    <a:ext uri="{FF2B5EF4-FFF2-40B4-BE49-F238E27FC236}">
                      <a16:creationId xmlns:a16="http://schemas.microsoft.com/office/drawing/2014/main" id="{11A54541-6324-464A-A380-555645C5D720}"/>
                    </a:ext>
                  </a:extLst>
                </p:cNvPr>
                <p:cNvPicPr/>
                <p:nvPr/>
              </p:nvPicPr>
              <p:blipFill>
                <a:blip r:embed="rId12"/>
                <a:stretch>
                  <a:fillRect/>
                </a:stretch>
              </p:blipFill>
              <p:spPr>
                <a:xfrm>
                  <a:off x="21593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4" name="Ink 53">
                  <a:extLst>
                    <a:ext uri="{FF2B5EF4-FFF2-40B4-BE49-F238E27FC236}">
                      <a16:creationId xmlns:a16="http://schemas.microsoft.com/office/drawing/2014/main" id="{D0FE7CBE-39A7-41D4-A005-34C0ECC47536}"/>
                    </a:ext>
                  </a:extLst>
                </p14:cNvPr>
                <p14:cNvContentPartPr/>
                <p14:nvPr/>
              </p14:nvContentPartPr>
              <p14:xfrm>
                <a:off x="2434772" y="4933264"/>
                <a:ext cx="360" cy="360"/>
              </p14:xfrm>
            </p:contentPart>
          </mc:Choice>
          <mc:Fallback xmlns="">
            <p:pic>
              <p:nvPicPr>
                <p:cNvPr id="54" name="Ink 53">
                  <a:extLst>
                    <a:ext uri="{FF2B5EF4-FFF2-40B4-BE49-F238E27FC236}">
                      <a16:creationId xmlns:a16="http://schemas.microsoft.com/office/drawing/2014/main" id="{D0FE7CBE-39A7-41D4-A005-34C0ECC47536}"/>
                    </a:ext>
                  </a:extLst>
                </p:cNvPr>
                <p:cNvPicPr/>
                <p:nvPr/>
              </p:nvPicPr>
              <p:blipFill>
                <a:blip r:embed="rId12"/>
                <a:stretch>
                  <a:fillRect/>
                </a:stretch>
              </p:blipFill>
              <p:spPr>
                <a:xfrm>
                  <a:off x="237177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5" name="Ink 54">
                  <a:extLst>
                    <a:ext uri="{FF2B5EF4-FFF2-40B4-BE49-F238E27FC236}">
                      <a16:creationId xmlns:a16="http://schemas.microsoft.com/office/drawing/2014/main" id="{DB567C0A-8852-4D1A-8961-B975C4B754F5}"/>
                    </a:ext>
                  </a:extLst>
                </p14:cNvPr>
                <p14:cNvContentPartPr/>
                <p14:nvPr/>
              </p14:nvContentPartPr>
              <p14:xfrm>
                <a:off x="2434772" y="4933264"/>
                <a:ext cx="360" cy="360"/>
              </p14:xfrm>
            </p:contentPart>
          </mc:Choice>
          <mc:Fallback xmlns="">
            <p:pic>
              <p:nvPicPr>
                <p:cNvPr id="55" name="Ink 54">
                  <a:extLst>
                    <a:ext uri="{FF2B5EF4-FFF2-40B4-BE49-F238E27FC236}">
                      <a16:creationId xmlns:a16="http://schemas.microsoft.com/office/drawing/2014/main" id="{DB567C0A-8852-4D1A-8961-B975C4B754F5}"/>
                    </a:ext>
                  </a:extLst>
                </p:cNvPr>
                <p:cNvPicPr/>
                <p:nvPr/>
              </p:nvPicPr>
              <p:blipFill>
                <a:blip r:embed="rId12"/>
                <a:stretch>
                  <a:fillRect/>
                </a:stretch>
              </p:blipFill>
              <p:spPr>
                <a:xfrm>
                  <a:off x="237177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Ink 56">
                  <a:extLst>
                    <a:ext uri="{FF2B5EF4-FFF2-40B4-BE49-F238E27FC236}">
                      <a16:creationId xmlns:a16="http://schemas.microsoft.com/office/drawing/2014/main" id="{3B37F7E4-8A0E-4992-9BFD-2C3A84ADAB82}"/>
                    </a:ext>
                  </a:extLst>
                </p14:cNvPr>
                <p14:cNvContentPartPr/>
                <p14:nvPr/>
              </p14:nvContentPartPr>
              <p14:xfrm>
                <a:off x="2551412" y="4922464"/>
                <a:ext cx="360" cy="360"/>
              </p14:xfrm>
            </p:contentPart>
          </mc:Choice>
          <mc:Fallback xmlns="">
            <p:pic>
              <p:nvPicPr>
                <p:cNvPr id="57" name="Ink 56">
                  <a:extLst>
                    <a:ext uri="{FF2B5EF4-FFF2-40B4-BE49-F238E27FC236}">
                      <a16:creationId xmlns:a16="http://schemas.microsoft.com/office/drawing/2014/main" id="{3B37F7E4-8A0E-4992-9BFD-2C3A84ADAB82}"/>
                    </a:ext>
                  </a:extLst>
                </p:cNvPr>
                <p:cNvPicPr/>
                <p:nvPr/>
              </p:nvPicPr>
              <p:blipFill>
                <a:blip r:embed="rId12"/>
                <a:stretch>
                  <a:fillRect/>
                </a:stretch>
              </p:blipFill>
              <p:spPr>
                <a:xfrm>
                  <a:off x="24887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8" name="Ink 57">
                  <a:extLst>
                    <a:ext uri="{FF2B5EF4-FFF2-40B4-BE49-F238E27FC236}">
                      <a16:creationId xmlns:a16="http://schemas.microsoft.com/office/drawing/2014/main" id="{F7186718-E313-47F3-885D-2292ABBB8238}"/>
                    </a:ext>
                  </a:extLst>
                </p14:cNvPr>
                <p14:cNvContentPartPr/>
                <p14:nvPr/>
              </p14:nvContentPartPr>
              <p14:xfrm>
                <a:off x="2711252" y="4922464"/>
                <a:ext cx="360" cy="360"/>
              </p14:xfrm>
            </p:contentPart>
          </mc:Choice>
          <mc:Fallback xmlns="">
            <p:pic>
              <p:nvPicPr>
                <p:cNvPr id="58" name="Ink 57">
                  <a:extLst>
                    <a:ext uri="{FF2B5EF4-FFF2-40B4-BE49-F238E27FC236}">
                      <a16:creationId xmlns:a16="http://schemas.microsoft.com/office/drawing/2014/main" id="{F7186718-E313-47F3-885D-2292ABBB8238}"/>
                    </a:ext>
                  </a:extLst>
                </p:cNvPr>
                <p:cNvPicPr/>
                <p:nvPr/>
              </p:nvPicPr>
              <p:blipFill>
                <a:blip r:embed="rId12"/>
                <a:stretch>
                  <a:fillRect/>
                </a:stretch>
              </p:blipFill>
              <p:spPr>
                <a:xfrm>
                  <a:off x="26482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8F6EEC22-A7D4-44B5-BF19-EEE7501419CB}"/>
                    </a:ext>
                  </a:extLst>
                </p14:cNvPr>
                <p14:cNvContentPartPr/>
                <p14:nvPr/>
              </p14:nvContentPartPr>
              <p14:xfrm>
                <a:off x="2615492" y="4912024"/>
                <a:ext cx="360" cy="360"/>
              </p14:xfrm>
            </p:contentPart>
          </mc:Choice>
          <mc:Fallback xmlns="">
            <p:pic>
              <p:nvPicPr>
                <p:cNvPr id="61" name="Ink 60">
                  <a:extLst>
                    <a:ext uri="{FF2B5EF4-FFF2-40B4-BE49-F238E27FC236}">
                      <a16:creationId xmlns:a16="http://schemas.microsoft.com/office/drawing/2014/main" id="{8F6EEC22-A7D4-44B5-BF19-EEE7501419CB}"/>
                    </a:ext>
                  </a:extLst>
                </p:cNvPr>
                <p:cNvPicPr/>
                <p:nvPr/>
              </p:nvPicPr>
              <p:blipFill>
                <a:blip r:embed="rId12"/>
                <a:stretch>
                  <a:fillRect/>
                </a:stretch>
              </p:blipFill>
              <p:spPr>
                <a:xfrm>
                  <a:off x="25524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3" name="Ink 62">
                  <a:extLst>
                    <a:ext uri="{FF2B5EF4-FFF2-40B4-BE49-F238E27FC236}">
                      <a16:creationId xmlns:a16="http://schemas.microsoft.com/office/drawing/2014/main" id="{AB319088-7BA7-452D-AEBB-061E3E385F38}"/>
                    </a:ext>
                  </a:extLst>
                </p14:cNvPr>
                <p14:cNvContentPartPr/>
                <p14:nvPr/>
              </p14:nvContentPartPr>
              <p14:xfrm>
                <a:off x="2817092" y="4901224"/>
                <a:ext cx="360" cy="360"/>
              </p14:xfrm>
            </p:contentPart>
          </mc:Choice>
          <mc:Fallback xmlns="">
            <p:pic>
              <p:nvPicPr>
                <p:cNvPr id="63" name="Ink 62">
                  <a:extLst>
                    <a:ext uri="{FF2B5EF4-FFF2-40B4-BE49-F238E27FC236}">
                      <a16:creationId xmlns:a16="http://schemas.microsoft.com/office/drawing/2014/main" id="{AB319088-7BA7-452D-AEBB-061E3E385F38}"/>
                    </a:ext>
                  </a:extLst>
                </p:cNvPr>
                <p:cNvPicPr/>
                <p:nvPr/>
              </p:nvPicPr>
              <p:blipFill>
                <a:blip r:embed="rId12"/>
                <a:stretch>
                  <a:fillRect/>
                </a:stretch>
              </p:blipFill>
              <p:spPr>
                <a:xfrm>
                  <a:off x="2754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D991169F-C3D9-4E37-9C3F-AE537C1CFB10}"/>
                    </a:ext>
                  </a:extLst>
                </p14:cNvPr>
                <p14:cNvContentPartPr/>
                <p14:nvPr/>
              </p14:nvContentPartPr>
              <p14:xfrm>
                <a:off x="2934092" y="4901224"/>
                <a:ext cx="360" cy="360"/>
              </p14:xfrm>
            </p:contentPart>
          </mc:Choice>
          <mc:Fallback xmlns="">
            <p:pic>
              <p:nvPicPr>
                <p:cNvPr id="65" name="Ink 64">
                  <a:extLst>
                    <a:ext uri="{FF2B5EF4-FFF2-40B4-BE49-F238E27FC236}">
                      <a16:creationId xmlns:a16="http://schemas.microsoft.com/office/drawing/2014/main" id="{D991169F-C3D9-4E37-9C3F-AE537C1CFB10}"/>
                    </a:ext>
                  </a:extLst>
                </p:cNvPr>
                <p:cNvPicPr/>
                <p:nvPr/>
              </p:nvPicPr>
              <p:blipFill>
                <a:blip r:embed="rId12"/>
                <a:stretch>
                  <a:fillRect/>
                </a:stretch>
              </p:blipFill>
              <p:spPr>
                <a:xfrm>
                  <a:off x="2871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02992594-1E6A-4C9A-ABE4-04DB241D67DC}"/>
                    </a:ext>
                  </a:extLst>
                </p14:cNvPr>
                <p14:cNvContentPartPr/>
                <p14:nvPr/>
              </p14:nvContentPartPr>
              <p14:xfrm>
                <a:off x="2859932" y="4922464"/>
                <a:ext cx="128520" cy="11520"/>
              </p14:xfrm>
            </p:contentPart>
          </mc:Choice>
          <mc:Fallback xmlns="">
            <p:pic>
              <p:nvPicPr>
                <p:cNvPr id="67" name="Ink 66">
                  <a:extLst>
                    <a:ext uri="{FF2B5EF4-FFF2-40B4-BE49-F238E27FC236}">
                      <a16:creationId xmlns:a16="http://schemas.microsoft.com/office/drawing/2014/main" id="{02992594-1E6A-4C9A-ABE4-04DB241D67DC}"/>
                    </a:ext>
                  </a:extLst>
                </p:cNvPr>
                <p:cNvPicPr/>
                <p:nvPr/>
              </p:nvPicPr>
              <p:blipFill>
                <a:blip r:embed="rId50"/>
                <a:stretch>
                  <a:fillRect/>
                </a:stretch>
              </p:blipFill>
              <p:spPr>
                <a:xfrm>
                  <a:off x="2796932" y="4859464"/>
                  <a:ext cx="2541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k 67">
                  <a:extLst>
                    <a:ext uri="{FF2B5EF4-FFF2-40B4-BE49-F238E27FC236}">
                      <a16:creationId xmlns:a16="http://schemas.microsoft.com/office/drawing/2014/main" id="{703A6A69-261A-4839-AF14-51D652B58100}"/>
                    </a:ext>
                  </a:extLst>
                </p14:cNvPr>
                <p14:cNvContentPartPr/>
                <p14:nvPr/>
              </p14:nvContentPartPr>
              <p14:xfrm>
                <a:off x="3008612" y="4933264"/>
                <a:ext cx="360" cy="360"/>
              </p14:xfrm>
            </p:contentPart>
          </mc:Choice>
          <mc:Fallback xmlns="">
            <p:pic>
              <p:nvPicPr>
                <p:cNvPr id="68" name="Ink 67">
                  <a:extLst>
                    <a:ext uri="{FF2B5EF4-FFF2-40B4-BE49-F238E27FC236}">
                      <a16:creationId xmlns:a16="http://schemas.microsoft.com/office/drawing/2014/main" id="{703A6A69-261A-4839-AF14-51D652B58100}"/>
                    </a:ext>
                  </a:extLst>
                </p:cNvPr>
                <p:cNvPicPr/>
                <p:nvPr/>
              </p:nvPicPr>
              <p:blipFill>
                <a:blip r:embed="rId12"/>
                <a:stretch>
                  <a:fillRect/>
                </a:stretch>
              </p:blipFill>
              <p:spPr>
                <a:xfrm>
                  <a:off x="29456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0" name="Ink 69">
                  <a:extLst>
                    <a:ext uri="{FF2B5EF4-FFF2-40B4-BE49-F238E27FC236}">
                      <a16:creationId xmlns:a16="http://schemas.microsoft.com/office/drawing/2014/main" id="{CE960072-6500-49FD-BBA7-0E73DB20AF51}"/>
                    </a:ext>
                  </a:extLst>
                </p14:cNvPr>
                <p14:cNvContentPartPr/>
                <p14:nvPr/>
              </p14:nvContentPartPr>
              <p14:xfrm>
                <a:off x="3189332" y="4922464"/>
                <a:ext cx="360" cy="360"/>
              </p14:xfrm>
            </p:contentPart>
          </mc:Choice>
          <mc:Fallback xmlns="">
            <p:pic>
              <p:nvPicPr>
                <p:cNvPr id="70" name="Ink 69">
                  <a:extLst>
                    <a:ext uri="{FF2B5EF4-FFF2-40B4-BE49-F238E27FC236}">
                      <a16:creationId xmlns:a16="http://schemas.microsoft.com/office/drawing/2014/main" id="{CE960072-6500-49FD-BBA7-0E73DB20AF51}"/>
                    </a:ext>
                  </a:extLst>
                </p:cNvPr>
                <p:cNvPicPr/>
                <p:nvPr/>
              </p:nvPicPr>
              <p:blipFill>
                <a:blip r:embed="rId12"/>
                <a:stretch>
                  <a:fillRect/>
                </a:stretch>
              </p:blipFill>
              <p:spPr>
                <a:xfrm>
                  <a:off x="3126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1" name="Ink 70">
                  <a:extLst>
                    <a:ext uri="{FF2B5EF4-FFF2-40B4-BE49-F238E27FC236}">
                      <a16:creationId xmlns:a16="http://schemas.microsoft.com/office/drawing/2014/main" id="{23C4D9AD-314B-4CC9-BF35-BBEF6E07F1D5}"/>
                    </a:ext>
                  </a:extLst>
                </p14:cNvPr>
                <p14:cNvContentPartPr/>
                <p14:nvPr/>
              </p14:nvContentPartPr>
              <p14:xfrm>
                <a:off x="3189332" y="4922464"/>
                <a:ext cx="360" cy="360"/>
              </p14:xfrm>
            </p:contentPart>
          </mc:Choice>
          <mc:Fallback xmlns="">
            <p:pic>
              <p:nvPicPr>
                <p:cNvPr id="71" name="Ink 70">
                  <a:extLst>
                    <a:ext uri="{FF2B5EF4-FFF2-40B4-BE49-F238E27FC236}">
                      <a16:creationId xmlns:a16="http://schemas.microsoft.com/office/drawing/2014/main" id="{23C4D9AD-314B-4CC9-BF35-BBEF6E07F1D5}"/>
                    </a:ext>
                  </a:extLst>
                </p:cNvPr>
                <p:cNvPicPr/>
                <p:nvPr/>
              </p:nvPicPr>
              <p:blipFill>
                <a:blip r:embed="rId12"/>
                <a:stretch>
                  <a:fillRect/>
                </a:stretch>
              </p:blipFill>
              <p:spPr>
                <a:xfrm>
                  <a:off x="3126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3" name="Ink 72">
                  <a:extLst>
                    <a:ext uri="{FF2B5EF4-FFF2-40B4-BE49-F238E27FC236}">
                      <a16:creationId xmlns:a16="http://schemas.microsoft.com/office/drawing/2014/main" id="{12E990EE-C9A3-47A4-9578-82CC6B14236C}"/>
                    </a:ext>
                  </a:extLst>
                </p14:cNvPr>
                <p14:cNvContentPartPr/>
                <p14:nvPr/>
              </p14:nvContentPartPr>
              <p14:xfrm>
                <a:off x="3104372" y="4922464"/>
                <a:ext cx="360" cy="360"/>
              </p14:xfrm>
            </p:contentPart>
          </mc:Choice>
          <mc:Fallback xmlns="">
            <p:pic>
              <p:nvPicPr>
                <p:cNvPr id="73" name="Ink 72">
                  <a:extLst>
                    <a:ext uri="{FF2B5EF4-FFF2-40B4-BE49-F238E27FC236}">
                      <a16:creationId xmlns:a16="http://schemas.microsoft.com/office/drawing/2014/main" id="{12E990EE-C9A3-47A4-9578-82CC6B14236C}"/>
                    </a:ext>
                  </a:extLst>
                </p:cNvPr>
                <p:cNvPicPr/>
                <p:nvPr/>
              </p:nvPicPr>
              <p:blipFill>
                <a:blip r:embed="rId12"/>
                <a:stretch>
                  <a:fillRect/>
                </a:stretch>
              </p:blipFill>
              <p:spPr>
                <a:xfrm>
                  <a:off x="30417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5" name="Ink 74">
                  <a:extLst>
                    <a:ext uri="{FF2B5EF4-FFF2-40B4-BE49-F238E27FC236}">
                      <a16:creationId xmlns:a16="http://schemas.microsoft.com/office/drawing/2014/main" id="{834D2271-8367-4C8E-8C14-76BACC6B399E}"/>
                    </a:ext>
                  </a:extLst>
                </p14:cNvPr>
                <p14:cNvContentPartPr/>
                <p14:nvPr/>
              </p14:nvContentPartPr>
              <p14:xfrm>
                <a:off x="3306332" y="4922464"/>
                <a:ext cx="360" cy="360"/>
              </p14:xfrm>
            </p:contentPart>
          </mc:Choice>
          <mc:Fallback xmlns="">
            <p:pic>
              <p:nvPicPr>
                <p:cNvPr id="75" name="Ink 74">
                  <a:extLst>
                    <a:ext uri="{FF2B5EF4-FFF2-40B4-BE49-F238E27FC236}">
                      <a16:creationId xmlns:a16="http://schemas.microsoft.com/office/drawing/2014/main" id="{834D2271-8367-4C8E-8C14-76BACC6B399E}"/>
                    </a:ext>
                  </a:extLst>
                </p:cNvPr>
                <p:cNvPicPr/>
                <p:nvPr/>
              </p:nvPicPr>
              <p:blipFill>
                <a:blip r:embed="rId12"/>
                <a:stretch>
                  <a:fillRect/>
                </a:stretch>
              </p:blipFill>
              <p:spPr>
                <a:xfrm>
                  <a:off x="3243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7" name="Ink 76">
                  <a:extLst>
                    <a:ext uri="{FF2B5EF4-FFF2-40B4-BE49-F238E27FC236}">
                      <a16:creationId xmlns:a16="http://schemas.microsoft.com/office/drawing/2014/main" id="{70CFEEF2-3C70-46ED-A937-52FB54C34A34}"/>
                    </a:ext>
                  </a:extLst>
                </p14:cNvPr>
                <p14:cNvContentPartPr/>
                <p14:nvPr/>
              </p14:nvContentPartPr>
              <p14:xfrm>
                <a:off x="3391292" y="4912024"/>
                <a:ext cx="360" cy="360"/>
              </p14:xfrm>
            </p:contentPart>
          </mc:Choice>
          <mc:Fallback xmlns="">
            <p:pic>
              <p:nvPicPr>
                <p:cNvPr id="77" name="Ink 76">
                  <a:extLst>
                    <a:ext uri="{FF2B5EF4-FFF2-40B4-BE49-F238E27FC236}">
                      <a16:creationId xmlns:a16="http://schemas.microsoft.com/office/drawing/2014/main" id="{70CFEEF2-3C70-46ED-A937-52FB54C34A34}"/>
                    </a:ext>
                  </a:extLst>
                </p:cNvPr>
                <p:cNvPicPr/>
                <p:nvPr/>
              </p:nvPicPr>
              <p:blipFill>
                <a:blip r:embed="rId12"/>
                <a:stretch>
                  <a:fillRect/>
                </a:stretch>
              </p:blipFill>
              <p:spPr>
                <a:xfrm>
                  <a:off x="3328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BA8278D1-6E6B-4955-8DFC-8F1D6B2EB476}"/>
                    </a:ext>
                  </a:extLst>
                </p14:cNvPr>
                <p14:cNvContentPartPr/>
                <p14:nvPr/>
              </p14:nvContentPartPr>
              <p14:xfrm>
                <a:off x="3508292" y="4912024"/>
                <a:ext cx="360" cy="360"/>
              </p14:xfrm>
            </p:contentPart>
          </mc:Choice>
          <mc:Fallback xmlns="">
            <p:pic>
              <p:nvPicPr>
                <p:cNvPr id="78" name="Ink 77">
                  <a:extLst>
                    <a:ext uri="{FF2B5EF4-FFF2-40B4-BE49-F238E27FC236}">
                      <a16:creationId xmlns:a16="http://schemas.microsoft.com/office/drawing/2014/main" id="{BA8278D1-6E6B-4955-8DFC-8F1D6B2EB476}"/>
                    </a:ext>
                  </a:extLst>
                </p:cNvPr>
                <p:cNvPicPr/>
                <p:nvPr/>
              </p:nvPicPr>
              <p:blipFill>
                <a:blip r:embed="rId12"/>
                <a:stretch>
                  <a:fillRect/>
                </a:stretch>
              </p:blipFill>
              <p:spPr>
                <a:xfrm>
                  <a:off x="3445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0" name="Ink 79">
                  <a:extLst>
                    <a:ext uri="{FF2B5EF4-FFF2-40B4-BE49-F238E27FC236}">
                      <a16:creationId xmlns:a16="http://schemas.microsoft.com/office/drawing/2014/main" id="{4BF5439D-9368-470F-B031-EFFB95067BD6}"/>
                    </a:ext>
                  </a:extLst>
                </p14:cNvPr>
                <p14:cNvContentPartPr/>
                <p14:nvPr/>
              </p14:nvContentPartPr>
              <p14:xfrm>
                <a:off x="3614852" y="4912024"/>
                <a:ext cx="360" cy="360"/>
              </p14:xfrm>
            </p:contentPart>
          </mc:Choice>
          <mc:Fallback xmlns="">
            <p:pic>
              <p:nvPicPr>
                <p:cNvPr id="80" name="Ink 79">
                  <a:extLst>
                    <a:ext uri="{FF2B5EF4-FFF2-40B4-BE49-F238E27FC236}">
                      <a16:creationId xmlns:a16="http://schemas.microsoft.com/office/drawing/2014/main" id="{4BF5439D-9368-470F-B031-EFFB95067BD6}"/>
                    </a:ext>
                  </a:extLst>
                </p:cNvPr>
                <p:cNvPicPr/>
                <p:nvPr/>
              </p:nvPicPr>
              <p:blipFill>
                <a:blip r:embed="rId12"/>
                <a:stretch>
                  <a:fillRect/>
                </a:stretch>
              </p:blipFill>
              <p:spPr>
                <a:xfrm>
                  <a:off x="35522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Ink 81">
                  <a:extLst>
                    <a:ext uri="{FF2B5EF4-FFF2-40B4-BE49-F238E27FC236}">
                      <a16:creationId xmlns:a16="http://schemas.microsoft.com/office/drawing/2014/main" id="{45277024-F614-49A2-A2A4-F858380E34E6}"/>
                    </a:ext>
                  </a:extLst>
                </p14:cNvPr>
                <p14:cNvContentPartPr/>
                <p14:nvPr/>
              </p14:nvContentPartPr>
              <p14:xfrm>
                <a:off x="3731852" y="4933264"/>
                <a:ext cx="360" cy="360"/>
              </p14:xfrm>
            </p:contentPart>
          </mc:Choice>
          <mc:Fallback xmlns="">
            <p:pic>
              <p:nvPicPr>
                <p:cNvPr id="82" name="Ink 81">
                  <a:extLst>
                    <a:ext uri="{FF2B5EF4-FFF2-40B4-BE49-F238E27FC236}">
                      <a16:creationId xmlns:a16="http://schemas.microsoft.com/office/drawing/2014/main" id="{45277024-F614-49A2-A2A4-F858380E34E6}"/>
                    </a:ext>
                  </a:extLst>
                </p:cNvPr>
                <p:cNvPicPr/>
                <p:nvPr/>
              </p:nvPicPr>
              <p:blipFill>
                <a:blip r:embed="rId12"/>
                <a:stretch>
                  <a:fillRect/>
                </a:stretch>
              </p:blipFill>
              <p:spPr>
                <a:xfrm>
                  <a:off x="36688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3" name="Ink 82">
                  <a:extLst>
                    <a:ext uri="{FF2B5EF4-FFF2-40B4-BE49-F238E27FC236}">
                      <a16:creationId xmlns:a16="http://schemas.microsoft.com/office/drawing/2014/main" id="{A72CED34-2AF1-4C3C-B588-CF13AACA7011}"/>
                    </a:ext>
                  </a:extLst>
                </p14:cNvPr>
                <p14:cNvContentPartPr/>
                <p14:nvPr/>
              </p14:nvContentPartPr>
              <p14:xfrm>
                <a:off x="3816452" y="4912024"/>
                <a:ext cx="360" cy="360"/>
              </p14:xfrm>
            </p:contentPart>
          </mc:Choice>
          <mc:Fallback xmlns="">
            <p:pic>
              <p:nvPicPr>
                <p:cNvPr id="83" name="Ink 82">
                  <a:extLst>
                    <a:ext uri="{FF2B5EF4-FFF2-40B4-BE49-F238E27FC236}">
                      <a16:creationId xmlns:a16="http://schemas.microsoft.com/office/drawing/2014/main" id="{A72CED34-2AF1-4C3C-B588-CF13AACA7011}"/>
                    </a:ext>
                  </a:extLst>
                </p:cNvPr>
                <p:cNvPicPr/>
                <p:nvPr/>
              </p:nvPicPr>
              <p:blipFill>
                <a:blip r:embed="rId12"/>
                <a:stretch>
                  <a:fillRect/>
                </a:stretch>
              </p:blipFill>
              <p:spPr>
                <a:xfrm>
                  <a:off x="37538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4" name="Ink 83">
                  <a:extLst>
                    <a:ext uri="{FF2B5EF4-FFF2-40B4-BE49-F238E27FC236}">
                      <a16:creationId xmlns:a16="http://schemas.microsoft.com/office/drawing/2014/main" id="{C469A8B5-0A6A-4EB4-8EA9-92FF208874F8}"/>
                    </a:ext>
                  </a:extLst>
                </p14:cNvPr>
                <p14:cNvContentPartPr/>
                <p14:nvPr/>
              </p14:nvContentPartPr>
              <p14:xfrm>
                <a:off x="3965852" y="4912024"/>
                <a:ext cx="360" cy="360"/>
              </p14:xfrm>
            </p:contentPart>
          </mc:Choice>
          <mc:Fallback xmlns="">
            <p:pic>
              <p:nvPicPr>
                <p:cNvPr id="84" name="Ink 83">
                  <a:extLst>
                    <a:ext uri="{FF2B5EF4-FFF2-40B4-BE49-F238E27FC236}">
                      <a16:creationId xmlns:a16="http://schemas.microsoft.com/office/drawing/2014/main" id="{C469A8B5-0A6A-4EB4-8EA9-92FF208874F8}"/>
                    </a:ext>
                  </a:extLst>
                </p:cNvPr>
                <p:cNvPicPr/>
                <p:nvPr/>
              </p:nvPicPr>
              <p:blipFill>
                <a:blip r:embed="rId12"/>
                <a:stretch>
                  <a:fillRect/>
                </a:stretch>
              </p:blipFill>
              <p:spPr>
                <a:xfrm>
                  <a:off x="39028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6" name="Ink 85">
                  <a:extLst>
                    <a:ext uri="{FF2B5EF4-FFF2-40B4-BE49-F238E27FC236}">
                      <a16:creationId xmlns:a16="http://schemas.microsoft.com/office/drawing/2014/main" id="{CAC6A47B-E139-42AE-8C4C-E28BC8351041}"/>
                    </a:ext>
                  </a:extLst>
                </p14:cNvPr>
                <p14:cNvContentPartPr/>
                <p14:nvPr/>
              </p14:nvContentPartPr>
              <p14:xfrm>
                <a:off x="3880532" y="4901224"/>
                <a:ext cx="360" cy="360"/>
              </p14:xfrm>
            </p:contentPart>
          </mc:Choice>
          <mc:Fallback xmlns="">
            <p:pic>
              <p:nvPicPr>
                <p:cNvPr id="86" name="Ink 85">
                  <a:extLst>
                    <a:ext uri="{FF2B5EF4-FFF2-40B4-BE49-F238E27FC236}">
                      <a16:creationId xmlns:a16="http://schemas.microsoft.com/office/drawing/2014/main" id="{CAC6A47B-E139-42AE-8C4C-E28BC8351041}"/>
                    </a:ext>
                  </a:extLst>
                </p:cNvPr>
                <p:cNvPicPr/>
                <p:nvPr/>
              </p:nvPicPr>
              <p:blipFill>
                <a:blip r:embed="rId12"/>
                <a:stretch>
                  <a:fillRect/>
                </a:stretch>
              </p:blipFill>
              <p:spPr>
                <a:xfrm>
                  <a:off x="381753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7" name="Ink 86">
                  <a:extLst>
                    <a:ext uri="{FF2B5EF4-FFF2-40B4-BE49-F238E27FC236}">
                      <a16:creationId xmlns:a16="http://schemas.microsoft.com/office/drawing/2014/main" id="{0BD6E294-B06C-402D-B328-B8CB03EBE785}"/>
                    </a:ext>
                  </a:extLst>
                </p14:cNvPr>
                <p14:cNvContentPartPr/>
                <p14:nvPr/>
              </p14:nvContentPartPr>
              <p14:xfrm>
                <a:off x="4061252" y="4890784"/>
                <a:ext cx="360" cy="360"/>
              </p14:xfrm>
            </p:contentPart>
          </mc:Choice>
          <mc:Fallback xmlns="">
            <p:pic>
              <p:nvPicPr>
                <p:cNvPr id="87" name="Ink 86">
                  <a:extLst>
                    <a:ext uri="{FF2B5EF4-FFF2-40B4-BE49-F238E27FC236}">
                      <a16:creationId xmlns:a16="http://schemas.microsoft.com/office/drawing/2014/main" id="{0BD6E294-B06C-402D-B328-B8CB03EBE785}"/>
                    </a:ext>
                  </a:extLst>
                </p:cNvPr>
                <p:cNvPicPr/>
                <p:nvPr/>
              </p:nvPicPr>
              <p:blipFill>
                <a:blip r:embed="rId12"/>
                <a:stretch>
                  <a:fillRect/>
                </a:stretch>
              </p:blipFill>
              <p:spPr>
                <a:xfrm>
                  <a:off x="399861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9" name="Ink 88">
                  <a:extLst>
                    <a:ext uri="{FF2B5EF4-FFF2-40B4-BE49-F238E27FC236}">
                      <a16:creationId xmlns:a16="http://schemas.microsoft.com/office/drawing/2014/main" id="{583F54D0-9ED7-4CDA-B88D-EFCEFF27C5ED}"/>
                    </a:ext>
                  </a:extLst>
                </p14:cNvPr>
                <p14:cNvContentPartPr/>
                <p14:nvPr/>
              </p14:nvContentPartPr>
              <p14:xfrm>
                <a:off x="4157012" y="4890784"/>
                <a:ext cx="360" cy="360"/>
              </p14:xfrm>
            </p:contentPart>
          </mc:Choice>
          <mc:Fallback xmlns="">
            <p:pic>
              <p:nvPicPr>
                <p:cNvPr id="89" name="Ink 88">
                  <a:extLst>
                    <a:ext uri="{FF2B5EF4-FFF2-40B4-BE49-F238E27FC236}">
                      <a16:creationId xmlns:a16="http://schemas.microsoft.com/office/drawing/2014/main" id="{583F54D0-9ED7-4CDA-B88D-EFCEFF27C5ED}"/>
                    </a:ext>
                  </a:extLst>
                </p:cNvPr>
                <p:cNvPicPr/>
                <p:nvPr/>
              </p:nvPicPr>
              <p:blipFill>
                <a:blip r:embed="rId12"/>
                <a:stretch>
                  <a:fillRect/>
                </a:stretch>
              </p:blipFill>
              <p:spPr>
                <a:xfrm>
                  <a:off x="409401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0" name="Ink 89">
                  <a:extLst>
                    <a:ext uri="{FF2B5EF4-FFF2-40B4-BE49-F238E27FC236}">
                      <a16:creationId xmlns:a16="http://schemas.microsoft.com/office/drawing/2014/main" id="{9E7E7701-A6ED-4D6D-A9D1-236DA700E54E}"/>
                    </a:ext>
                  </a:extLst>
                </p14:cNvPr>
                <p14:cNvContentPartPr/>
                <p14:nvPr/>
              </p14:nvContentPartPr>
              <p14:xfrm>
                <a:off x="4242332" y="4890784"/>
                <a:ext cx="360" cy="360"/>
              </p14:xfrm>
            </p:contentPart>
          </mc:Choice>
          <mc:Fallback xmlns="">
            <p:pic>
              <p:nvPicPr>
                <p:cNvPr id="90" name="Ink 89">
                  <a:extLst>
                    <a:ext uri="{FF2B5EF4-FFF2-40B4-BE49-F238E27FC236}">
                      <a16:creationId xmlns:a16="http://schemas.microsoft.com/office/drawing/2014/main" id="{9E7E7701-A6ED-4D6D-A9D1-236DA700E54E}"/>
                    </a:ext>
                  </a:extLst>
                </p:cNvPr>
                <p:cNvPicPr/>
                <p:nvPr/>
              </p:nvPicPr>
              <p:blipFill>
                <a:blip r:embed="rId12"/>
                <a:stretch>
                  <a:fillRect/>
                </a:stretch>
              </p:blipFill>
              <p:spPr>
                <a:xfrm>
                  <a:off x="41793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1" name="Ink 90">
                  <a:extLst>
                    <a:ext uri="{FF2B5EF4-FFF2-40B4-BE49-F238E27FC236}">
                      <a16:creationId xmlns:a16="http://schemas.microsoft.com/office/drawing/2014/main" id="{62511F03-5D02-4C22-8D6E-F926840F3846}"/>
                    </a:ext>
                  </a:extLst>
                </p14:cNvPr>
                <p14:cNvContentPartPr/>
                <p14:nvPr/>
              </p14:nvContentPartPr>
              <p14:xfrm>
                <a:off x="4135772" y="4943704"/>
                <a:ext cx="360" cy="360"/>
              </p14:xfrm>
            </p:contentPart>
          </mc:Choice>
          <mc:Fallback xmlns="">
            <p:pic>
              <p:nvPicPr>
                <p:cNvPr id="91" name="Ink 90">
                  <a:extLst>
                    <a:ext uri="{FF2B5EF4-FFF2-40B4-BE49-F238E27FC236}">
                      <a16:creationId xmlns:a16="http://schemas.microsoft.com/office/drawing/2014/main" id="{62511F03-5D02-4C22-8D6E-F926840F3846}"/>
                    </a:ext>
                  </a:extLst>
                </p:cNvPr>
                <p:cNvPicPr/>
                <p:nvPr/>
              </p:nvPicPr>
              <p:blipFill>
                <a:blip r:embed="rId12"/>
                <a:stretch>
                  <a:fillRect/>
                </a:stretch>
              </p:blipFill>
              <p:spPr>
                <a:xfrm>
                  <a:off x="407277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3" name="Ink 92">
                  <a:extLst>
                    <a:ext uri="{FF2B5EF4-FFF2-40B4-BE49-F238E27FC236}">
                      <a16:creationId xmlns:a16="http://schemas.microsoft.com/office/drawing/2014/main" id="{F7759540-A842-4CD5-858F-5065E93C9697}"/>
                    </a:ext>
                  </a:extLst>
                </p14:cNvPr>
                <p14:cNvContentPartPr/>
                <p14:nvPr/>
              </p14:nvContentPartPr>
              <p14:xfrm>
                <a:off x="4358972" y="4912024"/>
                <a:ext cx="360" cy="360"/>
              </p14:xfrm>
            </p:contentPart>
          </mc:Choice>
          <mc:Fallback xmlns="">
            <p:pic>
              <p:nvPicPr>
                <p:cNvPr id="93" name="Ink 92">
                  <a:extLst>
                    <a:ext uri="{FF2B5EF4-FFF2-40B4-BE49-F238E27FC236}">
                      <a16:creationId xmlns:a16="http://schemas.microsoft.com/office/drawing/2014/main" id="{F7759540-A842-4CD5-858F-5065E93C9697}"/>
                    </a:ext>
                  </a:extLst>
                </p:cNvPr>
                <p:cNvPicPr/>
                <p:nvPr/>
              </p:nvPicPr>
              <p:blipFill>
                <a:blip r:embed="rId12"/>
                <a:stretch>
                  <a:fillRect/>
                </a:stretch>
              </p:blipFill>
              <p:spPr>
                <a:xfrm>
                  <a:off x="42963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5" name="Ink 94">
                  <a:extLst>
                    <a:ext uri="{FF2B5EF4-FFF2-40B4-BE49-F238E27FC236}">
                      <a16:creationId xmlns:a16="http://schemas.microsoft.com/office/drawing/2014/main" id="{93ACCF8A-6DB6-4431-B29E-00EBEC1E049C}"/>
                    </a:ext>
                  </a:extLst>
                </p14:cNvPr>
                <p14:cNvContentPartPr/>
                <p14:nvPr/>
              </p14:nvContentPartPr>
              <p14:xfrm>
                <a:off x="4497212" y="4912024"/>
                <a:ext cx="360" cy="360"/>
              </p14:xfrm>
            </p:contentPart>
          </mc:Choice>
          <mc:Fallback xmlns="">
            <p:pic>
              <p:nvPicPr>
                <p:cNvPr id="95" name="Ink 94">
                  <a:extLst>
                    <a:ext uri="{FF2B5EF4-FFF2-40B4-BE49-F238E27FC236}">
                      <a16:creationId xmlns:a16="http://schemas.microsoft.com/office/drawing/2014/main" id="{93ACCF8A-6DB6-4431-B29E-00EBEC1E049C}"/>
                    </a:ext>
                  </a:extLst>
                </p:cNvPr>
                <p:cNvPicPr/>
                <p:nvPr/>
              </p:nvPicPr>
              <p:blipFill>
                <a:blip r:embed="rId12"/>
                <a:stretch>
                  <a:fillRect/>
                </a:stretch>
              </p:blipFill>
              <p:spPr>
                <a:xfrm>
                  <a:off x="44345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7" name="Ink 96">
                  <a:extLst>
                    <a:ext uri="{FF2B5EF4-FFF2-40B4-BE49-F238E27FC236}">
                      <a16:creationId xmlns:a16="http://schemas.microsoft.com/office/drawing/2014/main" id="{9A219B2A-B02E-4804-88D8-F737F1A3F647}"/>
                    </a:ext>
                  </a:extLst>
                </p14:cNvPr>
                <p14:cNvContentPartPr/>
                <p14:nvPr/>
              </p14:nvContentPartPr>
              <p14:xfrm>
                <a:off x="4560932" y="4933264"/>
                <a:ext cx="360" cy="360"/>
              </p14:xfrm>
            </p:contentPart>
          </mc:Choice>
          <mc:Fallback xmlns="">
            <p:pic>
              <p:nvPicPr>
                <p:cNvPr id="97" name="Ink 96">
                  <a:extLst>
                    <a:ext uri="{FF2B5EF4-FFF2-40B4-BE49-F238E27FC236}">
                      <a16:creationId xmlns:a16="http://schemas.microsoft.com/office/drawing/2014/main" id="{9A219B2A-B02E-4804-88D8-F737F1A3F647}"/>
                    </a:ext>
                  </a:extLst>
                </p:cNvPr>
                <p:cNvPicPr/>
                <p:nvPr/>
              </p:nvPicPr>
              <p:blipFill>
                <a:blip r:embed="rId12"/>
                <a:stretch>
                  <a:fillRect/>
                </a:stretch>
              </p:blipFill>
              <p:spPr>
                <a:xfrm>
                  <a:off x="4497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8" name="Ink 97">
                  <a:extLst>
                    <a:ext uri="{FF2B5EF4-FFF2-40B4-BE49-F238E27FC236}">
                      <a16:creationId xmlns:a16="http://schemas.microsoft.com/office/drawing/2014/main" id="{73693804-F5FA-4FB7-9278-74507EF5237A}"/>
                    </a:ext>
                  </a:extLst>
                </p14:cNvPr>
                <p14:cNvContentPartPr/>
                <p14:nvPr/>
              </p14:nvContentPartPr>
              <p14:xfrm>
                <a:off x="4560932" y="4933264"/>
                <a:ext cx="360" cy="360"/>
              </p14:xfrm>
            </p:contentPart>
          </mc:Choice>
          <mc:Fallback xmlns="">
            <p:pic>
              <p:nvPicPr>
                <p:cNvPr id="98" name="Ink 97">
                  <a:extLst>
                    <a:ext uri="{FF2B5EF4-FFF2-40B4-BE49-F238E27FC236}">
                      <a16:creationId xmlns:a16="http://schemas.microsoft.com/office/drawing/2014/main" id="{73693804-F5FA-4FB7-9278-74507EF5237A}"/>
                    </a:ext>
                  </a:extLst>
                </p:cNvPr>
                <p:cNvPicPr/>
                <p:nvPr/>
              </p:nvPicPr>
              <p:blipFill>
                <a:blip r:embed="rId12"/>
                <a:stretch>
                  <a:fillRect/>
                </a:stretch>
              </p:blipFill>
              <p:spPr>
                <a:xfrm>
                  <a:off x="4497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0" name="Ink 99">
                  <a:extLst>
                    <a:ext uri="{FF2B5EF4-FFF2-40B4-BE49-F238E27FC236}">
                      <a16:creationId xmlns:a16="http://schemas.microsoft.com/office/drawing/2014/main" id="{ED3762E7-7BF0-4C5F-A301-90C1C76B593E}"/>
                    </a:ext>
                  </a:extLst>
                </p14:cNvPr>
                <p14:cNvContentPartPr/>
                <p14:nvPr/>
              </p14:nvContentPartPr>
              <p14:xfrm>
                <a:off x="4358972" y="4933264"/>
                <a:ext cx="360" cy="360"/>
              </p14:xfrm>
            </p:contentPart>
          </mc:Choice>
          <mc:Fallback xmlns="">
            <p:pic>
              <p:nvPicPr>
                <p:cNvPr id="100" name="Ink 99">
                  <a:extLst>
                    <a:ext uri="{FF2B5EF4-FFF2-40B4-BE49-F238E27FC236}">
                      <a16:creationId xmlns:a16="http://schemas.microsoft.com/office/drawing/2014/main" id="{ED3762E7-7BF0-4C5F-A301-90C1C76B593E}"/>
                    </a:ext>
                  </a:extLst>
                </p:cNvPr>
                <p:cNvPicPr/>
                <p:nvPr/>
              </p:nvPicPr>
              <p:blipFill>
                <a:blip r:embed="rId12"/>
                <a:stretch>
                  <a:fillRect/>
                </a:stretch>
              </p:blipFill>
              <p:spPr>
                <a:xfrm>
                  <a:off x="42963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1" name="Ink 100">
                  <a:extLst>
                    <a:ext uri="{FF2B5EF4-FFF2-40B4-BE49-F238E27FC236}">
                      <a16:creationId xmlns:a16="http://schemas.microsoft.com/office/drawing/2014/main" id="{2A371BAC-F4FB-4416-A835-23FB799FEE76}"/>
                    </a:ext>
                  </a:extLst>
                </p14:cNvPr>
                <p14:cNvContentPartPr/>
                <p14:nvPr/>
              </p14:nvContentPartPr>
              <p14:xfrm>
                <a:off x="4507652" y="4933264"/>
                <a:ext cx="360" cy="360"/>
              </p14:xfrm>
            </p:contentPart>
          </mc:Choice>
          <mc:Fallback xmlns="">
            <p:pic>
              <p:nvPicPr>
                <p:cNvPr id="101" name="Ink 100">
                  <a:extLst>
                    <a:ext uri="{FF2B5EF4-FFF2-40B4-BE49-F238E27FC236}">
                      <a16:creationId xmlns:a16="http://schemas.microsoft.com/office/drawing/2014/main" id="{2A371BAC-F4FB-4416-A835-23FB799FEE76}"/>
                    </a:ext>
                  </a:extLst>
                </p:cNvPr>
                <p:cNvPicPr/>
                <p:nvPr/>
              </p:nvPicPr>
              <p:blipFill>
                <a:blip r:embed="rId12"/>
                <a:stretch>
                  <a:fillRect/>
                </a:stretch>
              </p:blipFill>
              <p:spPr>
                <a:xfrm>
                  <a:off x="44450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3" name="Ink 102">
                  <a:extLst>
                    <a:ext uri="{FF2B5EF4-FFF2-40B4-BE49-F238E27FC236}">
                      <a16:creationId xmlns:a16="http://schemas.microsoft.com/office/drawing/2014/main" id="{D8FC5091-7296-437F-AFB4-4B81498F2E16}"/>
                    </a:ext>
                  </a:extLst>
                </p14:cNvPr>
                <p14:cNvContentPartPr/>
                <p14:nvPr/>
              </p14:nvContentPartPr>
              <p14:xfrm>
                <a:off x="4667492" y="4933264"/>
                <a:ext cx="360" cy="360"/>
              </p14:xfrm>
            </p:contentPart>
          </mc:Choice>
          <mc:Fallback xmlns="">
            <p:pic>
              <p:nvPicPr>
                <p:cNvPr id="103" name="Ink 102">
                  <a:extLst>
                    <a:ext uri="{FF2B5EF4-FFF2-40B4-BE49-F238E27FC236}">
                      <a16:creationId xmlns:a16="http://schemas.microsoft.com/office/drawing/2014/main" id="{D8FC5091-7296-437F-AFB4-4B81498F2E16}"/>
                    </a:ext>
                  </a:extLst>
                </p:cNvPr>
                <p:cNvPicPr/>
                <p:nvPr/>
              </p:nvPicPr>
              <p:blipFill>
                <a:blip r:embed="rId12"/>
                <a:stretch>
                  <a:fillRect/>
                </a:stretch>
              </p:blipFill>
              <p:spPr>
                <a:xfrm>
                  <a:off x="4604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 name="Ink 103">
                  <a:extLst>
                    <a:ext uri="{FF2B5EF4-FFF2-40B4-BE49-F238E27FC236}">
                      <a16:creationId xmlns:a16="http://schemas.microsoft.com/office/drawing/2014/main" id="{F6A2D772-1C7B-4F9B-B3D8-59CC945E91BB}"/>
                    </a:ext>
                  </a:extLst>
                </p14:cNvPr>
                <p14:cNvContentPartPr/>
                <p14:nvPr/>
              </p14:nvContentPartPr>
              <p14:xfrm>
                <a:off x="4667492" y="4933264"/>
                <a:ext cx="360" cy="360"/>
              </p14:xfrm>
            </p:contentPart>
          </mc:Choice>
          <mc:Fallback xmlns="">
            <p:pic>
              <p:nvPicPr>
                <p:cNvPr id="104" name="Ink 103">
                  <a:extLst>
                    <a:ext uri="{FF2B5EF4-FFF2-40B4-BE49-F238E27FC236}">
                      <a16:creationId xmlns:a16="http://schemas.microsoft.com/office/drawing/2014/main" id="{F6A2D772-1C7B-4F9B-B3D8-59CC945E91BB}"/>
                    </a:ext>
                  </a:extLst>
                </p:cNvPr>
                <p:cNvPicPr/>
                <p:nvPr/>
              </p:nvPicPr>
              <p:blipFill>
                <a:blip r:embed="rId12"/>
                <a:stretch>
                  <a:fillRect/>
                </a:stretch>
              </p:blipFill>
              <p:spPr>
                <a:xfrm>
                  <a:off x="4604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5" name="Ink 104">
                  <a:extLst>
                    <a:ext uri="{FF2B5EF4-FFF2-40B4-BE49-F238E27FC236}">
                      <a16:creationId xmlns:a16="http://schemas.microsoft.com/office/drawing/2014/main" id="{8EBCEFB6-48A9-4C59-878E-A9137FE134EB}"/>
                    </a:ext>
                  </a:extLst>
                </p14:cNvPr>
                <p14:cNvContentPartPr/>
                <p14:nvPr/>
              </p14:nvContentPartPr>
              <p14:xfrm>
                <a:off x="4677932" y="4933264"/>
                <a:ext cx="360" cy="360"/>
              </p14:xfrm>
            </p:contentPart>
          </mc:Choice>
          <mc:Fallback xmlns="">
            <p:pic>
              <p:nvPicPr>
                <p:cNvPr id="105" name="Ink 104">
                  <a:extLst>
                    <a:ext uri="{FF2B5EF4-FFF2-40B4-BE49-F238E27FC236}">
                      <a16:creationId xmlns:a16="http://schemas.microsoft.com/office/drawing/2014/main" id="{8EBCEFB6-48A9-4C59-878E-A9137FE134EB}"/>
                    </a:ext>
                  </a:extLst>
                </p:cNvPr>
                <p:cNvPicPr/>
                <p:nvPr/>
              </p:nvPicPr>
              <p:blipFill>
                <a:blip r:embed="rId12"/>
                <a:stretch>
                  <a:fillRect/>
                </a:stretch>
              </p:blipFill>
              <p:spPr>
                <a:xfrm>
                  <a:off x="4614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5B2B4CCD-50E4-489C-9E67-FE6347F703FF}"/>
                    </a:ext>
                  </a:extLst>
                </p14:cNvPr>
                <p14:cNvContentPartPr/>
                <p14:nvPr/>
              </p14:nvContentPartPr>
              <p14:xfrm>
                <a:off x="4838852" y="4901224"/>
                <a:ext cx="9720" cy="2880"/>
              </p14:xfrm>
            </p:contentPart>
          </mc:Choice>
          <mc:Fallback xmlns="">
            <p:pic>
              <p:nvPicPr>
                <p:cNvPr id="106" name="Ink 105">
                  <a:extLst>
                    <a:ext uri="{FF2B5EF4-FFF2-40B4-BE49-F238E27FC236}">
                      <a16:creationId xmlns:a16="http://schemas.microsoft.com/office/drawing/2014/main" id="{5B2B4CCD-50E4-489C-9E67-FE6347F703FF}"/>
                    </a:ext>
                  </a:extLst>
                </p:cNvPr>
                <p:cNvPicPr/>
                <p:nvPr/>
              </p:nvPicPr>
              <p:blipFill>
                <a:blip r:embed="rId77"/>
                <a:stretch>
                  <a:fillRect/>
                </a:stretch>
              </p:blipFill>
              <p:spPr>
                <a:xfrm>
                  <a:off x="4775852" y="4838224"/>
                  <a:ext cx="1353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D0AD5A5C-E853-415F-BD5B-1FE2A8599B35}"/>
                    </a:ext>
                  </a:extLst>
                </p14:cNvPr>
                <p14:cNvContentPartPr/>
                <p14:nvPr/>
              </p14:nvContentPartPr>
              <p14:xfrm>
                <a:off x="4848212" y="4901224"/>
                <a:ext cx="360" cy="360"/>
              </p14:xfrm>
            </p:contentPart>
          </mc:Choice>
          <mc:Fallback xmlns="">
            <p:pic>
              <p:nvPicPr>
                <p:cNvPr id="107" name="Ink 106">
                  <a:extLst>
                    <a:ext uri="{FF2B5EF4-FFF2-40B4-BE49-F238E27FC236}">
                      <a16:creationId xmlns:a16="http://schemas.microsoft.com/office/drawing/2014/main" id="{D0AD5A5C-E853-415F-BD5B-1FE2A8599B35}"/>
                    </a:ext>
                  </a:extLst>
                </p:cNvPr>
                <p:cNvPicPr/>
                <p:nvPr/>
              </p:nvPicPr>
              <p:blipFill>
                <a:blip r:embed="rId12"/>
                <a:stretch>
                  <a:fillRect/>
                </a:stretch>
              </p:blipFill>
              <p:spPr>
                <a:xfrm>
                  <a:off x="478521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8" name="Ink 107">
                  <a:extLst>
                    <a:ext uri="{FF2B5EF4-FFF2-40B4-BE49-F238E27FC236}">
                      <a16:creationId xmlns:a16="http://schemas.microsoft.com/office/drawing/2014/main" id="{1D6C2CA8-6EB7-480F-AC8E-33901725ABDE}"/>
                    </a:ext>
                  </a:extLst>
                </p14:cNvPr>
                <p14:cNvContentPartPr/>
                <p14:nvPr/>
              </p14:nvContentPartPr>
              <p14:xfrm>
                <a:off x="4736252" y="4901224"/>
                <a:ext cx="112320" cy="16560"/>
              </p14:xfrm>
            </p:contentPart>
          </mc:Choice>
          <mc:Fallback xmlns="">
            <p:pic>
              <p:nvPicPr>
                <p:cNvPr id="108" name="Ink 107">
                  <a:extLst>
                    <a:ext uri="{FF2B5EF4-FFF2-40B4-BE49-F238E27FC236}">
                      <a16:creationId xmlns:a16="http://schemas.microsoft.com/office/drawing/2014/main" id="{1D6C2CA8-6EB7-480F-AC8E-33901725ABDE}"/>
                    </a:ext>
                  </a:extLst>
                </p:cNvPr>
                <p:cNvPicPr/>
                <p:nvPr/>
              </p:nvPicPr>
              <p:blipFill>
                <a:blip r:embed="rId80"/>
                <a:stretch>
                  <a:fillRect/>
                </a:stretch>
              </p:blipFill>
              <p:spPr>
                <a:xfrm>
                  <a:off x="4673612" y="4838224"/>
                  <a:ext cx="2379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9" name="Ink 108">
                  <a:extLst>
                    <a:ext uri="{FF2B5EF4-FFF2-40B4-BE49-F238E27FC236}">
                      <a16:creationId xmlns:a16="http://schemas.microsoft.com/office/drawing/2014/main" id="{EDA560D6-475B-4A8B-BFB5-B3F937721628}"/>
                    </a:ext>
                  </a:extLst>
                </p14:cNvPr>
                <p14:cNvContentPartPr/>
                <p14:nvPr/>
              </p14:nvContentPartPr>
              <p14:xfrm>
                <a:off x="4720412" y="4922464"/>
                <a:ext cx="360" cy="360"/>
              </p14:xfrm>
            </p:contentPart>
          </mc:Choice>
          <mc:Fallback xmlns="">
            <p:pic>
              <p:nvPicPr>
                <p:cNvPr id="109" name="Ink 108">
                  <a:extLst>
                    <a:ext uri="{FF2B5EF4-FFF2-40B4-BE49-F238E27FC236}">
                      <a16:creationId xmlns:a16="http://schemas.microsoft.com/office/drawing/2014/main" id="{EDA560D6-475B-4A8B-BFB5-B3F937721628}"/>
                    </a:ext>
                  </a:extLst>
                </p:cNvPr>
                <p:cNvPicPr/>
                <p:nvPr/>
              </p:nvPicPr>
              <p:blipFill>
                <a:blip r:embed="rId12"/>
                <a:stretch>
                  <a:fillRect/>
                </a:stretch>
              </p:blipFill>
              <p:spPr>
                <a:xfrm>
                  <a:off x="465741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1" name="Ink 110">
                  <a:extLst>
                    <a:ext uri="{FF2B5EF4-FFF2-40B4-BE49-F238E27FC236}">
                      <a16:creationId xmlns:a16="http://schemas.microsoft.com/office/drawing/2014/main" id="{DEFA381A-2510-451A-9D7F-265087EBEB88}"/>
                    </a:ext>
                  </a:extLst>
                </p14:cNvPr>
                <p14:cNvContentPartPr/>
                <p14:nvPr/>
              </p14:nvContentPartPr>
              <p14:xfrm>
                <a:off x="4922372" y="4912024"/>
                <a:ext cx="360" cy="360"/>
              </p14:xfrm>
            </p:contentPart>
          </mc:Choice>
          <mc:Fallback xmlns="">
            <p:pic>
              <p:nvPicPr>
                <p:cNvPr id="111" name="Ink 110">
                  <a:extLst>
                    <a:ext uri="{FF2B5EF4-FFF2-40B4-BE49-F238E27FC236}">
                      <a16:creationId xmlns:a16="http://schemas.microsoft.com/office/drawing/2014/main" id="{DEFA381A-2510-451A-9D7F-265087EBEB88}"/>
                    </a:ext>
                  </a:extLst>
                </p:cNvPr>
                <p:cNvPicPr/>
                <p:nvPr/>
              </p:nvPicPr>
              <p:blipFill>
                <a:blip r:embed="rId12"/>
                <a:stretch>
                  <a:fillRect/>
                </a:stretch>
              </p:blipFill>
              <p:spPr>
                <a:xfrm>
                  <a:off x="4859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2" name="Ink 111">
                  <a:extLst>
                    <a:ext uri="{FF2B5EF4-FFF2-40B4-BE49-F238E27FC236}">
                      <a16:creationId xmlns:a16="http://schemas.microsoft.com/office/drawing/2014/main" id="{06A1DE79-D3DD-4813-9704-8B1C99ECE132}"/>
                    </a:ext>
                  </a:extLst>
                </p14:cNvPr>
                <p14:cNvContentPartPr/>
                <p14:nvPr/>
              </p14:nvContentPartPr>
              <p14:xfrm>
                <a:off x="5039372" y="4912024"/>
                <a:ext cx="360" cy="360"/>
              </p14:xfrm>
            </p:contentPart>
          </mc:Choice>
          <mc:Fallback xmlns="">
            <p:pic>
              <p:nvPicPr>
                <p:cNvPr id="112" name="Ink 111">
                  <a:extLst>
                    <a:ext uri="{FF2B5EF4-FFF2-40B4-BE49-F238E27FC236}">
                      <a16:creationId xmlns:a16="http://schemas.microsoft.com/office/drawing/2014/main" id="{06A1DE79-D3DD-4813-9704-8B1C99ECE132}"/>
                    </a:ext>
                  </a:extLst>
                </p:cNvPr>
                <p:cNvPicPr/>
                <p:nvPr/>
              </p:nvPicPr>
              <p:blipFill>
                <a:blip r:embed="rId12"/>
                <a:stretch>
                  <a:fillRect/>
                </a:stretch>
              </p:blipFill>
              <p:spPr>
                <a:xfrm>
                  <a:off x="4976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4" name="Ink 113">
                  <a:extLst>
                    <a:ext uri="{FF2B5EF4-FFF2-40B4-BE49-F238E27FC236}">
                      <a16:creationId xmlns:a16="http://schemas.microsoft.com/office/drawing/2014/main" id="{ED9B80F2-444A-4ABC-B7F0-FC295DD9B58E}"/>
                    </a:ext>
                  </a:extLst>
                </p14:cNvPr>
                <p14:cNvContentPartPr/>
                <p14:nvPr/>
              </p14:nvContentPartPr>
              <p14:xfrm>
                <a:off x="5124692" y="4912024"/>
                <a:ext cx="360" cy="360"/>
              </p14:xfrm>
            </p:contentPart>
          </mc:Choice>
          <mc:Fallback xmlns="">
            <p:pic>
              <p:nvPicPr>
                <p:cNvPr id="114" name="Ink 113">
                  <a:extLst>
                    <a:ext uri="{FF2B5EF4-FFF2-40B4-BE49-F238E27FC236}">
                      <a16:creationId xmlns:a16="http://schemas.microsoft.com/office/drawing/2014/main" id="{ED9B80F2-444A-4ABC-B7F0-FC295DD9B58E}"/>
                    </a:ext>
                  </a:extLst>
                </p:cNvPr>
                <p:cNvPicPr/>
                <p:nvPr/>
              </p:nvPicPr>
              <p:blipFill>
                <a:blip r:embed="rId12"/>
                <a:stretch>
                  <a:fillRect/>
                </a:stretch>
              </p:blipFill>
              <p:spPr>
                <a:xfrm>
                  <a:off x="50616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52FE8475-491B-46CC-BCC3-8A8B6479E029}"/>
                    </a:ext>
                  </a:extLst>
                </p14:cNvPr>
                <p14:cNvContentPartPr/>
                <p14:nvPr/>
              </p14:nvContentPartPr>
              <p14:xfrm>
                <a:off x="5230892" y="4912024"/>
                <a:ext cx="360" cy="360"/>
              </p14:xfrm>
            </p:contentPart>
          </mc:Choice>
          <mc:Fallback xmlns="">
            <p:pic>
              <p:nvPicPr>
                <p:cNvPr id="116" name="Ink 115">
                  <a:extLst>
                    <a:ext uri="{FF2B5EF4-FFF2-40B4-BE49-F238E27FC236}">
                      <a16:creationId xmlns:a16="http://schemas.microsoft.com/office/drawing/2014/main" id="{52FE8475-491B-46CC-BCC3-8A8B6479E029}"/>
                    </a:ext>
                  </a:extLst>
                </p:cNvPr>
                <p:cNvPicPr/>
                <p:nvPr/>
              </p:nvPicPr>
              <p:blipFill>
                <a:blip r:embed="rId12"/>
                <a:stretch>
                  <a:fillRect/>
                </a:stretch>
              </p:blipFill>
              <p:spPr>
                <a:xfrm>
                  <a:off x="51678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8" name="Ink 117">
                  <a:extLst>
                    <a:ext uri="{FF2B5EF4-FFF2-40B4-BE49-F238E27FC236}">
                      <a16:creationId xmlns:a16="http://schemas.microsoft.com/office/drawing/2014/main" id="{494A89C0-2285-4B2D-9A58-59225CEC0865}"/>
                    </a:ext>
                  </a:extLst>
                </p14:cNvPr>
                <p14:cNvContentPartPr/>
                <p14:nvPr/>
              </p14:nvContentPartPr>
              <p14:xfrm>
                <a:off x="5315852" y="4912024"/>
                <a:ext cx="360" cy="360"/>
              </p14:xfrm>
            </p:contentPart>
          </mc:Choice>
          <mc:Fallback xmlns="">
            <p:pic>
              <p:nvPicPr>
                <p:cNvPr id="118" name="Ink 117">
                  <a:extLst>
                    <a:ext uri="{FF2B5EF4-FFF2-40B4-BE49-F238E27FC236}">
                      <a16:creationId xmlns:a16="http://schemas.microsoft.com/office/drawing/2014/main" id="{494A89C0-2285-4B2D-9A58-59225CEC0865}"/>
                    </a:ext>
                  </a:extLst>
                </p:cNvPr>
                <p:cNvPicPr/>
                <p:nvPr/>
              </p:nvPicPr>
              <p:blipFill>
                <a:blip r:embed="rId12"/>
                <a:stretch>
                  <a:fillRect/>
                </a:stretch>
              </p:blipFill>
              <p:spPr>
                <a:xfrm>
                  <a:off x="52532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0" name="Ink 119">
                  <a:extLst>
                    <a:ext uri="{FF2B5EF4-FFF2-40B4-BE49-F238E27FC236}">
                      <a16:creationId xmlns:a16="http://schemas.microsoft.com/office/drawing/2014/main" id="{3FEA2905-F40E-4B87-BEE4-A772050FBFD4}"/>
                    </a:ext>
                  </a:extLst>
                </p14:cNvPr>
                <p14:cNvContentPartPr/>
                <p14:nvPr/>
              </p14:nvContentPartPr>
              <p14:xfrm>
                <a:off x="5464532" y="4912024"/>
                <a:ext cx="360" cy="360"/>
              </p14:xfrm>
            </p:contentPart>
          </mc:Choice>
          <mc:Fallback xmlns="">
            <p:pic>
              <p:nvPicPr>
                <p:cNvPr id="120" name="Ink 119">
                  <a:extLst>
                    <a:ext uri="{FF2B5EF4-FFF2-40B4-BE49-F238E27FC236}">
                      <a16:creationId xmlns:a16="http://schemas.microsoft.com/office/drawing/2014/main" id="{3FEA2905-F40E-4B87-BEE4-A772050FBFD4}"/>
                    </a:ext>
                  </a:extLst>
                </p:cNvPr>
                <p:cNvPicPr/>
                <p:nvPr/>
              </p:nvPicPr>
              <p:blipFill>
                <a:blip r:embed="rId12"/>
                <a:stretch>
                  <a:fillRect/>
                </a:stretch>
              </p:blipFill>
              <p:spPr>
                <a:xfrm>
                  <a:off x="54018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2" name="Ink 121">
                  <a:extLst>
                    <a:ext uri="{FF2B5EF4-FFF2-40B4-BE49-F238E27FC236}">
                      <a16:creationId xmlns:a16="http://schemas.microsoft.com/office/drawing/2014/main" id="{CDDD68AD-9591-456E-B53A-83F9A8EC8C3F}"/>
                    </a:ext>
                  </a:extLst>
                </p14:cNvPr>
                <p14:cNvContentPartPr/>
                <p14:nvPr/>
              </p14:nvContentPartPr>
              <p14:xfrm>
                <a:off x="5379932" y="4933264"/>
                <a:ext cx="360" cy="360"/>
              </p14:xfrm>
            </p:contentPart>
          </mc:Choice>
          <mc:Fallback xmlns="">
            <p:pic>
              <p:nvPicPr>
                <p:cNvPr id="122" name="Ink 121">
                  <a:extLst>
                    <a:ext uri="{FF2B5EF4-FFF2-40B4-BE49-F238E27FC236}">
                      <a16:creationId xmlns:a16="http://schemas.microsoft.com/office/drawing/2014/main" id="{CDDD68AD-9591-456E-B53A-83F9A8EC8C3F}"/>
                    </a:ext>
                  </a:extLst>
                </p:cNvPr>
                <p:cNvPicPr/>
                <p:nvPr/>
              </p:nvPicPr>
              <p:blipFill>
                <a:blip r:embed="rId12"/>
                <a:stretch>
                  <a:fillRect/>
                </a:stretch>
              </p:blipFill>
              <p:spPr>
                <a:xfrm>
                  <a:off x="5316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4" name="Ink 123">
                  <a:extLst>
                    <a:ext uri="{FF2B5EF4-FFF2-40B4-BE49-F238E27FC236}">
                      <a16:creationId xmlns:a16="http://schemas.microsoft.com/office/drawing/2014/main" id="{DAB7F55B-CB4C-4C4C-92FE-6A5CB49416E8}"/>
                    </a:ext>
                  </a:extLst>
                </p14:cNvPr>
                <p14:cNvContentPartPr/>
                <p14:nvPr/>
              </p14:nvContentPartPr>
              <p14:xfrm>
                <a:off x="5549852" y="4933264"/>
                <a:ext cx="360" cy="360"/>
              </p14:xfrm>
            </p:contentPart>
          </mc:Choice>
          <mc:Fallback xmlns="">
            <p:pic>
              <p:nvPicPr>
                <p:cNvPr id="124" name="Ink 123">
                  <a:extLst>
                    <a:ext uri="{FF2B5EF4-FFF2-40B4-BE49-F238E27FC236}">
                      <a16:creationId xmlns:a16="http://schemas.microsoft.com/office/drawing/2014/main" id="{DAB7F55B-CB4C-4C4C-92FE-6A5CB49416E8}"/>
                    </a:ext>
                  </a:extLst>
                </p:cNvPr>
                <p:cNvPicPr/>
                <p:nvPr/>
              </p:nvPicPr>
              <p:blipFill>
                <a:blip r:embed="rId12"/>
                <a:stretch>
                  <a:fillRect/>
                </a:stretch>
              </p:blipFill>
              <p:spPr>
                <a:xfrm>
                  <a:off x="54868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5" name="Ink 124">
                  <a:extLst>
                    <a:ext uri="{FF2B5EF4-FFF2-40B4-BE49-F238E27FC236}">
                      <a16:creationId xmlns:a16="http://schemas.microsoft.com/office/drawing/2014/main" id="{7B5B7ABF-C6F3-4CDB-8B17-10CF2C459197}"/>
                    </a:ext>
                  </a:extLst>
                </p14:cNvPr>
                <p14:cNvContentPartPr/>
                <p14:nvPr/>
              </p14:nvContentPartPr>
              <p14:xfrm>
                <a:off x="5645612" y="4933264"/>
                <a:ext cx="360" cy="360"/>
              </p14:xfrm>
            </p:contentPart>
          </mc:Choice>
          <mc:Fallback xmlns="">
            <p:pic>
              <p:nvPicPr>
                <p:cNvPr id="125" name="Ink 124">
                  <a:extLst>
                    <a:ext uri="{FF2B5EF4-FFF2-40B4-BE49-F238E27FC236}">
                      <a16:creationId xmlns:a16="http://schemas.microsoft.com/office/drawing/2014/main" id="{7B5B7ABF-C6F3-4CDB-8B17-10CF2C459197}"/>
                    </a:ext>
                  </a:extLst>
                </p:cNvPr>
                <p:cNvPicPr/>
                <p:nvPr/>
              </p:nvPicPr>
              <p:blipFill>
                <a:blip r:embed="rId12"/>
                <a:stretch>
                  <a:fillRect/>
                </a:stretch>
              </p:blipFill>
              <p:spPr>
                <a:xfrm>
                  <a:off x="55826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6" name="Ink 125">
                  <a:extLst>
                    <a:ext uri="{FF2B5EF4-FFF2-40B4-BE49-F238E27FC236}">
                      <a16:creationId xmlns:a16="http://schemas.microsoft.com/office/drawing/2014/main" id="{4A69B067-E14D-424E-B215-3C722FEF8A01}"/>
                    </a:ext>
                  </a:extLst>
                </p14:cNvPr>
                <p14:cNvContentPartPr/>
                <p14:nvPr/>
              </p14:nvContentPartPr>
              <p14:xfrm>
                <a:off x="5751812" y="4922464"/>
                <a:ext cx="360" cy="360"/>
              </p14:xfrm>
            </p:contentPart>
          </mc:Choice>
          <mc:Fallback xmlns="">
            <p:pic>
              <p:nvPicPr>
                <p:cNvPr id="126" name="Ink 125">
                  <a:extLst>
                    <a:ext uri="{FF2B5EF4-FFF2-40B4-BE49-F238E27FC236}">
                      <a16:creationId xmlns:a16="http://schemas.microsoft.com/office/drawing/2014/main" id="{4A69B067-E14D-424E-B215-3C722FEF8A01}"/>
                    </a:ext>
                  </a:extLst>
                </p:cNvPr>
                <p:cNvPicPr/>
                <p:nvPr/>
              </p:nvPicPr>
              <p:blipFill>
                <a:blip r:embed="rId12"/>
                <a:stretch>
                  <a:fillRect/>
                </a:stretch>
              </p:blipFill>
              <p:spPr>
                <a:xfrm>
                  <a:off x="56891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7" name="Ink 126">
                  <a:extLst>
                    <a:ext uri="{FF2B5EF4-FFF2-40B4-BE49-F238E27FC236}">
                      <a16:creationId xmlns:a16="http://schemas.microsoft.com/office/drawing/2014/main" id="{B819A9B2-FB2D-446C-AF6D-18FE863EA08F}"/>
                    </a:ext>
                  </a:extLst>
                </p14:cNvPr>
                <p14:cNvContentPartPr/>
                <p14:nvPr/>
              </p14:nvContentPartPr>
              <p14:xfrm>
                <a:off x="5868812" y="4912024"/>
                <a:ext cx="360" cy="360"/>
              </p14:xfrm>
            </p:contentPart>
          </mc:Choice>
          <mc:Fallback xmlns="">
            <p:pic>
              <p:nvPicPr>
                <p:cNvPr id="127" name="Ink 126">
                  <a:extLst>
                    <a:ext uri="{FF2B5EF4-FFF2-40B4-BE49-F238E27FC236}">
                      <a16:creationId xmlns:a16="http://schemas.microsoft.com/office/drawing/2014/main" id="{B819A9B2-FB2D-446C-AF6D-18FE863EA08F}"/>
                    </a:ext>
                  </a:extLst>
                </p:cNvPr>
                <p:cNvPicPr/>
                <p:nvPr/>
              </p:nvPicPr>
              <p:blipFill>
                <a:blip r:embed="rId12"/>
                <a:stretch>
                  <a:fillRect/>
                </a:stretch>
              </p:blipFill>
              <p:spPr>
                <a:xfrm>
                  <a:off x="58061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8" name="Ink 127">
                  <a:extLst>
                    <a:ext uri="{FF2B5EF4-FFF2-40B4-BE49-F238E27FC236}">
                      <a16:creationId xmlns:a16="http://schemas.microsoft.com/office/drawing/2014/main" id="{C76FEC5E-7471-49EB-8A20-4E749DBC6616}"/>
                    </a:ext>
                  </a:extLst>
                </p14:cNvPr>
                <p14:cNvContentPartPr/>
                <p14:nvPr/>
              </p14:nvContentPartPr>
              <p14:xfrm>
                <a:off x="5975012" y="4912024"/>
                <a:ext cx="360" cy="360"/>
              </p14:xfrm>
            </p:contentPart>
          </mc:Choice>
          <mc:Fallback xmlns="">
            <p:pic>
              <p:nvPicPr>
                <p:cNvPr id="128" name="Ink 127">
                  <a:extLst>
                    <a:ext uri="{FF2B5EF4-FFF2-40B4-BE49-F238E27FC236}">
                      <a16:creationId xmlns:a16="http://schemas.microsoft.com/office/drawing/2014/main" id="{C76FEC5E-7471-49EB-8A20-4E749DBC6616}"/>
                    </a:ext>
                  </a:extLst>
                </p:cNvPr>
                <p:cNvPicPr/>
                <p:nvPr/>
              </p:nvPicPr>
              <p:blipFill>
                <a:blip r:embed="rId12"/>
                <a:stretch>
                  <a:fillRect/>
                </a:stretch>
              </p:blipFill>
              <p:spPr>
                <a:xfrm>
                  <a:off x="59120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0" name="Ink 129">
                  <a:extLst>
                    <a:ext uri="{FF2B5EF4-FFF2-40B4-BE49-F238E27FC236}">
                      <a16:creationId xmlns:a16="http://schemas.microsoft.com/office/drawing/2014/main" id="{B48887EE-0B80-49EB-8188-0A181B1A0965}"/>
                    </a:ext>
                  </a:extLst>
                </p14:cNvPr>
                <p14:cNvContentPartPr/>
                <p14:nvPr/>
              </p14:nvContentPartPr>
              <p14:xfrm>
                <a:off x="6124052" y="4912024"/>
                <a:ext cx="360" cy="360"/>
              </p14:xfrm>
            </p:contentPart>
          </mc:Choice>
          <mc:Fallback xmlns="">
            <p:pic>
              <p:nvPicPr>
                <p:cNvPr id="130" name="Ink 129">
                  <a:extLst>
                    <a:ext uri="{FF2B5EF4-FFF2-40B4-BE49-F238E27FC236}">
                      <a16:creationId xmlns:a16="http://schemas.microsoft.com/office/drawing/2014/main" id="{B48887EE-0B80-49EB-8188-0A181B1A0965}"/>
                    </a:ext>
                  </a:extLst>
                </p:cNvPr>
                <p:cNvPicPr/>
                <p:nvPr/>
              </p:nvPicPr>
              <p:blipFill>
                <a:blip r:embed="rId12"/>
                <a:stretch>
                  <a:fillRect/>
                </a:stretch>
              </p:blipFill>
              <p:spPr>
                <a:xfrm>
                  <a:off x="6061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32" name="Ink 131">
                  <a:extLst>
                    <a:ext uri="{FF2B5EF4-FFF2-40B4-BE49-F238E27FC236}">
                      <a16:creationId xmlns:a16="http://schemas.microsoft.com/office/drawing/2014/main" id="{054B4D27-7D6E-4470-A3AA-AD8B4AE1C169}"/>
                    </a:ext>
                  </a:extLst>
                </p14:cNvPr>
                <p14:cNvContentPartPr/>
                <p14:nvPr/>
              </p14:nvContentPartPr>
              <p14:xfrm>
                <a:off x="6060332" y="4933264"/>
                <a:ext cx="360" cy="360"/>
              </p14:xfrm>
            </p:contentPart>
          </mc:Choice>
          <mc:Fallback xmlns="">
            <p:pic>
              <p:nvPicPr>
                <p:cNvPr id="132" name="Ink 131">
                  <a:extLst>
                    <a:ext uri="{FF2B5EF4-FFF2-40B4-BE49-F238E27FC236}">
                      <a16:creationId xmlns:a16="http://schemas.microsoft.com/office/drawing/2014/main" id="{054B4D27-7D6E-4470-A3AA-AD8B4AE1C169}"/>
                    </a:ext>
                  </a:extLst>
                </p:cNvPr>
                <p:cNvPicPr/>
                <p:nvPr/>
              </p:nvPicPr>
              <p:blipFill>
                <a:blip r:embed="rId12"/>
                <a:stretch>
                  <a:fillRect/>
                </a:stretch>
              </p:blipFill>
              <p:spPr>
                <a:xfrm>
                  <a:off x="59973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4" name="Ink 133">
                  <a:extLst>
                    <a:ext uri="{FF2B5EF4-FFF2-40B4-BE49-F238E27FC236}">
                      <a16:creationId xmlns:a16="http://schemas.microsoft.com/office/drawing/2014/main" id="{03553D61-6F91-49CB-9013-8DABC4FA815B}"/>
                    </a:ext>
                  </a:extLst>
                </p14:cNvPr>
                <p14:cNvContentPartPr/>
                <p14:nvPr/>
              </p14:nvContentPartPr>
              <p14:xfrm>
                <a:off x="6209012" y="4933264"/>
                <a:ext cx="360" cy="360"/>
              </p14:xfrm>
            </p:contentPart>
          </mc:Choice>
          <mc:Fallback xmlns="">
            <p:pic>
              <p:nvPicPr>
                <p:cNvPr id="134" name="Ink 133">
                  <a:extLst>
                    <a:ext uri="{FF2B5EF4-FFF2-40B4-BE49-F238E27FC236}">
                      <a16:creationId xmlns:a16="http://schemas.microsoft.com/office/drawing/2014/main" id="{03553D61-6F91-49CB-9013-8DABC4FA815B}"/>
                    </a:ext>
                  </a:extLst>
                </p:cNvPr>
                <p:cNvPicPr/>
                <p:nvPr/>
              </p:nvPicPr>
              <p:blipFill>
                <a:blip r:embed="rId12"/>
                <a:stretch>
                  <a:fillRect/>
                </a:stretch>
              </p:blipFill>
              <p:spPr>
                <a:xfrm>
                  <a:off x="61460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35" name="Ink 134">
                  <a:extLst>
                    <a:ext uri="{FF2B5EF4-FFF2-40B4-BE49-F238E27FC236}">
                      <a16:creationId xmlns:a16="http://schemas.microsoft.com/office/drawing/2014/main" id="{FA65ABF0-FE55-4F31-813E-1712693B5371}"/>
                    </a:ext>
                  </a:extLst>
                </p14:cNvPr>
                <p14:cNvContentPartPr/>
                <p14:nvPr/>
              </p14:nvContentPartPr>
              <p14:xfrm>
                <a:off x="6358052" y="4912024"/>
                <a:ext cx="360" cy="360"/>
              </p14:xfrm>
            </p:contentPart>
          </mc:Choice>
          <mc:Fallback xmlns="">
            <p:pic>
              <p:nvPicPr>
                <p:cNvPr id="135" name="Ink 134">
                  <a:extLst>
                    <a:ext uri="{FF2B5EF4-FFF2-40B4-BE49-F238E27FC236}">
                      <a16:creationId xmlns:a16="http://schemas.microsoft.com/office/drawing/2014/main" id="{FA65ABF0-FE55-4F31-813E-1712693B5371}"/>
                    </a:ext>
                  </a:extLst>
                </p:cNvPr>
                <p:cNvPicPr/>
                <p:nvPr/>
              </p:nvPicPr>
              <p:blipFill>
                <a:blip r:embed="rId12"/>
                <a:stretch>
                  <a:fillRect/>
                </a:stretch>
              </p:blipFill>
              <p:spPr>
                <a:xfrm>
                  <a:off x="62950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7" name="Ink 136">
                  <a:extLst>
                    <a:ext uri="{FF2B5EF4-FFF2-40B4-BE49-F238E27FC236}">
                      <a16:creationId xmlns:a16="http://schemas.microsoft.com/office/drawing/2014/main" id="{0A019864-8EDD-4F53-A8B5-837101FF8AAC}"/>
                    </a:ext>
                  </a:extLst>
                </p14:cNvPr>
                <p14:cNvContentPartPr/>
                <p14:nvPr/>
              </p14:nvContentPartPr>
              <p14:xfrm>
                <a:off x="6475052" y="4901224"/>
                <a:ext cx="360" cy="360"/>
              </p14:xfrm>
            </p:contentPart>
          </mc:Choice>
          <mc:Fallback xmlns="">
            <p:pic>
              <p:nvPicPr>
                <p:cNvPr id="137" name="Ink 136">
                  <a:extLst>
                    <a:ext uri="{FF2B5EF4-FFF2-40B4-BE49-F238E27FC236}">
                      <a16:creationId xmlns:a16="http://schemas.microsoft.com/office/drawing/2014/main" id="{0A019864-8EDD-4F53-A8B5-837101FF8AAC}"/>
                    </a:ext>
                  </a:extLst>
                </p:cNvPr>
                <p:cNvPicPr/>
                <p:nvPr/>
              </p:nvPicPr>
              <p:blipFill>
                <a:blip r:embed="rId12"/>
                <a:stretch>
                  <a:fillRect/>
                </a:stretch>
              </p:blipFill>
              <p:spPr>
                <a:xfrm>
                  <a:off x="64120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8" name="Ink 137">
                  <a:extLst>
                    <a:ext uri="{FF2B5EF4-FFF2-40B4-BE49-F238E27FC236}">
                      <a16:creationId xmlns:a16="http://schemas.microsoft.com/office/drawing/2014/main" id="{80EE3DA4-0A8F-450E-8E84-51F61CE6C733}"/>
                    </a:ext>
                  </a:extLst>
                </p14:cNvPr>
                <p14:cNvContentPartPr/>
                <p14:nvPr/>
              </p14:nvContentPartPr>
              <p14:xfrm>
                <a:off x="6293252" y="4901224"/>
                <a:ext cx="181800" cy="22320"/>
              </p14:xfrm>
            </p:contentPart>
          </mc:Choice>
          <mc:Fallback xmlns="">
            <p:pic>
              <p:nvPicPr>
                <p:cNvPr id="138" name="Ink 137">
                  <a:extLst>
                    <a:ext uri="{FF2B5EF4-FFF2-40B4-BE49-F238E27FC236}">
                      <a16:creationId xmlns:a16="http://schemas.microsoft.com/office/drawing/2014/main" id="{80EE3DA4-0A8F-450E-8E84-51F61CE6C733}"/>
                    </a:ext>
                  </a:extLst>
                </p:cNvPr>
                <p:cNvPicPr/>
                <p:nvPr/>
              </p:nvPicPr>
              <p:blipFill>
                <a:blip r:embed="rId100"/>
                <a:stretch>
                  <a:fillRect/>
                </a:stretch>
              </p:blipFill>
              <p:spPr>
                <a:xfrm>
                  <a:off x="6230612" y="4838224"/>
                  <a:ext cx="307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9" name="Ink 138">
                  <a:extLst>
                    <a:ext uri="{FF2B5EF4-FFF2-40B4-BE49-F238E27FC236}">
                      <a16:creationId xmlns:a16="http://schemas.microsoft.com/office/drawing/2014/main" id="{B1C4CC30-7F52-4F20-9DBF-979A4C2B37F6}"/>
                    </a:ext>
                  </a:extLst>
                </p14:cNvPr>
                <p14:cNvContentPartPr/>
                <p14:nvPr/>
              </p14:nvContentPartPr>
              <p14:xfrm>
                <a:off x="6272732" y="4922464"/>
                <a:ext cx="360" cy="360"/>
              </p14:xfrm>
            </p:contentPart>
          </mc:Choice>
          <mc:Fallback xmlns="">
            <p:pic>
              <p:nvPicPr>
                <p:cNvPr id="139" name="Ink 138">
                  <a:extLst>
                    <a:ext uri="{FF2B5EF4-FFF2-40B4-BE49-F238E27FC236}">
                      <a16:creationId xmlns:a16="http://schemas.microsoft.com/office/drawing/2014/main" id="{B1C4CC30-7F52-4F20-9DBF-979A4C2B37F6}"/>
                    </a:ext>
                  </a:extLst>
                </p:cNvPr>
                <p:cNvPicPr/>
                <p:nvPr/>
              </p:nvPicPr>
              <p:blipFill>
                <a:blip r:embed="rId12"/>
                <a:stretch>
                  <a:fillRect/>
                </a:stretch>
              </p:blipFill>
              <p:spPr>
                <a:xfrm>
                  <a:off x="621009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1" name="Ink 140">
                  <a:extLst>
                    <a:ext uri="{FF2B5EF4-FFF2-40B4-BE49-F238E27FC236}">
                      <a16:creationId xmlns:a16="http://schemas.microsoft.com/office/drawing/2014/main" id="{E9A949A2-12EA-413B-B89C-028C0895E75E}"/>
                    </a:ext>
                  </a:extLst>
                </p14:cNvPr>
                <p14:cNvContentPartPr/>
                <p14:nvPr/>
              </p14:nvContentPartPr>
              <p14:xfrm>
                <a:off x="6560012" y="4922464"/>
                <a:ext cx="360" cy="360"/>
              </p14:xfrm>
            </p:contentPart>
          </mc:Choice>
          <mc:Fallback xmlns="">
            <p:pic>
              <p:nvPicPr>
                <p:cNvPr id="141" name="Ink 140">
                  <a:extLst>
                    <a:ext uri="{FF2B5EF4-FFF2-40B4-BE49-F238E27FC236}">
                      <a16:creationId xmlns:a16="http://schemas.microsoft.com/office/drawing/2014/main" id="{E9A949A2-12EA-413B-B89C-028C0895E75E}"/>
                    </a:ext>
                  </a:extLst>
                </p:cNvPr>
                <p:cNvPicPr/>
                <p:nvPr/>
              </p:nvPicPr>
              <p:blipFill>
                <a:blip r:embed="rId12"/>
                <a:stretch>
                  <a:fillRect/>
                </a:stretch>
              </p:blipFill>
              <p:spPr>
                <a:xfrm>
                  <a:off x="64973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42" name="Ink 141">
                  <a:extLst>
                    <a:ext uri="{FF2B5EF4-FFF2-40B4-BE49-F238E27FC236}">
                      <a16:creationId xmlns:a16="http://schemas.microsoft.com/office/drawing/2014/main" id="{655C7CA7-E03A-4DC1-B2D9-2A4E8ADC043A}"/>
                    </a:ext>
                  </a:extLst>
                </p14:cNvPr>
                <p14:cNvContentPartPr/>
                <p14:nvPr/>
              </p14:nvContentPartPr>
              <p14:xfrm>
                <a:off x="6719132" y="4922464"/>
                <a:ext cx="360" cy="360"/>
              </p14:xfrm>
            </p:contentPart>
          </mc:Choice>
          <mc:Fallback xmlns="">
            <p:pic>
              <p:nvPicPr>
                <p:cNvPr id="142" name="Ink 141">
                  <a:extLst>
                    <a:ext uri="{FF2B5EF4-FFF2-40B4-BE49-F238E27FC236}">
                      <a16:creationId xmlns:a16="http://schemas.microsoft.com/office/drawing/2014/main" id="{655C7CA7-E03A-4DC1-B2D9-2A4E8ADC043A}"/>
                    </a:ext>
                  </a:extLst>
                </p:cNvPr>
                <p:cNvPicPr/>
                <p:nvPr/>
              </p:nvPicPr>
              <p:blipFill>
                <a:blip r:embed="rId12"/>
                <a:stretch>
                  <a:fillRect/>
                </a:stretch>
              </p:blipFill>
              <p:spPr>
                <a:xfrm>
                  <a:off x="665649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4" name="Ink 143">
                  <a:extLst>
                    <a:ext uri="{FF2B5EF4-FFF2-40B4-BE49-F238E27FC236}">
                      <a16:creationId xmlns:a16="http://schemas.microsoft.com/office/drawing/2014/main" id="{B71536BF-4AFB-40ED-8AA9-8846A1BEB715}"/>
                    </a:ext>
                  </a:extLst>
                </p14:cNvPr>
                <p14:cNvContentPartPr/>
                <p14:nvPr/>
              </p14:nvContentPartPr>
              <p14:xfrm>
                <a:off x="6644972" y="4922464"/>
                <a:ext cx="360" cy="360"/>
              </p14:xfrm>
            </p:contentPart>
          </mc:Choice>
          <mc:Fallback xmlns="">
            <p:pic>
              <p:nvPicPr>
                <p:cNvPr id="144" name="Ink 143">
                  <a:extLst>
                    <a:ext uri="{FF2B5EF4-FFF2-40B4-BE49-F238E27FC236}">
                      <a16:creationId xmlns:a16="http://schemas.microsoft.com/office/drawing/2014/main" id="{B71536BF-4AFB-40ED-8AA9-8846A1BEB715}"/>
                    </a:ext>
                  </a:extLst>
                </p:cNvPr>
                <p:cNvPicPr/>
                <p:nvPr/>
              </p:nvPicPr>
              <p:blipFill>
                <a:blip r:embed="rId12"/>
                <a:stretch>
                  <a:fillRect/>
                </a:stretch>
              </p:blipFill>
              <p:spPr>
                <a:xfrm>
                  <a:off x="65819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45" name="Ink 144">
                  <a:extLst>
                    <a:ext uri="{FF2B5EF4-FFF2-40B4-BE49-F238E27FC236}">
                      <a16:creationId xmlns:a16="http://schemas.microsoft.com/office/drawing/2014/main" id="{E16B1E0B-4CC9-459F-9FFB-2F63930F9A74}"/>
                    </a:ext>
                  </a:extLst>
                </p14:cNvPr>
                <p14:cNvContentPartPr/>
                <p14:nvPr/>
              </p14:nvContentPartPr>
              <p14:xfrm>
                <a:off x="6825692" y="4922464"/>
                <a:ext cx="360" cy="360"/>
              </p14:xfrm>
            </p:contentPart>
          </mc:Choice>
          <mc:Fallback xmlns="">
            <p:pic>
              <p:nvPicPr>
                <p:cNvPr id="145" name="Ink 144">
                  <a:extLst>
                    <a:ext uri="{FF2B5EF4-FFF2-40B4-BE49-F238E27FC236}">
                      <a16:creationId xmlns:a16="http://schemas.microsoft.com/office/drawing/2014/main" id="{E16B1E0B-4CC9-459F-9FFB-2F63930F9A74}"/>
                    </a:ext>
                  </a:extLst>
                </p:cNvPr>
                <p:cNvPicPr/>
                <p:nvPr/>
              </p:nvPicPr>
              <p:blipFill>
                <a:blip r:embed="rId12"/>
                <a:stretch>
                  <a:fillRect/>
                </a:stretch>
              </p:blipFill>
              <p:spPr>
                <a:xfrm>
                  <a:off x="67630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7" name="Ink 146">
                  <a:extLst>
                    <a:ext uri="{FF2B5EF4-FFF2-40B4-BE49-F238E27FC236}">
                      <a16:creationId xmlns:a16="http://schemas.microsoft.com/office/drawing/2014/main" id="{880C144E-22BA-4731-AA57-4C1C2C43E07A}"/>
                    </a:ext>
                  </a:extLst>
                </p14:cNvPr>
                <p14:cNvContentPartPr/>
                <p14:nvPr/>
              </p14:nvContentPartPr>
              <p14:xfrm>
                <a:off x="6985172" y="4912024"/>
                <a:ext cx="360" cy="360"/>
              </p14:xfrm>
            </p:contentPart>
          </mc:Choice>
          <mc:Fallback xmlns="">
            <p:pic>
              <p:nvPicPr>
                <p:cNvPr id="147" name="Ink 146">
                  <a:extLst>
                    <a:ext uri="{FF2B5EF4-FFF2-40B4-BE49-F238E27FC236}">
                      <a16:creationId xmlns:a16="http://schemas.microsoft.com/office/drawing/2014/main" id="{880C144E-22BA-4731-AA57-4C1C2C43E07A}"/>
                    </a:ext>
                  </a:extLst>
                </p:cNvPr>
                <p:cNvPicPr/>
                <p:nvPr/>
              </p:nvPicPr>
              <p:blipFill>
                <a:blip r:embed="rId12"/>
                <a:stretch>
                  <a:fillRect/>
                </a:stretch>
              </p:blipFill>
              <p:spPr>
                <a:xfrm>
                  <a:off x="69225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49" name="Ink 148">
                  <a:extLst>
                    <a:ext uri="{FF2B5EF4-FFF2-40B4-BE49-F238E27FC236}">
                      <a16:creationId xmlns:a16="http://schemas.microsoft.com/office/drawing/2014/main" id="{54644162-2CF7-4FF0-8671-66A1C8016A5B}"/>
                    </a:ext>
                  </a:extLst>
                </p14:cNvPr>
                <p14:cNvContentPartPr/>
                <p14:nvPr/>
              </p14:nvContentPartPr>
              <p14:xfrm>
                <a:off x="6857372" y="4912024"/>
                <a:ext cx="360" cy="360"/>
              </p14:xfrm>
            </p:contentPart>
          </mc:Choice>
          <mc:Fallback xmlns="">
            <p:pic>
              <p:nvPicPr>
                <p:cNvPr id="149" name="Ink 148">
                  <a:extLst>
                    <a:ext uri="{FF2B5EF4-FFF2-40B4-BE49-F238E27FC236}">
                      <a16:creationId xmlns:a16="http://schemas.microsoft.com/office/drawing/2014/main" id="{54644162-2CF7-4FF0-8671-66A1C8016A5B}"/>
                    </a:ext>
                  </a:extLst>
                </p:cNvPr>
                <p:cNvPicPr/>
                <p:nvPr/>
              </p:nvPicPr>
              <p:blipFill>
                <a:blip r:embed="rId12"/>
                <a:stretch>
                  <a:fillRect/>
                </a:stretch>
              </p:blipFill>
              <p:spPr>
                <a:xfrm>
                  <a:off x="6794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1" name="Ink 150">
                  <a:extLst>
                    <a:ext uri="{FF2B5EF4-FFF2-40B4-BE49-F238E27FC236}">
                      <a16:creationId xmlns:a16="http://schemas.microsoft.com/office/drawing/2014/main" id="{337EFC99-E069-4490-BE0F-1AB4817AD7A0}"/>
                    </a:ext>
                  </a:extLst>
                </p14:cNvPr>
                <p14:cNvContentPartPr/>
                <p14:nvPr/>
              </p14:nvContentPartPr>
              <p14:xfrm>
                <a:off x="7112612" y="4912024"/>
                <a:ext cx="360" cy="360"/>
              </p14:xfrm>
            </p:contentPart>
          </mc:Choice>
          <mc:Fallback xmlns="">
            <p:pic>
              <p:nvPicPr>
                <p:cNvPr id="151" name="Ink 150">
                  <a:extLst>
                    <a:ext uri="{FF2B5EF4-FFF2-40B4-BE49-F238E27FC236}">
                      <a16:creationId xmlns:a16="http://schemas.microsoft.com/office/drawing/2014/main" id="{337EFC99-E069-4490-BE0F-1AB4817AD7A0}"/>
                    </a:ext>
                  </a:extLst>
                </p:cNvPr>
                <p:cNvPicPr/>
                <p:nvPr/>
              </p:nvPicPr>
              <p:blipFill>
                <a:blip r:embed="rId12"/>
                <a:stretch>
                  <a:fillRect/>
                </a:stretch>
              </p:blipFill>
              <p:spPr>
                <a:xfrm>
                  <a:off x="70499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2" name="Ink 151">
                  <a:extLst>
                    <a:ext uri="{FF2B5EF4-FFF2-40B4-BE49-F238E27FC236}">
                      <a16:creationId xmlns:a16="http://schemas.microsoft.com/office/drawing/2014/main" id="{2914BF1E-5CBA-422D-A519-48565B9B48F9}"/>
                    </a:ext>
                  </a:extLst>
                </p14:cNvPr>
                <p14:cNvContentPartPr/>
                <p14:nvPr/>
              </p14:nvContentPartPr>
              <p14:xfrm>
                <a:off x="7282892" y="4912024"/>
                <a:ext cx="360" cy="360"/>
              </p14:xfrm>
            </p:contentPart>
          </mc:Choice>
          <mc:Fallback xmlns="">
            <p:pic>
              <p:nvPicPr>
                <p:cNvPr id="152" name="Ink 151">
                  <a:extLst>
                    <a:ext uri="{FF2B5EF4-FFF2-40B4-BE49-F238E27FC236}">
                      <a16:creationId xmlns:a16="http://schemas.microsoft.com/office/drawing/2014/main" id="{2914BF1E-5CBA-422D-A519-48565B9B48F9}"/>
                    </a:ext>
                  </a:extLst>
                </p:cNvPr>
                <p:cNvPicPr/>
                <p:nvPr/>
              </p:nvPicPr>
              <p:blipFill>
                <a:blip r:embed="rId12"/>
                <a:stretch>
                  <a:fillRect/>
                </a:stretch>
              </p:blipFill>
              <p:spPr>
                <a:xfrm>
                  <a:off x="72202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4" name="Ink 153">
                  <a:extLst>
                    <a:ext uri="{FF2B5EF4-FFF2-40B4-BE49-F238E27FC236}">
                      <a16:creationId xmlns:a16="http://schemas.microsoft.com/office/drawing/2014/main" id="{2A60CF53-C8BC-433B-B702-972CDC1D8337}"/>
                    </a:ext>
                  </a:extLst>
                </p14:cNvPr>
                <p14:cNvContentPartPr/>
                <p14:nvPr/>
              </p14:nvContentPartPr>
              <p14:xfrm>
                <a:off x="7197932" y="4912024"/>
                <a:ext cx="360" cy="360"/>
              </p14:xfrm>
            </p:contentPart>
          </mc:Choice>
          <mc:Fallback xmlns="">
            <p:pic>
              <p:nvPicPr>
                <p:cNvPr id="154" name="Ink 153">
                  <a:extLst>
                    <a:ext uri="{FF2B5EF4-FFF2-40B4-BE49-F238E27FC236}">
                      <a16:creationId xmlns:a16="http://schemas.microsoft.com/office/drawing/2014/main" id="{2A60CF53-C8BC-433B-B702-972CDC1D8337}"/>
                    </a:ext>
                  </a:extLst>
                </p:cNvPr>
                <p:cNvPicPr/>
                <p:nvPr/>
              </p:nvPicPr>
              <p:blipFill>
                <a:blip r:embed="rId12"/>
                <a:stretch>
                  <a:fillRect/>
                </a:stretch>
              </p:blipFill>
              <p:spPr>
                <a:xfrm>
                  <a:off x="71349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5" name="Ink 154">
                  <a:extLst>
                    <a:ext uri="{FF2B5EF4-FFF2-40B4-BE49-F238E27FC236}">
                      <a16:creationId xmlns:a16="http://schemas.microsoft.com/office/drawing/2014/main" id="{5B3C1707-C83D-4B9D-BDC4-038FC038E788}"/>
                    </a:ext>
                  </a:extLst>
                </p14:cNvPr>
                <p14:cNvContentPartPr/>
                <p14:nvPr/>
              </p14:nvContentPartPr>
              <p14:xfrm>
                <a:off x="7346612" y="4922464"/>
                <a:ext cx="360" cy="360"/>
              </p14:xfrm>
            </p:contentPart>
          </mc:Choice>
          <mc:Fallback xmlns="">
            <p:pic>
              <p:nvPicPr>
                <p:cNvPr id="155" name="Ink 154">
                  <a:extLst>
                    <a:ext uri="{FF2B5EF4-FFF2-40B4-BE49-F238E27FC236}">
                      <a16:creationId xmlns:a16="http://schemas.microsoft.com/office/drawing/2014/main" id="{5B3C1707-C83D-4B9D-BDC4-038FC038E788}"/>
                    </a:ext>
                  </a:extLst>
                </p:cNvPr>
                <p:cNvPicPr/>
                <p:nvPr/>
              </p:nvPicPr>
              <p:blipFill>
                <a:blip r:embed="rId12"/>
                <a:stretch>
                  <a:fillRect/>
                </a:stretch>
              </p:blipFill>
              <p:spPr>
                <a:xfrm>
                  <a:off x="728361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6" name="Ink 155">
                  <a:extLst>
                    <a:ext uri="{FF2B5EF4-FFF2-40B4-BE49-F238E27FC236}">
                      <a16:creationId xmlns:a16="http://schemas.microsoft.com/office/drawing/2014/main" id="{A77032C4-1790-4CF0-8383-14D69BD952BA}"/>
                    </a:ext>
                  </a:extLst>
                </p14:cNvPr>
                <p14:cNvContentPartPr/>
                <p14:nvPr/>
              </p14:nvContentPartPr>
              <p14:xfrm>
                <a:off x="7463972" y="4922464"/>
                <a:ext cx="360" cy="360"/>
              </p14:xfrm>
            </p:contentPart>
          </mc:Choice>
          <mc:Fallback xmlns="">
            <p:pic>
              <p:nvPicPr>
                <p:cNvPr id="156" name="Ink 155">
                  <a:extLst>
                    <a:ext uri="{FF2B5EF4-FFF2-40B4-BE49-F238E27FC236}">
                      <a16:creationId xmlns:a16="http://schemas.microsoft.com/office/drawing/2014/main" id="{A77032C4-1790-4CF0-8383-14D69BD952BA}"/>
                    </a:ext>
                  </a:extLst>
                </p:cNvPr>
                <p:cNvPicPr/>
                <p:nvPr/>
              </p:nvPicPr>
              <p:blipFill>
                <a:blip r:embed="rId12"/>
                <a:stretch>
                  <a:fillRect/>
                </a:stretch>
              </p:blipFill>
              <p:spPr>
                <a:xfrm>
                  <a:off x="74009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8" name="Ink 157">
                  <a:extLst>
                    <a:ext uri="{FF2B5EF4-FFF2-40B4-BE49-F238E27FC236}">
                      <a16:creationId xmlns:a16="http://schemas.microsoft.com/office/drawing/2014/main" id="{E38B75B6-4913-4D05-985F-481E9BF010FF}"/>
                    </a:ext>
                  </a:extLst>
                </p14:cNvPr>
                <p14:cNvContentPartPr/>
                <p14:nvPr/>
              </p14:nvContentPartPr>
              <p14:xfrm>
                <a:off x="7591412" y="4912024"/>
                <a:ext cx="360" cy="360"/>
              </p14:xfrm>
            </p:contentPart>
          </mc:Choice>
          <mc:Fallback xmlns="">
            <p:pic>
              <p:nvPicPr>
                <p:cNvPr id="158" name="Ink 157">
                  <a:extLst>
                    <a:ext uri="{FF2B5EF4-FFF2-40B4-BE49-F238E27FC236}">
                      <a16:creationId xmlns:a16="http://schemas.microsoft.com/office/drawing/2014/main" id="{E38B75B6-4913-4D05-985F-481E9BF010FF}"/>
                    </a:ext>
                  </a:extLst>
                </p:cNvPr>
                <p:cNvPicPr/>
                <p:nvPr/>
              </p:nvPicPr>
              <p:blipFill>
                <a:blip r:embed="rId12"/>
                <a:stretch>
                  <a:fillRect/>
                </a:stretch>
              </p:blipFill>
              <p:spPr>
                <a:xfrm>
                  <a:off x="7528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60" name="Ink 159">
                  <a:extLst>
                    <a:ext uri="{FF2B5EF4-FFF2-40B4-BE49-F238E27FC236}">
                      <a16:creationId xmlns:a16="http://schemas.microsoft.com/office/drawing/2014/main" id="{CB08FFF8-B6D4-4E25-8DED-85D9020D36DB}"/>
                    </a:ext>
                  </a:extLst>
                </p14:cNvPr>
                <p14:cNvContentPartPr/>
                <p14:nvPr/>
              </p14:nvContentPartPr>
              <p14:xfrm>
                <a:off x="7729652" y="4901224"/>
                <a:ext cx="360" cy="360"/>
              </p14:xfrm>
            </p:contentPart>
          </mc:Choice>
          <mc:Fallback xmlns="">
            <p:pic>
              <p:nvPicPr>
                <p:cNvPr id="160" name="Ink 159">
                  <a:extLst>
                    <a:ext uri="{FF2B5EF4-FFF2-40B4-BE49-F238E27FC236}">
                      <a16:creationId xmlns:a16="http://schemas.microsoft.com/office/drawing/2014/main" id="{CB08FFF8-B6D4-4E25-8DED-85D9020D36DB}"/>
                    </a:ext>
                  </a:extLst>
                </p:cNvPr>
                <p:cNvPicPr/>
                <p:nvPr/>
              </p:nvPicPr>
              <p:blipFill>
                <a:blip r:embed="rId12"/>
                <a:stretch>
                  <a:fillRect/>
                </a:stretch>
              </p:blipFill>
              <p:spPr>
                <a:xfrm>
                  <a:off x="76666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62" name="Ink 161">
                  <a:extLst>
                    <a:ext uri="{FF2B5EF4-FFF2-40B4-BE49-F238E27FC236}">
                      <a16:creationId xmlns:a16="http://schemas.microsoft.com/office/drawing/2014/main" id="{351FFEA8-DAC3-45D0-9D80-A59FE061503E}"/>
                    </a:ext>
                  </a:extLst>
                </p14:cNvPr>
                <p14:cNvContentPartPr/>
                <p14:nvPr/>
              </p14:nvContentPartPr>
              <p14:xfrm>
                <a:off x="7655132" y="4912024"/>
                <a:ext cx="360" cy="360"/>
              </p14:xfrm>
            </p:contentPart>
          </mc:Choice>
          <mc:Fallback xmlns="">
            <p:pic>
              <p:nvPicPr>
                <p:cNvPr id="162" name="Ink 161">
                  <a:extLst>
                    <a:ext uri="{FF2B5EF4-FFF2-40B4-BE49-F238E27FC236}">
                      <a16:creationId xmlns:a16="http://schemas.microsoft.com/office/drawing/2014/main" id="{351FFEA8-DAC3-45D0-9D80-A59FE061503E}"/>
                    </a:ext>
                  </a:extLst>
                </p:cNvPr>
                <p:cNvPicPr/>
                <p:nvPr/>
              </p:nvPicPr>
              <p:blipFill>
                <a:blip r:embed="rId12"/>
                <a:stretch>
                  <a:fillRect/>
                </a:stretch>
              </p:blipFill>
              <p:spPr>
                <a:xfrm>
                  <a:off x="75924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64" name="Ink 163">
                  <a:extLst>
                    <a:ext uri="{FF2B5EF4-FFF2-40B4-BE49-F238E27FC236}">
                      <a16:creationId xmlns:a16="http://schemas.microsoft.com/office/drawing/2014/main" id="{DE6A642F-6224-4579-9365-7B1B83750096}"/>
                    </a:ext>
                  </a:extLst>
                </p14:cNvPr>
                <p14:cNvContentPartPr/>
                <p14:nvPr/>
              </p14:nvContentPartPr>
              <p14:xfrm>
                <a:off x="7825052" y="4943704"/>
                <a:ext cx="360" cy="360"/>
              </p14:xfrm>
            </p:contentPart>
          </mc:Choice>
          <mc:Fallback xmlns="">
            <p:pic>
              <p:nvPicPr>
                <p:cNvPr id="164" name="Ink 163">
                  <a:extLst>
                    <a:ext uri="{FF2B5EF4-FFF2-40B4-BE49-F238E27FC236}">
                      <a16:creationId xmlns:a16="http://schemas.microsoft.com/office/drawing/2014/main" id="{DE6A642F-6224-4579-9365-7B1B83750096}"/>
                    </a:ext>
                  </a:extLst>
                </p:cNvPr>
                <p:cNvPicPr/>
                <p:nvPr/>
              </p:nvPicPr>
              <p:blipFill>
                <a:blip r:embed="rId12"/>
                <a:stretch>
                  <a:fillRect/>
                </a:stretch>
              </p:blipFill>
              <p:spPr>
                <a:xfrm>
                  <a:off x="7762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65" name="Ink 164">
                  <a:extLst>
                    <a:ext uri="{FF2B5EF4-FFF2-40B4-BE49-F238E27FC236}">
                      <a16:creationId xmlns:a16="http://schemas.microsoft.com/office/drawing/2014/main" id="{4E79C59B-C5EA-4DE8-9B33-BB0548472EA4}"/>
                    </a:ext>
                  </a:extLst>
                </p14:cNvPr>
                <p14:cNvContentPartPr/>
                <p14:nvPr/>
              </p14:nvContentPartPr>
              <p14:xfrm>
                <a:off x="7942052" y="4901224"/>
                <a:ext cx="360" cy="360"/>
              </p14:xfrm>
            </p:contentPart>
          </mc:Choice>
          <mc:Fallback xmlns="">
            <p:pic>
              <p:nvPicPr>
                <p:cNvPr id="165" name="Ink 164">
                  <a:extLst>
                    <a:ext uri="{FF2B5EF4-FFF2-40B4-BE49-F238E27FC236}">
                      <a16:creationId xmlns:a16="http://schemas.microsoft.com/office/drawing/2014/main" id="{4E79C59B-C5EA-4DE8-9B33-BB0548472EA4}"/>
                    </a:ext>
                  </a:extLst>
                </p:cNvPr>
                <p:cNvPicPr/>
                <p:nvPr/>
              </p:nvPicPr>
              <p:blipFill>
                <a:blip r:embed="rId12"/>
                <a:stretch>
                  <a:fillRect/>
                </a:stretch>
              </p:blipFill>
              <p:spPr>
                <a:xfrm>
                  <a:off x="787941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67" name="Ink 166">
                  <a:extLst>
                    <a:ext uri="{FF2B5EF4-FFF2-40B4-BE49-F238E27FC236}">
                      <a16:creationId xmlns:a16="http://schemas.microsoft.com/office/drawing/2014/main" id="{7C000A56-EF98-4020-B5C0-EFB989A87777}"/>
                    </a:ext>
                  </a:extLst>
                </p14:cNvPr>
                <p14:cNvContentPartPr/>
                <p14:nvPr/>
              </p14:nvContentPartPr>
              <p14:xfrm>
                <a:off x="8091092" y="4901224"/>
                <a:ext cx="360" cy="360"/>
              </p14:xfrm>
            </p:contentPart>
          </mc:Choice>
          <mc:Fallback xmlns="">
            <p:pic>
              <p:nvPicPr>
                <p:cNvPr id="167" name="Ink 166">
                  <a:extLst>
                    <a:ext uri="{FF2B5EF4-FFF2-40B4-BE49-F238E27FC236}">
                      <a16:creationId xmlns:a16="http://schemas.microsoft.com/office/drawing/2014/main" id="{7C000A56-EF98-4020-B5C0-EFB989A87777}"/>
                    </a:ext>
                  </a:extLst>
                </p:cNvPr>
                <p:cNvPicPr/>
                <p:nvPr/>
              </p:nvPicPr>
              <p:blipFill>
                <a:blip r:embed="rId12"/>
                <a:stretch>
                  <a:fillRect/>
                </a:stretch>
              </p:blipFill>
              <p:spPr>
                <a:xfrm>
                  <a:off x="8028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8" name="Ink 167">
                  <a:extLst>
                    <a:ext uri="{FF2B5EF4-FFF2-40B4-BE49-F238E27FC236}">
                      <a16:creationId xmlns:a16="http://schemas.microsoft.com/office/drawing/2014/main" id="{20E15C1D-230B-4974-B49E-D7FF3C7516EE}"/>
                    </a:ext>
                  </a:extLst>
                </p14:cNvPr>
                <p14:cNvContentPartPr/>
                <p14:nvPr/>
              </p14:nvContentPartPr>
              <p14:xfrm>
                <a:off x="8037812" y="4933264"/>
                <a:ext cx="360" cy="360"/>
              </p14:xfrm>
            </p:contentPart>
          </mc:Choice>
          <mc:Fallback xmlns="">
            <p:pic>
              <p:nvPicPr>
                <p:cNvPr id="168" name="Ink 167">
                  <a:extLst>
                    <a:ext uri="{FF2B5EF4-FFF2-40B4-BE49-F238E27FC236}">
                      <a16:creationId xmlns:a16="http://schemas.microsoft.com/office/drawing/2014/main" id="{20E15C1D-230B-4974-B49E-D7FF3C7516EE}"/>
                    </a:ext>
                  </a:extLst>
                </p:cNvPr>
                <p:cNvPicPr/>
                <p:nvPr/>
              </p:nvPicPr>
              <p:blipFill>
                <a:blip r:embed="rId12"/>
                <a:stretch>
                  <a:fillRect/>
                </a:stretch>
              </p:blipFill>
              <p:spPr>
                <a:xfrm>
                  <a:off x="79748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0" name="Ink 169">
                  <a:extLst>
                    <a:ext uri="{FF2B5EF4-FFF2-40B4-BE49-F238E27FC236}">
                      <a16:creationId xmlns:a16="http://schemas.microsoft.com/office/drawing/2014/main" id="{D02C6583-F191-4F88-B62E-72EC055AD50C}"/>
                    </a:ext>
                  </a:extLst>
                </p14:cNvPr>
                <p14:cNvContentPartPr/>
                <p14:nvPr/>
              </p14:nvContentPartPr>
              <p14:xfrm>
                <a:off x="8154812" y="4933264"/>
                <a:ext cx="360" cy="360"/>
              </p14:xfrm>
            </p:contentPart>
          </mc:Choice>
          <mc:Fallback xmlns="">
            <p:pic>
              <p:nvPicPr>
                <p:cNvPr id="170" name="Ink 169">
                  <a:extLst>
                    <a:ext uri="{FF2B5EF4-FFF2-40B4-BE49-F238E27FC236}">
                      <a16:creationId xmlns:a16="http://schemas.microsoft.com/office/drawing/2014/main" id="{D02C6583-F191-4F88-B62E-72EC055AD50C}"/>
                    </a:ext>
                  </a:extLst>
                </p:cNvPr>
                <p:cNvPicPr/>
                <p:nvPr/>
              </p:nvPicPr>
              <p:blipFill>
                <a:blip r:embed="rId12"/>
                <a:stretch>
                  <a:fillRect/>
                </a:stretch>
              </p:blipFill>
              <p:spPr>
                <a:xfrm>
                  <a:off x="80918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71" name="Ink 170">
                  <a:extLst>
                    <a:ext uri="{FF2B5EF4-FFF2-40B4-BE49-F238E27FC236}">
                      <a16:creationId xmlns:a16="http://schemas.microsoft.com/office/drawing/2014/main" id="{E983241D-3AC1-4F2F-ABD7-74AF759C8CBA}"/>
                    </a:ext>
                  </a:extLst>
                </p14:cNvPr>
                <p14:cNvContentPartPr/>
                <p14:nvPr/>
              </p14:nvContentPartPr>
              <p14:xfrm>
                <a:off x="8271812" y="4933264"/>
                <a:ext cx="360" cy="360"/>
              </p14:xfrm>
            </p:contentPart>
          </mc:Choice>
          <mc:Fallback xmlns="">
            <p:pic>
              <p:nvPicPr>
                <p:cNvPr id="171" name="Ink 170">
                  <a:extLst>
                    <a:ext uri="{FF2B5EF4-FFF2-40B4-BE49-F238E27FC236}">
                      <a16:creationId xmlns:a16="http://schemas.microsoft.com/office/drawing/2014/main" id="{E983241D-3AC1-4F2F-ABD7-74AF759C8CBA}"/>
                    </a:ext>
                  </a:extLst>
                </p:cNvPr>
                <p:cNvPicPr/>
                <p:nvPr/>
              </p:nvPicPr>
              <p:blipFill>
                <a:blip r:embed="rId12"/>
                <a:stretch>
                  <a:fillRect/>
                </a:stretch>
              </p:blipFill>
              <p:spPr>
                <a:xfrm>
                  <a:off x="8208812" y="487062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173" name="Ink 172">
                <a:extLst>
                  <a:ext uri="{FF2B5EF4-FFF2-40B4-BE49-F238E27FC236}">
                    <a16:creationId xmlns:a16="http://schemas.microsoft.com/office/drawing/2014/main" id="{DA36FA16-4476-43E1-A203-9A7A6B5FF6A6}"/>
                  </a:ext>
                </a:extLst>
              </p14:cNvPr>
              <p14:cNvContentPartPr/>
              <p14:nvPr/>
            </p14:nvContentPartPr>
            <p14:xfrm>
              <a:off x="7708412" y="4741744"/>
              <a:ext cx="360" cy="360"/>
            </p14:xfrm>
          </p:contentPart>
        </mc:Choice>
        <mc:Fallback xmlns="">
          <p:pic>
            <p:nvPicPr>
              <p:cNvPr id="173" name="Ink 172">
                <a:extLst>
                  <a:ext uri="{FF2B5EF4-FFF2-40B4-BE49-F238E27FC236}">
                    <a16:creationId xmlns:a16="http://schemas.microsoft.com/office/drawing/2014/main" id="{DA36FA16-4476-43E1-A203-9A7A6B5FF6A6}"/>
                  </a:ext>
                </a:extLst>
              </p:cNvPr>
              <p:cNvPicPr/>
              <p:nvPr/>
            </p:nvPicPr>
            <p:blipFill>
              <a:blip r:embed="rId12"/>
              <a:stretch>
                <a:fillRect/>
              </a:stretch>
            </p:blipFill>
            <p:spPr>
              <a:xfrm>
                <a:off x="7645412" y="4678744"/>
                <a:ext cx="126000" cy="126000"/>
              </a:xfrm>
              <a:prstGeom prst="rect">
                <a:avLst/>
              </a:prstGeom>
            </p:spPr>
          </p:pic>
        </mc:Fallback>
      </mc:AlternateContent>
    </p:spTree>
    <p:extLst>
      <p:ext uri="{BB962C8B-B14F-4D97-AF65-F5344CB8AC3E}">
        <p14:creationId xmlns:p14="http://schemas.microsoft.com/office/powerpoint/2010/main" val="12356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76200" y="811822"/>
            <a:ext cx="9067800" cy="3754874"/>
          </a:xfrm>
          <a:prstGeom prst="rect">
            <a:avLst/>
          </a:prstGeom>
          <a:noFill/>
        </p:spPr>
        <p:txBody>
          <a:bodyPr wrap="square">
            <a:spAutoFit/>
          </a:bodyPr>
          <a:lstStyle/>
          <a:p>
            <a:pPr marL="285750" indent="-285750">
              <a:buFont typeface="Wingdings" panose="05000000000000000000" pitchFamily="2" charset="2"/>
              <a:buChar char="v"/>
            </a:pPr>
            <a:r>
              <a:rPr lang="en-US" b="1" dirty="0">
                <a:solidFill>
                  <a:schemeClr val="tx2">
                    <a:lumMod val="25000"/>
                  </a:schemeClr>
                </a:solidFill>
              </a:rPr>
              <a:t>Data preprocessing is a process of preparing the raw data and making it suitable for a analysis. It increases the accuracy and efficiency of data.</a:t>
            </a:r>
          </a:p>
          <a:p>
            <a:pPr marL="285750" indent="-285750">
              <a:buFont typeface="Wingdings" panose="05000000000000000000" pitchFamily="2" charset="2"/>
              <a:buChar char="v"/>
            </a:pPr>
            <a:endParaRPr lang="en-US" b="1" dirty="0">
              <a:solidFill>
                <a:schemeClr val="tx2">
                  <a:lumMod val="25000"/>
                </a:schemeClr>
              </a:solidFill>
            </a:endParaRPr>
          </a:p>
          <a:p>
            <a:pPr marL="285750" indent="-285750">
              <a:buFont typeface="Wingdings" panose="05000000000000000000" pitchFamily="2" charset="2"/>
              <a:buChar char="v"/>
            </a:pPr>
            <a:r>
              <a:rPr lang="en-US" b="1" dirty="0">
                <a:solidFill>
                  <a:schemeClr val="tx2">
                    <a:lumMod val="25000"/>
                  </a:schemeClr>
                </a:solidFill>
              </a:rPr>
              <a:t>We are doing Data Preprocessing by following way:</a:t>
            </a:r>
          </a:p>
          <a:p>
            <a:pPr marL="285750" indent="-285750">
              <a:buFont typeface="Wingdings" panose="05000000000000000000" pitchFamily="2" charset="2"/>
              <a:buChar char="v"/>
            </a:pPr>
            <a:endParaRPr lang="en-US" b="1" dirty="0">
              <a:solidFill>
                <a:schemeClr val="tx2">
                  <a:lumMod val="25000"/>
                </a:schemeClr>
              </a:solidFill>
            </a:endParaRPr>
          </a:p>
          <a:p>
            <a:pPr marL="285750" indent="-285750">
              <a:buFont typeface="Wingdings" panose="05000000000000000000" pitchFamily="2" charset="2"/>
              <a:buChar char="Ø"/>
            </a:pPr>
            <a:r>
              <a:rPr lang="en-US" b="1" dirty="0"/>
              <a:t>Step 1 : Importing Libraries and Dataset</a:t>
            </a:r>
          </a:p>
          <a:p>
            <a:pPr marL="285750" indent="-285750">
              <a:buFont typeface="Wingdings" panose="05000000000000000000" pitchFamily="2" charset="2"/>
              <a:buChar char="Ø"/>
            </a:pPr>
            <a:endParaRPr lang="en-US" b="1" dirty="0"/>
          </a:p>
          <a:p>
            <a:r>
              <a:rPr lang="en-US" b="1" i="0" dirty="0">
                <a:solidFill>
                  <a:srgbClr val="333333"/>
                </a:solidFill>
                <a:effectLst/>
                <a:latin typeface="inter-regular"/>
              </a:rPr>
              <a:t>       </a:t>
            </a:r>
            <a:r>
              <a:rPr lang="en-US" dirty="0">
                <a:solidFill>
                  <a:srgbClr val="333333"/>
                </a:solidFill>
                <a:latin typeface="inter-regular"/>
              </a:rPr>
              <a:t>T</a:t>
            </a:r>
            <a:r>
              <a:rPr lang="en-US" b="0" i="0" dirty="0">
                <a:solidFill>
                  <a:srgbClr val="333333"/>
                </a:solidFill>
                <a:effectLst/>
                <a:latin typeface="inter-regular"/>
              </a:rPr>
              <a:t>o perform data preprocessing using Python, we need to import some predefined Python libraries. These  </a:t>
            </a:r>
            <a:r>
              <a:rPr lang="en-US" dirty="0">
                <a:solidFill>
                  <a:srgbClr val="333333"/>
                </a:solidFill>
                <a:latin typeface="inter-regular"/>
              </a:rPr>
              <a:t>l</a:t>
            </a:r>
            <a:r>
              <a:rPr lang="en-US" b="0" i="0" dirty="0">
                <a:solidFill>
                  <a:srgbClr val="333333"/>
                </a:solidFill>
                <a:effectLst/>
                <a:latin typeface="inter-regular"/>
              </a:rPr>
              <a:t>ibraries                                 are used to perform some specific jobs.  we need to import the datasets which we have collected for our project.  </a:t>
            </a:r>
          </a:p>
          <a:p>
            <a:r>
              <a:rPr lang="en-US" b="0" i="0" dirty="0">
                <a:solidFill>
                  <a:srgbClr val="333333"/>
                </a:solidFill>
                <a:effectLst/>
                <a:latin typeface="inter-regular"/>
              </a:rPr>
              <a:t>                      </a:t>
            </a:r>
            <a:r>
              <a:rPr lang="en-US" dirty="0">
                <a:solidFill>
                  <a:srgbClr val="333333"/>
                </a:solidFill>
                <a:latin typeface="inter-regular"/>
              </a:rPr>
              <a:t>   </a:t>
            </a:r>
            <a:endParaRPr lang="en-US" b="1" i="0" dirty="0">
              <a:solidFill>
                <a:srgbClr val="333333"/>
              </a:solidFill>
              <a:effectLst/>
              <a:latin typeface="inter-regular"/>
            </a:endParaRPr>
          </a:p>
          <a:p>
            <a:pPr marL="285750" indent="-285750">
              <a:buFont typeface="Wingdings" panose="05000000000000000000" pitchFamily="2" charset="2"/>
              <a:buChar char="Ø"/>
            </a:pPr>
            <a:r>
              <a:rPr lang="en-US" b="1" dirty="0"/>
              <a:t>Step2 : Handling missing value</a:t>
            </a:r>
          </a:p>
          <a:p>
            <a:pPr marL="285750" indent="-285750">
              <a:buFont typeface="Wingdings" panose="05000000000000000000" pitchFamily="2" charset="2"/>
              <a:buChar char="Ø"/>
            </a:pPr>
            <a:endParaRPr lang="en-US" b="1" dirty="0"/>
          </a:p>
          <a:p>
            <a:pPr marL="285750" indent="-285750">
              <a:buFont typeface="Arial" panose="020B0604020202020204" pitchFamily="34" charset="0"/>
              <a:buChar char="•"/>
            </a:pPr>
            <a:r>
              <a:rPr lang="en-US" dirty="0"/>
              <a:t>Finding Missing value in dataset.</a:t>
            </a:r>
          </a:p>
          <a:p>
            <a:pPr marL="285750" indent="-285750">
              <a:buFont typeface="Arial" panose="020B0604020202020204" pitchFamily="34" charset="0"/>
              <a:buChar char="•"/>
            </a:pPr>
            <a:r>
              <a:rPr lang="en-US" dirty="0"/>
              <a:t>Finding Duplicated value in dataset.</a:t>
            </a:r>
          </a:p>
          <a:p>
            <a:pPr marL="285750" indent="-285750">
              <a:buFont typeface="Arial" panose="020B0604020202020204" pitchFamily="34" charset="0"/>
              <a:buChar char="•"/>
            </a:pPr>
            <a:r>
              <a:rPr lang="en-US" dirty="0"/>
              <a:t>Removing Highly observations with Null values.</a:t>
            </a:r>
          </a:p>
          <a:p>
            <a:pPr marL="285750" indent="-285750">
              <a:buFont typeface="Arial" panose="020B0604020202020204" pitchFamily="34" charset="0"/>
              <a:buChar char="•"/>
            </a:pPr>
            <a:r>
              <a:rPr lang="en-US" dirty="0"/>
              <a:t>Correct data type(INT,FLOAT,DATE).</a:t>
            </a:r>
          </a:p>
          <a:p>
            <a:pPr marL="285750" indent="-285750">
              <a:buFont typeface="Arial" panose="020B0604020202020204" pitchFamily="34" charset="0"/>
              <a:buChar char="•"/>
            </a:pPr>
            <a:r>
              <a:rPr lang="en-US" dirty="0"/>
              <a:t> Extracting unique values.</a:t>
            </a:r>
            <a:endParaRPr lang="en-IN" dirty="0"/>
          </a:p>
        </p:txBody>
      </p:sp>
      <p:sp>
        <p:nvSpPr>
          <p:cNvPr id="4" name="TextBox 3">
            <a:extLst>
              <a:ext uri="{FF2B5EF4-FFF2-40B4-BE49-F238E27FC236}">
                <a16:creationId xmlns:a16="http://schemas.microsoft.com/office/drawing/2014/main" id="{87002639-FD9C-53D8-343B-045E4F4B6E72}"/>
              </a:ext>
            </a:extLst>
          </p:cNvPr>
          <p:cNvSpPr txBox="1"/>
          <p:nvPr/>
        </p:nvSpPr>
        <p:spPr>
          <a:xfrm>
            <a:off x="982719" y="106198"/>
            <a:ext cx="7178562"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CC0000"/>
                </a:solidFill>
                <a:effectLst/>
                <a:uLnTx/>
                <a:uFillTx/>
                <a:latin typeface="Arial"/>
                <a:cs typeface="Arial"/>
                <a:sym typeface="Arial"/>
              </a:rPr>
              <a:t>Data Preprocessing and Exploration</a:t>
            </a:r>
            <a:endParaRPr lang="en-IN" sz="2800" dirty="0"/>
          </a:p>
        </p:txBody>
      </p:sp>
      <p:pic>
        <p:nvPicPr>
          <p:cNvPr id="2" name="Picture 1">
            <a:extLst>
              <a:ext uri="{FF2B5EF4-FFF2-40B4-BE49-F238E27FC236}">
                <a16:creationId xmlns:a16="http://schemas.microsoft.com/office/drawing/2014/main" id="{F7F1C8DF-9BDC-254C-C72E-235F39FD4B4D}"/>
              </a:ext>
            </a:extLst>
          </p:cNvPr>
          <p:cNvPicPr>
            <a:picLocks noChangeAspect="1"/>
          </p:cNvPicPr>
          <p:nvPr/>
        </p:nvPicPr>
        <p:blipFill>
          <a:blip r:embed="rId3"/>
          <a:stretch>
            <a:fillRect/>
          </a:stretch>
        </p:blipFill>
        <p:spPr>
          <a:xfrm>
            <a:off x="5647416" y="3034589"/>
            <a:ext cx="2173768" cy="1647758"/>
          </a:xfrm>
          <a:prstGeom prst="rect">
            <a:avLst/>
          </a:prstGeom>
        </p:spPr>
      </p:pic>
      <p:grpSp>
        <p:nvGrpSpPr>
          <p:cNvPr id="12" name="Group 11">
            <a:extLst>
              <a:ext uri="{FF2B5EF4-FFF2-40B4-BE49-F238E27FC236}">
                <a16:creationId xmlns:a16="http://schemas.microsoft.com/office/drawing/2014/main" id="{F102E2B2-E7D4-4FFC-8961-CE15AF7BE6B6}"/>
              </a:ext>
            </a:extLst>
          </p:cNvPr>
          <p:cNvGrpSpPr/>
          <p:nvPr/>
        </p:nvGrpSpPr>
        <p:grpSpPr>
          <a:xfrm>
            <a:off x="711812" y="754359"/>
            <a:ext cx="360" cy="360"/>
            <a:chOff x="711812" y="754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Ink 9">
                  <a:extLst>
                    <a:ext uri="{FF2B5EF4-FFF2-40B4-BE49-F238E27FC236}">
                      <a16:creationId xmlns:a16="http://schemas.microsoft.com/office/drawing/2014/main" id="{229EF2B0-F431-4243-8B68-CCB976B3FBC9}"/>
                    </a:ext>
                  </a:extLst>
                </p14:cNvPr>
                <p14:cNvContentPartPr/>
                <p14:nvPr/>
              </p14:nvContentPartPr>
              <p14:xfrm>
                <a:off x="711812" y="754359"/>
                <a:ext cx="360" cy="360"/>
              </p14:xfrm>
            </p:contentPart>
          </mc:Choice>
          <mc:Fallback xmlns="">
            <p:pic>
              <p:nvPicPr>
                <p:cNvPr id="10" name="Ink 9">
                  <a:extLst>
                    <a:ext uri="{FF2B5EF4-FFF2-40B4-BE49-F238E27FC236}">
                      <a16:creationId xmlns:a16="http://schemas.microsoft.com/office/drawing/2014/main" id="{229EF2B0-F431-4243-8B68-CCB976B3FBC9}"/>
                    </a:ext>
                  </a:extLst>
                </p:cNvPr>
                <p:cNvPicPr/>
                <p:nvPr/>
              </p:nvPicPr>
              <p:blipFill>
                <a:blip r:embed="rId5"/>
                <a:stretch>
                  <a:fillRect/>
                </a:stretch>
              </p:blipFill>
              <p:spPr>
                <a:xfrm>
                  <a:off x="694172" y="6467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53DB14D1-EEF4-4A72-894D-B593BE6D8EAA}"/>
                    </a:ext>
                  </a:extLst>
                </p14:cNvPr>
                <p14:cNvContentPartPr/>
                <p14:nvPr/>
              </p14:nvContentPartPr>
              <p14:xfrm>
                <a:off x="711812" y="754359"/>
                <a:ext cx="360" cy="360"/>
              </p14:xfrm>
            </p:contentPart>
          </mc:Choice>
          <mc:Fallback xmlns="">
            <p:pic>
              <p:nvPicPr>
                <p:cNvPr id="11" name="Ink 10">
                  <a:extLst>
                    <a:ext uri="{FF2B5EF4-FFF2-40B4-BE49-F238E27FC236}">
                      <a16:creationId xmlns:a16="http://schemas.microsoft.com/office/drawing/2014/main" id="{53DB14D1-EEF4-4A72-894D-B593BE6D8EAA}"/>
                    </a:ext>
                  </a:extLst>
                </p:cNvPr>
                <p:cNvPicPr/>
                <p:nvPr/>
              </p:nvPicPr>
              <p:blipFill>
                <a:blip r:embed="rId5"/>
                <a:stretch>
                  <a:fillRect/>
                </a:stretch>
              </p:blipFill>
              <p:spPr>
                <a:xfrm>
                  <a:off x="694172" y="646719"/>
                  <a:ext cx="36000" cy="216000"/>
                </a:xfrm>
                <a:prstGeom prst="rect">
                  <a:avLst/>
                </a:prstGeom>
              </p:spPr>
            </p:pic>
          </mc:Fallback>
        </mc:AlternateContent>
      </p:grpSp>
      <p:grpSp>
        <p:nvGrpSpPr>
          <p:cNvPr id="25" name="Group 24">
            <a:extLst>
              <a:ext uri="{FF2B5EF4-FFF2-40B4-BE49-F238E27FC236}">
                <a16:creationId xmlns:a16="http://schemas.microsoft.com/office/drawing/2014/main" id="{54AFD4D0-25B7-47EF-AC44-873DF5BD05E7}"/>
              </a:ext>
            </a:extLst>
          </p:cNvPr>
          <p:cNvGrpSpPr/>
          <p:nvPr/>
        </p:nvGrpSpPr>
        <p:grpSpPr>
          <a:xfrm>
            <a:off x="3880532" y="1062879"/>
            <a:ext cx="149040" cy="149040"/>
            <a:chOff x="3880532" y="1062879"/>
            <a:chExt cx="149040" cy="14904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77BDC97A-B858-4622-9D3B-2266FA524D2D}"/>
                    </a:ext>
                  </a:extLst>
                </p14:cNvPr>
                <p14:cNvContentPartPr/>
                <p14:nvPr/>
              </p14:nvContentPartPr>
              <p14:xfrm>
                <a:off x="4029212" y="1211559"/>
                <a:ext cx="360" cy="360"/>
              </p14:xfrm>
            </p:contentPart>
          </mc:Choice>
          <mc:Fallback xmlns="">
            <p:pic>
              <p:nvPicPr>
                <p:cNvPr id="13" name="Ink 12">
                  <a:extLst>
                    <a:ext uri="{FF2B5EF4-FFF2-40B4-BE49-F238E27FC236}">
                      <a16:creationId xmlns:a16="http://schemas.microsoft.com/office/drawing/2014/main" id="{77BDC97A-B858-4622-9D3B-2266FA524D2D}"/>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33500903-E0D7-451B-9C94-DE8AA6FC4C51}"/>
                    </a:ext>
                  </a:extLst>
                </p14:cNvPr>
                <p14:cNvContentPartPr/>
                <p14:nvPr/>
              </p14:nvContentPartPr>
              <p14:xfrm>
                <a:off x="4029212" y="1211559"/>
                <a:ext cx="360" cy="360"/>
              </p14:xfrm>
            </p:contentPart>
          </mc:Choice>
          <mc:Fallback xmlns="">
            <p:pic>
              <p:nvPicPr>
                <p:cNvPr id="14" name="Ink 13">
                  <a:extLst>
                    <a:ext uri="{FF2B5EF4-FFF2-40B4-BE49-F238E27FC236}">
                      <a16:creationId xmlns:a16="http://schemas.microsoft.com/office/drawing/2014/main" id="{33500903-E0D7-451B-9C94-DE8AA6FC4C51}"/>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6" name="Ink 15">
                  <a:extLst>
                    <a:ext uri="{FF2B5EF4-FFF2-40B4-BE49-F238E27FC236}">
                      <a16:creationId xmlns:a16="http://schemas.microsoft.com/office/drawing/2014/main" id="{F53D4959-79A5-4E20-A434-C3388CD5A462}"/>
                    </a:ext>
                  </a:extLst>
                </p14:cNvPr>
                <p14:cNvContentPartPr/>
                <p14:nvPr/>
              </p14:nvContentPartPr>
              <p14:xfrm>
                <a:off x="3923012" y="1062879"/>
                <a:ext cx="360" cy="360"/>
              </p14:xfrm>
            </p:contentPart>
          </mc:Choice>
          <mc:Fallback xmlns="">
            <p:pic>
              <p:nvPicPr>
                <p:cNvPr id="16" name="Ink 15">
                  <a:extLst>
                    <a:ext uri="{FF2B5EF4-FFF2-40B4-BE49-F238E27FC236}">
                      <a16:creationId xmlns:a16="http://schemas.microsoft.com/office/drawing/2014/main" id="{F53D4959-79A5-4E20-A434-C3388CD5A462}"/>
                    </a:ext>
                  </a:extLst>
                </p:cNvPr>
                <p:cNvPicPr/>
                <p:nvPr/>
              </p:nvPicPr>
              <p:blipFill>
                <a:blip r:embed="rId11"/>
                <a:stretch>
                  <a:fillRect/>
                </a:stretch>
              </p:blipFill>
              <p:spPr>
                <a:xfrm>
                  <a:off x="3905372" y="955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7" name="Ink 16">
                  <a:extLst>
                    <a:ext uri="{FF2B5EF4-FFF2-40B4-BE49-F238E27FC236}">
                      <a16:creationId xmlns:a16="http://schemas.microsoft.com/office/drawing/2014/main" id="{4BA1A92B-BAC4-432E-A79F-FF0F2CAF24C8}"/>
                    </a:ext>
                  </a:extLst>
                </p14:cNvPr>
                <p14:cNvContentPartPr/>
                <p14:nvPr/>
              </p14:nvContentPartPr>
              <p14:xfrm>
                <a:off x="3880532" y="1105359"/>
                <a:ext cx="360" cy="360"/>
              </p14:xfrm>
            </p:contentPart>
          </mc:Choice>
          <mc:Fallback xmlns="">
            <p:pic>
              <p:nvPicPr>
                <p:cNvPr id="17" name="Ink 16">
                  <a:extLst>
                    <a:ext uri="{FF2B5EF4-FFF2-40B4-BE49-F238E27FC236}">
                      <a16:creationId xmlns:a16="http://schemas.microsoft.com/office/drawing/2014/main" id="{4BA1A92B-BAC4-432E-A79F-FF0F2CAF24C8}"/>
                    </a:ext>
                  </a:extLst>
                </p:cNvPr>
                <p:cNvPicPr/>
                <p:nvPr/>
              </p:nvPicPr>
              <p:blipFill>
                <a:blip r:embed="rId13"/>
                <a:stretch>
                  <a:fillRect/>
                </a:stretch>
              </p:blipFill>
              <p:spPr>
                <a:xfrm>
                  <a:off x="3862532" y="997359"/>
                  <a:ext cx="36000" cy="216000"/>
                </a:xfrm>
                <a:prstGeom prst="rect">
                  <a:avLst/>
                </a:prstGeom>
              </p:spPr>
            </p:pic>
          </mc:Fallback>
        </mc:AlternateContent>
      </p:grpSp>
      <p:grpSp>
        <p:nvGrpSpPr>
          <p:cNvPr id="24" name="Group 23">
            <a:extLst>
              <a:ext uri="{FF2B5EF4-FFF2-40B4-BE49-F238E27FC236}">
                <a16:creationId xmlns:a16="http://schemas.microsoft.com/office/drawing/2014/main" id="{F31DD958-CA0C-41A7-9926-0BAA95F7F79E}"/>
              </a:ext>
            </a:extLst>
          </p:cNvPr>
          <p:cNvGrpSpPr/>
          <p:nvPr/>
        </p:nvGrpSpPr>
        <p:grpSpPr>
          <a:xfrm>
            <a:off x="3763532" y="1105359"/>
            <a:ext cx="360" cy="360"/>
            <a:chOff x="3763532" y="1105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8" name="Ink 17">
                  <a:extLst>
                    <a:ext uri="{FF2B5EF4-FFF2-40B4-BE49-F238E27FC236}">
                      <a16:creationId xmlns:a16="http://schemas.microsoft.com/office/drawing/2014/main" id="{C4EE92BC-93F1-4768-B51C-AEDE25377284}"/>
                    </a:ext>
                  </a:extLst>
                </p14:cNvPr>
                <p14:cNvContentPartPr/>
                <p14:nvPr/>
              </p14:nvContentPartPr>
              <p14:xfrm>
                <a:off x="3763532" y="1105359"/>
                <a:ext cx="360" cy="360"/>
              </p14:xfrm>
            </p:contentPart>
          </mc:Choice>
          <mc:Fallback xmlns="">
            <p:pic>
              <p:nvPicPr>
                <p:cNvPr id="18" name="Ink 17">
                  <a:extLst>
                    <a:ext uri="{FF2B5EF4-FFF2-40B4-BE49-F238E27FC236}">
                      <a16:creationId xmlns:a16="http://schemas.microsoft.com/office/drawing/2014/main" id="{C4EE92BC-93F1-4768-B51C-AEDE25377284}"/>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Ink 18">
                  <a:extLst>
                    <a:ext uri="{FF2B5EF4-FFF2-40B4-BE49-F238E27FC236}">
                      <a16:creationId xmlns:a16="http://schemas.microsoft.com/office/drawing/2014/main" id="{8F1FA3C4-EA21-44E6-BCEF-54C0F1E215EA}"/>
                    </a:ext>
                  </a:extLst>
                </p14:cNvPr>
                <p14:cNvContentPartPr/>
                <p14:nvPr/>
              </p14:nvContentPartPr>
              <p14:xfrm>
                <a:off x="3763532" y="1105359"/>
                <a:ext cx="360" cy="360"/>
              </p14:xfrm>
            </p:contentPart>
          </mc:Choice>
          <mc:Fallback xmlns="">
            <p:pic>
              <p:nvPicPr>
                <p:cNvPr id="19" name="Ink 18">
                  <a:extLst>
                    <a:ext uri="{FF2B5EF4-FFF2-40B4-BE49-F238E27FC236}">
                      <a16:creationId xmlns:a16="http://schemas.microsoft.com/office/drawing/2014/main" id="{8F1FA3C4-EA21-44E6-BCEF-54C0F1E215EA}"/>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0" name="Ink 19">
                  <a:extLst>
                    <a:ext uri="{FF2B5EF4-FFF2-40B4-BE49-F238E27FC236}">
                      <a16:creationId xmlns:a16="http://schemas.microsoft.com/office/drawing/2014/main" id="{1C645DF7-0B73-474A-A2DB-1BDB798B482B}"/>
                    </a:ext>
                  </a:extLst>
                </p14:cNvPr>
                <p14:cNvContentPartPr/>
                <p14:nvPr/>
              </p14:nvContentPartPr>
              <p14:xfrm>
                <a:off x="3763532" y="1105359"/>
                <a:ext cx="360" cy="360"/>
              </p14:xfrm>
            </p:contentPart>
          </mc:Choice>
          <mc:Fallback xmlns="">
            <p:pic>
              <p:nvPicPr>
                <p:cNvPr id="20" name="Ink 19">
                  <a:extLst>
                    <a:ext uri="{FF2B5EF4-FFF2-40B4-BE49-F238E27FC236}">
                      <a16:creationId xmlns:a16="http://schemas.microsoft.com/office/drawing/2014/main" id="{1C645DF7-0B73-474A-A2DB-1BDB798B482B}"/>
                    </a:ext>
                  </a:extLst>
                </p:cNvPr>
                <p:cNvPicPr/>
                <p:nvPr/>
              </p:nvPicPr>
              <p:blipFill>
                <a:blip r:embed="rId15"/>
                <a:stretch>
                  <a:fillRect/>
                </a:stretch>
              </p:blipFill>
              <p:spPr>
                <a:xfrm>
                  <a:off x="3745892" y="997359"/>
                  <a:ext cx="36000" cy="216000"/>
                </a:xfrm>
                <a:prstGeom prst="rect">
                  <a:avLst/>
                </a:prstGeom>
              </p:spPr>
            </p:pic>
          </mc:Fallback>
        </mc:AlternateContent>
      </p:grpSp>
      <p:grpSp>
        <p:nvGrpSpPr>
          <p:cNvPr id="23" name="Group 22">
            <a:extLst>
              <a:ext uri="{FF2B5EF4-FFF2-40B4-BE49-F238E27FC236}">
                <a16:creationId xmlns:a16="http://schemas.microsoft.com/office/drawing/2014/main" id="{3C760E12-3851-40DA-B1A0-C5CBD377B30B}"/>
              </a:ext>
            </a:extLst>
          </p:cNvPr>
          <p:cNvGrpSpPr/>
          <p:nvPr/>
        </p:nvGrpSpPr>
        <p:grpSpPr>
          <a:xfrm>
            <a:off x="2859932" y="3125679"/>
            <a:ext cx="360" cy="360"/>
            <a:chOff x="2859932" y="31256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1" name="Ink 20">
                  <a:extLst>
                    <a:ext uri="{FF2B5EF4-FFF2-40B4-BE49-F238E27FC236}">
                      <a16:creationId xmlns:a16="http://schemas.microsoft.com/office/drawing/2014/main" id="{769862D9-9907-410A-9B97-53D5BC401F0F}"/>
                    </a:ext>
                  </a:extLst>
                </p14:cNvPr>
                <p14:cNvContentPartPr/>
                <p14:nvPr/>
              </p14:nvContentPartPr>
              <p14:xfrm>
                <a:off x="2859932" y="3125679"/>
                <a:ext cx="360" cy="360"/>
              </p14:xfrm>
            </p:contentPart>
          </mc:Choice>
          <mc:Fallback xmlns="">
            <p:pic>
              <p:nvPicPr>
                <p:cNvPr id="21" name="Ink 20">
                  <a:extLst>
                    <a:ext uri="{FF2B5EF4-FFF2-40B4-BE49-F238E27FC236}">
                      <a16:creationId xmlns:a16="http://schemas.microsoft.com/office/drawing/2014/main" id="{769862D9-9907-410A-9B97-53D5BC401F0F}"/>
                    </a:ext>
                  </a:extLst>
                </p:cNvPr>
                <p:cNvPicPr/>
                <p:nvPr/>
              </p:nvPicPr>
              <p:blipFill>
                <a:blip r:embed="rId19"/>
                <a:stretch>
                  <a:fillRect/>
                </a:stretch>
              </p:blipFill>
              <p:spPr>
                <a:xfrm>
                  <a:off x="2841932" y="30180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2" name="Ink 21">
                  <a:extLst>
                    <a:ext uri="{FF2B5EF4-FFF2-40B4-BE49-F238E27FC236}">
                      <a16:creationId xmlns:a16="http://schemas.microsoft.com/office/drawing/2014/main" id="{5EF2A615-2E84-41A5-82D0-51DF0D5B9048}"/>
                    </a:ext>
                  </a:extLst>
                </p14:cNvPr>
                <p14:cNvContentPartPr/>
                <p14:nvPr/>
              </p14:nvContentPartPr>
              <p14:xfrm>
                <a:off x="2859932" y="3125679"/>
                <a:ext cx="360" cy="360"/>
              </p14:xfrm>
            </p:contentPart>
          </mc:Choice>
          <mc:Fallback xmlns="">
            <p:pic>
              <p:nvPicPr>
                <p:cNvPr id="22" name="Ink 21">
                  <a:extLst>
                    <a:ext uri="{FF2B5EF4-FFF2-40B4-BE49-F238E27FC236}">
                      <a16:creationId xmlns:a16="http://schemas.microsoft.com/office/drawing/2014/main" id="{5EF2A615-2E84-41A5-82D0-51DF0D5B9048}"/>
                    </a:ext>
                  </a:extLst>
                </p:cNvPr>
                <p:cNvPicPr/>
                <p:nvPr/>
              </p:nvPicPr>
              <p:blipFill>
                <a:blip r:embed="rId19"/>
                <a:stretch>
                  <a:fillRect/>
                </a:stretch>
              </p:blipFill>
              <p:spPr>
                <a:xfrm>
                  <a:off x="2841932" y="3018039"/>
                  <a:ext cx="36000" cy="216000"/>
                </a:xfrm>
                <a:prstGeom prst="rect">
                  <a:avLst/>
                </a:prstGeom>
              </p:spPr>
            </p:pic>
          </mc:Fallback>
        </mc:AlternateContent>
      </p:grpSp>
      <p:grpSp>
        <p:nvGrpSpPr>
          <p:cNvPr id="28" name="Group 27">
            <a:extLst>
              <a:ext uri="{FF2B5EF4-FFF2-40B4-BE49-F238E27FC236}">
                <a16:creationId xmlns:a16="http://schemas.microsoft.com/office/drawing/2014/main" id="{09034CB2-E9CE-495A-B047-2C039EF09DDA}"/>
              </a:ext>
            </a:extLst>
          </p:cNvPr>
          <p:cNvGrpSpPr/>
          <p:nvPr/>
        </p:nvGrpSpPr>
        <p:grpSpPr>
          <a:xfrm>
            <a:off x="1424252" y="3646599"/>
            <a:ext cx="360" cy="360"/>
            <a:chOff x="1424252" y="36465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6" name="Ink 25">
                  <a:extLst>
                    <a:ext uri="{FF2B5EF4-FFF2-40B4-BE49-F238E27FC236}">
                      <a16:creationId xmlns:a16="http://schemas.microsoft.com/office/drawing/2014/main" id="{4CF9C192-9F04-4796-A1D2-CF2CF141A868}"/>
                    </a:ext>
                  </a:extLst>
                </p14:cNvPr>
                <p14:cNvContentPartPr/>
                <p14:nvPr/>
              </p14:nvContentPartPr>
              <p14:xfrm>
                <a:off x="1424252" y="3646599"/>
                <a:ext cx="360" cy="360"/>
              </p14:xfrm>
            </p:contentPart>
          </mc:Choice>
          <mc:Fallback xmlns="">
            <p:pic>
              <p:nvPicPr>
                <p:cNvPr id="26" name="Ink 25">
                  <a:extLst>
                    <a:ext uri="{FF2B5EF4-FFF2-40B4-BE49-F238E27FC236}">
                      <a16:creationId xmlns:a16="http://schemas.microsoft.com/office/drawing/2014/main" id="{4CF9C192-9F04-4796-A1D2-CF2CF141A868}"/>
                    </a:ext>
                  </a:extLst>
                </p:cNvPr>
                <p:cNvPicPr/>
                <p:nvPr/>
              </p:nvPicPr>
              <p:blipFill>
                <a:blip r:embed="rId22"/>
                <a:stretch>
                  <a:fillRect/>
                </a:stretch>
              </p:blipFill>
              <p:spPr>
                <a:xfrm>
                  <a:off x="1406612" y="35385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7" name="Ink 26">
                  <a:extLst>
                    <a:ext uri="{FF2B5EF4-FFF2-40B4-BE49-F238E27FC236}">
                      <a16:creationId xmlns:a16="http://schemas.microsoft.com/office/drawing/2014/main" id="{05D7879C-5EC6-4808-9770-DA62133345CE}"/>
                    </a:ext>
                  </a:extLst>
                </p14:cNvPr>
                <p14:cNvContentPartPr/>
                <p14:nvPr/>
              </p14:nvContentPartPr>
              <p14:xfrm>
                <a:off x="1424252" y="3646599"/>
                <a:ext cx="360" cy="360"/>
              </p14:xfrm>
            </p:contentPart>
          </mc:Choice>
          <mc:Fallback xmlns="">
            <p:pic>
              <p:nvPicPr>
                <p:cNvPr id="27" name="Ink 26">
                  <a:extLst>
                    <a:ext uri="{FF2B5EF4-FFF2-40B4-BE49-F238E27FC236}">
                      <a16:creationId xmlns:a16="http://schemas.microsoft.com/office/drawing/2014/main" id="{05D7879C-5EC6-4808-9770-DA62133345CE}"/>
                    </a:ext>
                  </a:extLst>
                </p:cNvPr>
                <p:cNvPicPr/>
                <p:nvPr/>
              </p:nvPicPr>
              <p:blipFill>
                <a:blip r:embed="rId22"/>
                <a:stretch>
                  <a:fillRect/>
                </a:stretch>
              </p:blipFill>
              <p:spPr>
                <a:xfrm>
                  <a:off x="1406612" y="3538599"/>
                  <a:ext cx="36000" cy="216000"/>
                </a:xfrm>
                <a:prstGeom prst="rect">
                  <a:avLst/>
                </a:prstGeom>
              </p:spPr>
            </p:pic>
          </mc:Fallback>
        </mc:AlternateContent>
      </p:grpSp>
      <p:grpSp>
        <p:nvGrpSpPr>
          <p:cNvPr id="42" name="Group 41">
            <a:extLst>
              <a:ext uri="{FF2B5EF4-FFF2-40B4-BE49-F238E27FC236}">
                <a16:creationId xmlns:a16="http://schemas.microsoft.com/office/drawing/2014/main" id="{0812DEAA-7D57-4411-9F98-F15630A32D84}"/>
              </a:ext>
            </a:extLst>
          </p:cNvPr>
          <p:cNvGrpSpPr/>
          <p:nvPr/>
        </p:nvGrpSpPr>
        <p:grpSpPr>
          <a:xfrm>
            <a:off x="1275572" y="2880879"/>
            <a:ext cx="360" cy="360"/>
            <a:chOff x="1275572" y="28808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9" name="Ink 28">
                  <a:extLst>
                    <a:ext uri="{FF2B5EF4-FFF2-40B4-BE49-F238E27FC236}">
                      <a16:creationId xmlns:a16="http://schemas.microsoft.com/office/drawing/2014/main" id="{2682940E-70E5-4C23-8EC7-47F67E3CB82D}"/>
                    </a:ext>
                  </a:extLst>
                </p14:cNvPr>
                <p14:cNvContentPartPr/>
                <p14:nvPr/>
              </p14:nvContentPartPr>
              <p14:xfrm>
                <a:off x="1275572" y="2880879"/>
                <a:ext cx="360" cy="360"/>
              </p14:xfrm>
            </p:contentPart>
          </mc:Choice>
          <mc:Fallback xmlns="">
            <p:pic>
              <p:nvPicPr>
                <p:cNvPr id="29" name="Ink 28">
                  <a:extLst>
                    <a:ext uri="{FF2B5EF4-FFF2-40B4-BE49-F238E27FC236}">
                      <a16:creationId xmlns:a16="http://schemas.microsoft.com/office/drawing/2014/main" id="{2682940E-70E5-4C23-8EC7-47F67E3CB82D}"/>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0" name="Ink 29">
                  <a:extLst>
                    <a:ext uri="{FF2B5EF4-FFF2-40B4-BE49-F238E27FC236}">
                      <a16:creationId xmlns:a16="http://schemas.microsoft.com/office/drawing/2014/main" id="{FF21BF42-C8FD-4F59-AEA6-36E0E5C0A369}"/>
                    </a:ext>
                  </a:extLst>
                </p14:cNvPr>
                <p14:cNvContentPartPr/>
                <p14:nvPr/>
              </p14:nvContentPartPr>
              <p14:xfrm>
                <a:off x="1275572" y="2880879"/>
                <a:ext cx="360" cy="360"/>
              </p14:xfrm>
            </p:contentPart>
          </mc:Choice>
          <mc:Fallback xmlns="">
            <p:pic>
              <p:nvPicPr>
                <p:cNvPr id="30" name="Ink 29">
                  <a:extLst>
                    <a:ext uri="{FF2B5EF4-FFF2-40B4-BE49-F238E27FC236}">
                      <a16:creationId xmlns:a16="http://schemas.microsoft.com/office/drawing/2014/main" id="{FF21BF42-C8FD-4F59-AEA6-36E0E5C0A369}"/>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1" name="Ink 30">
                  <a:extLst>
                    <a:ext uri="{FF2B5EF4-FFF2-40B4-BE49-F238E27FC236}">
                      <a16:creationId xmlns:a16="http://schemas.microsoft.com/office/drawing/2014/main" id="{694C630F-6B55-4C93-8BC4-C6721276759B}"/>
                    </a:ext>
                  </a:extLst>
                </p14:cNvPr>
                <p14:cNvContentPartPr/>
                <p14:nvPr/>
              </p14:nvContentPartPr>
              <p14:xfrm>
                <a:off x="1275572" y="2880879"/>
                <a:ext cx="360" cy="360"/>
              </p14:xfrm>
            </p:contentPart>
          </mc:Choice>
          <mc:Fallback xmlns="">
            <p:pic>
              <p:nvPicPr>
                <p:cNvPr id="31" name="Ink 30">
                  <a:extLst>
                    <a:ext uri="{FF2B5EF4-FFF2-40B4-BE49-F238E27FC236}">
                      <a16:creationId xmlns:a16="http://schemas.microsoft.com/office/drawing/2014/main" id="{694C630F-6B55-4C93-8BC4-C6721276759B}"/>
                    </a:ext>
                  </a:extLst>
                </p:cNvPr>
                <p:cNvPicPr/>
                <p:nvPr/>
              </p:nvPicPr>
              <p:blipFill>
                <a:blip r:embed="rId25"/>
                <a:stretch>
                  <a:fillRect/>
                </a:stretch>
              </p:blipFill>
              <p:spPr>
                <a:xfrm>
                  <a:off x="1257932" y="2773239"/>
                  <a:ext cx="36000" cy="216000"/>
                </a:xfrm>
                <a:prstGeom prst="rect">
                  <a:avLst/>
                </a:prstGeom>
              </p:spPr>
            </p:pic>
          </mc:Fallback>
        </mc:AlternateContent>
      </p:grpSp>
      <p:grpSp>
        <p:nvGrpSpPr>
          <p:cNvPr id="41" name="Group 40">
            <a:extLst>
              <a:ext uri="{FF2B5EF4-FFF2-40B4-BE49-F238E27FC236}">
                <a16:creationId xmlns:a16="http://schemas.microsoft.com/office/drawing/2014/main" id="{2B9AEC6A-9685-41E5-A5DC-C58997AAE31D}"/>
              </a:ext>
            </a:extLst>
          </p:cNvPr>
          <p:cNvGrpSpPr/>
          <p:nvPr/>
        </p:nvGrpSpPr>
        <p:grpSpPr>
          <a:xfrm>
            <a:off x="2785412" y="1817799"/>
            <a:ext cx="360" cy="360"/>
            <a:chOff x="2785412" y="18177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2" name="Ink 31">
                  <a:extLst>
                    <a:ext uri="{FF2B5EF4-FFF2-40B4-BE49-F238E27FC236}">
                      <a16:creationId xmlns:a16="http://schemas.microsoft.com/office/drawing/2014/main" id="{BB176872-800B-4179-A509-5AFCCECA3266}"/>
                    </a:ext>
                  </a:extLst>
                </p14:cNvPr>
                <p14:cNvContentPartPr/>
                <p14:nvPr/>
              </p14:nvContentPartPr>
              <p14:xfrm>
                <a:off x="2785412" y="1817799"/>
                <a:ext cx="360" cy="360"/>
              </p14:xfrm>
            </p:contentPart>
          </mc:Choice>
          <mc:Fallback xmlns="">
            <p:pic>
              <p:nvPicPr>
                <p:cNvPr id="32" name="Ink 31">
                  <a:extLst>
                    <a:ext uri="{FF2B5EF4-FFF2-40B4-BE49-F238E27FC236}">
                      <a16:creationId xmlns:a16="http://schemas.microsoft.com/office/drawing/2014/main" id="{BB176872-800B-4179-A509-5AFCCECA326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3" name="Ink 32">
                  <a:extLst>
                    <a:ext uri="{FF2B5EF4-FFF2-40B4-BE49-F238E27FC236}">
                      <a16:creationId xmlns:a16="http://schemas.microsoft.com/office/drawing/2014/main" id="{E2C914EE-D9A3-478D-B6E4-05B23C4D36B8}"/>
                    </a:ext>
                  </a:extLst>
                </p14:cNvPr>
                <p14:cNvContentPartPr/>
                <p14:nvPr/>
              </p14:nvContentPartPr>
              <p14:xfrm>
                <a:off x="2785412" y="1817799"/>
                <a:ext cx="360" cy="360"/>
              </p14:xfrm>
            </p:contentPart>
          </mc:Choice>
          <mc:Fallback xmlns="">
            <p:pic>
              <p:nvPicPr>
                <p:cNvPr id="33" name="Ink 32">
                  <a:extLst>
                    <a:ext uri="{FF2B5EF4-FFF2-40B4-BE49-F238E27FC236}">
                      <a16:creationId xmlns:a16="http://schemas.microsoft.com/office/drawing/2014/main" id="{E2C914EE-D9A3-478D-B6E4-05B23C4D36B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34" name="Ink 33">
                  <a:extLst>
                    <a:ext uri="{FF2B5EF4-FFF2-40B4-BE49-F238E27FC236}">
                      <a16:creationId xmlns:a16="http://schemas.microsoft.com/office/drawing/2014/main" id="{A8835361-9D21-40EB-B2B2-C8BA846D92F6}"/>
                    </a:ext>
                  </a:extLst>
                </p14:cNvPr>
                <p14:cNvContentPartPr/>
                <p14:nvPr/>
              </p14:nvContentPartPr>
              <p14:xfrm>
                <a:off x="2785412" y="1817799"/>
                <a:ext cx="360" cy="360"/>
              </p14:xfrm>
            </p:contentPart>
          </mc:Choice>
          <mc:Fallback xmlns="">
            <p:pic>
              <p:nvPicPr>
                <p:cNvPr id="34" name="Ink 33">
                  <a:extLst>
                    <a:ext uri="{FF2B5EF4-FFF2-40B4-BE49-F238E27FC236}">
                      <a16:creationId xmlns:a16="http://schemas.microsoft.com/office/drawing/2014/main" id="{A8835361-9D21-40EB-B2B2-C8BA846D92F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Ink 34">
                  <a:extLst>
                    <a:ext uri="{FF2B5EF4-FFF2-40B4-BE49-F238E27FC236}">
                      <a16:creationId xmlns:a16="http://schemas.microsoft.com/office/drawing/2014/main" id="{82FA7C36-8102-4502-81F7-35F7B4C3AF98}"/>
                    </a:ext>
                  </a:extLst>
                </p14:cNvPr>
                <p14:cNvContentPartPr/>
                <p14:nvPr/>
              </p14:nvContentPartPr>
              <p14:xfrm>
                <a:off x="2785412" y="1817799"/>
                <a:ext cx="360" cy="360"/>
              </p14:xfrm>
            </p:contentPart>
          </mc:Choice>
          <mc:Fallback xmlns="">
            <p:pic>
              <p:nvPicPr>
                <p:cNvPr id="35" name="Ink 34">
                  <a:extLst>
                    <a:ext uri="{FF2B5EF4-FFF2-40B4-BE49-F238E27FC236}">
                      <a16:creationId xmlns:a16="http://schemas.microsoft.com/office/drawing/2014/main" id="{82FA7C36-8102-4502-81F7-35F7B4C3AF9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36" name="Ink 35">
                  <a:extLst>
                    <a:ext uri="{FF2B5EF4-FFF2-40B4-BE49-F238E27FC236}">
                      <a16:creationId xmlns:a16="http://schemas.microsoft.com/office/drawing/2014/main" id="{43EBC1E0-C48A-47A3-998D-0D529A1A5E7B}"/>
                    </a:ext>
                  </a:extLst>
                </p14:cNvPr>
                <p14:cNvContentPartPr/>
                <p14:nvPr/>
              </p14:nvContentPartPr>
              <p14:xfrm>
                <a:off x="2785412" y="1817799"/>
                <a:ext cx="360" cy="360"/>
              </p14:xfrm>
            </p:contentPart>
          </mc:Choice>
          <mc:Fallback xmlns="">
            <p:pic>
              <p:nvPicPr>
                <p:cNvPr id="36" name="Ink 35">
                  <a:extLst>
                    <a:ext uri="{FF2B5EF4-FFF2-40B4-BE49-F238E27FC236}">
                      <a16:creationId xmlns:a16="http://schemas.microsoft.com/office/drawing/2014/main" id="{43EBC1E0-C48A-47A3-998D-0D529A1A5E7B}"/>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7" name="Ink 36">
                  <a:extLst>
                    <a:ext uri="{FF2B5EF4-FFF2-40B4-BE49-F238E27FC236}">
                      <a16:creationId xmlns:a16="http://schemas.microsoft.com/office/drawing/2014/main" id="{C226B8BA-ADFD-4724-8CB1-F0294ECADC04}"/>
                    </a:ext>
                  </a:extLst>
                </p14:cNvPr>
                <p14:cNvContentPartPr/>
                <p14:nvPr/>
              </p14:nvContentPartPr>
              <p14:xfrm>
                <a:off x="2785412" y="1817799"/>
                <a:ext cx="360" cy="360"/>
              </p14:xfrm>
            </p:contentPart>
          </mc:Choice>
          <mc:Fallback xmlns="">
            <p:pic>
              <p:nvPicPr>
                <p:cNvPr id="37" name="Ink 36">
                  <a:extLst>
                    <a:ext uri="{FF2B5EF4-FFF2-40B4-BE49-F238E27FC236}">
                      <a16:creationId xmlns:a16="http://schemas.microsoft.com/office/drawing/2014/main" id="{C226B8BA-ADFD-4724-8CB1-F0294ECADC04}"/>
                    </a:ext>
                  </a:extLst>
                </p:cNvPr>
                <p:cNvPicPr/>
                <p:nvPr/>
              </p:nvPicPr>
              <p:blipFill>
                <a:blip r:embed="rId29"/>
                <a:stretch>
                  <a:fillRect/>
                </a:stretch>
              </p:blipFill>
              <p:spPr>
                <a:xfrm>
                  <a:off x="2767772" y="1709799"/>
                  <a:ext cx="36000" cy="216000"/>
                </a:xfrm>
                <a:prstGeom prst="rect">
                  <a:avLst/>
                </a:prstGeom>
              </p:spPr>
            </p:pic>
          </mc:Fallback>
        </mc:AlternateContent>
      </p:grpSp>
      <p:grpSp>
        <p:nvGrpSpPr>
          <p:cNvPr id="40" name="Group 39">
            <a:extLst>
              <a:ext uri="{FF2B5EF4-FFF2-40B4-BE49-F238E27FC236}">
                <a16:creationId xmlns:a16="http://schemas.microsoft.com/office/drawing/2014/main" id="{08B556A3-BB56-4B21-B6A8-98D9D6330CE1}"/>
              </a:ext>
            </a:extLst>
          </p:cNvPr>
          <p:cNvGrpSpPr/>
          <p:nvPr/>
        </p:nvGrpSpPr>
        <p:grpSpPr>
          <a:xfrm>
            <a:off x="3380852" y="1786119"/>
            <a:ext cx="360" cy="360"/>
            <a:chOff x="3380852" y="178611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38" name="Ink 37">
                  <a:extLst>
                    <a:ext uri="{FF2B5EF4-FFF2-40B4-BE49-F238E27FC236}">
                      <a16:creationId xmlns:a16="http://schemas.microsoft.com/office/drawing/2014/main" id="{EE07E3FD-FACC-47BC-82FD-887956F2C43F}"/>
                    </a:ext>
                  </a:extLst>
                </p14:cNvPr>
                <p14:cNvContentPartPr/>
                <p14:nvPr/>
              </p14:nvContentPartPr>
              <p14:xfrm>
                <a:off x="3380852" y="1786119"/>
                <a:ext cx="360" cy="360"/>
              </p14:xfrm>
            </p:contentPart>
          </mc:Choice>
          <mc:Fallback xmlns="">
            <p:pic>
              <p:nvPicPr>
                <p:cNvPr id="38" name="Ink 37">
                  <a:extLst>
                    <a:ext uri="{FF2B5EF4-FFF2-40B4-BE49-F238E27FC236}">
                      <a16:creationId xmlns:a16="http://schemas.microsoft.com/office/drawing/2014/main" id="{EE07E3FD-FACC-47BC-82FD-887956F2C43F}"/>
                    </a:ext>
                  </a:extLst>
                </p:cNvPr>
                <p:cNvPicPr/>
                <p:nvPr/>
              </p:nvPicPr>
              <p:blipFill>
                <a:blip r:embed="rId36"/>
                <a:stretch>
                  <a:fillRect/>
                </a:stretch>
              </p:blipFill>
              <p:spPr>
                <a:xfrm>
                  <a:off x="3363212" y="16781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9" name="Ink 38">
                  <a:extLst>
                    <a:ext uri="{FF2B5EF4-FFF2-40B4-BE49-F238E27FC236}">
                      <a16:creationId xmlns:a16="http://schemas.microsoft.com/office/drawing/2014/main" id="{937C25F1-3976-4807-BCE8-92DE7E670372}"/>
                    </a:ext>
                  </a:extLst>
                </p14:cNvPr>
                <p14:cNvContentPartPr/>
                <p14:nvPr/>
              </p14:nvContentPartPr>
              <p14:xfrm>
                <a:off x="3380852" y="1786119"/>
                <a:ext cx="360" cy="360"/>
              </p14:xfrm>
            </p:contentPart>
          </mc:Choice>
          <mc:Fallback xmlns="">
            <p:pic>
              <p:nvPicPr>
                <p:cNvPr id="39" name="Ink 38">
                  <a:extLst>
                    <a:ext uri="{FF2B5EF4-FFF2-40B4-BE49-F238E27FC236}">
                      <a16:creationId xmlns:a16="http://schemas.microsoft.com/office/drawing/2014/main" id="{937C25F1-3976-4807-BCE8-92DE7E670372}"/>
                    </a:ext>
                  </a:extLst>
                </p:cNvPr>
                <p:cNvPicPr/>
                <p:nvPr/>
              </p:nvPicPr>
              <p:blipFill>
                <a:blip r:embed="rId36"/>
                <a:stretch>
                  <a:fillRect/>
                </a:stretch>
              </p:blipFill>
              <p:spPr>
                <a:xfrm>
                  <a:off x="3363212" y="1678119"/>
                  <a:ext cx="36000" cy="216000"/>
                </a:xfrm>
                <a:prstGeom prst="rect">
                  <a:avLst/>
                </a:prstGeom>
              </p:spPr>
            </p:pic>
          </mc:Fallback>
        </mc:AlternateContent>
      </p:grpSp>
      <p:grpSp>
        <p:nvGrpSpPr>
          <p:cNvPr id="45" name="Group 44">
            <a:extLst>
              <a:ext uri="{FF2B5EF4-FFF2-40B4-BE49-F238E27FC236}">
                <a16:creationId xmlns:a16="http://schemas.microsoft.com/office/drawing/2014/main" id="{D96C72F3-58F2-400F-9172-B809E9EB5251}"/>
              </a:ext>
            </a:extLst>
          </p:cNvPr>
          <p:cNvGrpSpPr/>
          <p:nvPr/>
        </p:nvGrpSpPr>
        <p:grpSpPr>
          <a:xfrm>
            <a:off x="1721972" y="967479"/>
            <a:ext cx="360" cy="360"/>
            <a:chOff x="1721972" y="9674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43" name="Ink 42">
                  <a:extLst>
                    <a:ext uri="{FF2B5EF4-FFF2-40B4-BE49-F238E27FC236}">
                      <a16:creationId xmlns:a16="http://schemas.microsoft.com/office/drawing/2014/main" id="{68EFF4B4-0EE8-404A-9C9E-5AB7132B582A}"/>
                    </a:ext>
                  </a:extLst>
                </p14:cNvPr>
                <p14:cNvContentPartPr/>
                <p14:nvPr/>
              </p14:nvContentPartPr>
              <p14:xfrm>
                <a:off x="1721972" y="967479"/>
                <a:ext cx="360" cy="360"/>
              </p14:xfrm>
            </p:contentPart>
          </mc:Choice>
          <mc:Fallback xmlns="">
            <p:pic>
              <p:nvPicPr>
                <p:cNvPr id="43" name="Ink 42">
                  <a:extLst>
                    <a:ext uri="{FF2B5EF4-FFF2-40B4-BE49-F238E27FC236}">
                      <a16:creationId xmlns:a16="http://schemas.microsoft.com/office/drawing/2014/main" id="{68EFF4B4-0EE8-404A-9C9E-5AB7132B582A}"/>
                    </a:ext>
                  </a:extLst>
                </p:cNvPr>
                <p:cNvPicPr/>
                <p:nvPr/>
              </p:nvPicPr>
              <p:blipFill>
                <a:blip r:embed="rId39"/>
                <a:stretch>
                  <a:fillRect/>
                </a:stretch>
              </p:blipFill>
              <p:spPr>
                <a:xfrm>
                  <a:off x="1704332" y="85947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44" name="Ink 43">
                  <a:extLst>
                    <a:ext uri="{FF2B5EF4-FFF2-40B4-BE49-F238E27FC236}">
                      <a16:creationId xmlns:a16="http://schemas.microsoft.com/office/drawing/2014/main" id="{EB03E5CB-D94C-4241-B0B0-24C0CFBA2788}"/>
                    </a:ext>
                  </a:extLst>
                </p14:cNvPr>
                <p14:cNvContentPartPr/>
                <p14:nvPr/>
              </p14:nvContentPartPr>
              <p14:xfrm>
                <a:off x="1721972" y="967479"/>
                <a:ext cx="360" cy="360"/>
              </p14:xfrm>
            </p:contentPart>
          </mc:Choice>
          <mc:Fallback xmlns="">
            <p:pic>
              <p:nvPicPr>
                <p:cNvPr id="44" name="Ink 43">
                  <a:extLst>
                    <a:ext uri="{FF2B5EF4-FFF2-40B4-BE49-F238E27FC236}">
                      <a16:creationId xmlns:a16="http://schemas.microsoft.com/office/drawing/2014/main" id="{EB03E5CB-D94C-4241-B0B0-24C0CFBA2788}"/>
                    </a:ext>
                  </a:extLst>
                </p:cNvPr>
                <p:cNvPicPr/>
                <p:nvPr/>
              </p:nvPicPr>
              <p:blipFill>
                <a:blip r:embed="rId39"/>
                <a:stretch>
                  <a:fillRect/>
                </a:stretch>
              </p:blipFill>
              <p:spPr>
                <a:xfrm>
                  <a:off x="1704332" y="859479"/>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46" name="Ink 45">
                <a:extLst>
                  <a:ext uri="{FF2B5EF4-FFF2-40B4-BE49-F238E27FC236}">
                    <a16:creationId xmlns:a16="http://schemas.microsoft.com/office/drawing/2014/main" id="{6B6CBF41-97EA-4356-A385-11DC219E217E}"/>
                  </a:ext>
                </a:extLst>
              </p14:cNvPr>
              <p14:cNvContentPartPr/>
              <p14:nvPr/>
            </p14:nvContentPartPr>
            <p14:xfrm>
              <a:off x="1169012" y="903399"/>
              <a:ext cx="360" cy="360"/>
            </p14:xfrm>
          </p:contentPart>
        </mc:Choice>
        <mc:Fallback xmlns="">
          <p:pic>
            <p:nvPicPr>
              <p:cNvPr id="46" name="Ink 45">
                <a:extLst>
                  <a:ext uri="{FF2B5EF4-FFF2-40B4-BE49-F238E27FC236}">
                    <a16:creationId xmlns:a16="http://schemas.microsoft.com/office/drawing/2014/main" id="{6B6CBF41-97EA-4356-A385-11DC219E217E}"/>
                  </a:ext>
                </a:extLst>
              </p:cNvPr>
              <p:cNvPicPr/>
              <p:nvPr/>
            </p:nvPicPr>
            <p:blipFill>
              <a:blip r:embed="rId42"/>
              <a:stretch>
                <a:fillRect/>
              </a:stretch>
            </p:blipFill>
            <p:spPr>
              <a:xfrm>
                <a:off x="1151372" y="7957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47" name="Ink 46">
                <a:extLst>
                  <a:ext uri="{FF2B5EF4-FFF2-40B4-BE49-F238E27FC236}">
                    <a16:creationId xmlns:a16="http://schemas.microsoft.com/office/drawing/2014/main" id="{0AD33307-4BF3-40A0-8C5B-1D7B036E00F2}"/>
                  </a:ext>
                </a:extLst>
              </p14:cNvPr>
              <p14:cNvContentPartPr/>
              <p14:nvPr/>
            </p14:nvContentPartPr>
            <p14:xfrm>
              <a:off x="-798028" y="2997879"/>
              <a:ext cx="360" cy="360"/>
            </p14:xfrm>
          </p:contentPart>
        </mc:Choice>
        <mc:Fallback xmlns="">
          <p:pic>
            <p:nvPicPr>
              <p:cNvPr id="47" name="Ink 46">
                <a:extLst>
                  <a:ext uri="{FF2B5EF4-FFF2-40B4-BE49-F238E27FC236}">
                    <a16:creationId xmlns:a16="http://schemas.microsoft.com/office/drawing/2014/main" id="{0AD33307-4BF3-40A0-8C5B-1D7B036E00F2}"/>
                  </a:ext>
                </a:extLst>
              </p:cNvPr>
              <p:cNvPicPr/>
              <p:nvPr/>
            </p:nvPicPr>
            <p:blipFill>
              <a:blip r:embed="rId44"/>
              <a:stretch>
                <a:fillRect/>
              </a:stretch>
            </p:blipFill>
            <p:spPr>
              <a:xfrm>
                <a:off x="-815668" y="2890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48" name="Ink 47">
                <a:extLst>
                  <a:ext uri="{FF2B5EF4-FFF2-40B4-BE49-F238E27FC236}">
                    <a16:creationId xmlns:a16="http://schemas.microsoft.com/office/drawing/2014/main" id="{CEE3913D-56B1-451B-BCC3-306E918EB410}"/>
                  </a:ext>
                </a:extLst>
              </p14:cNvPr>
              <p14:cNvContentPartPr/>
              <p14:nvPr/>
            </p14:nvContentPartPr>
            <p14:xfrm>
              <a:off x="-1020868" y="499119"/>
              <a:ext cx="360" cy="360"/>
            </p14:xfrm>
          </p:contentPart>
        </mc:Choice>
        <mc:Fallback xmlns="">
          <p:pic>
            <p:nvPicPr>
              <p:cNvPr id="48" name="Ink 47">
                <a:extLst>
                  <a:ext uri="{FF2B5EF4-FFF2-40B4-BE49-F238E27FC236}">
                    <a16:creationId xmlns:a16="http://schemas.microsoft.com/office/drawing/2014/main" id="{CEE3913D-56B1-451B-BCC3-306E918EB410}"/>
                  </a:ext>
                </a:extLst>
              </p:cNvPr>
              <p:cNvPicPr/>
              <p:nvPr/>
            </p:nvPicPr>
            <p:blipFill>
              <a:blip r:embed="rId46"/>
              <a:stretch>
                <a:fillRect/>
              </a:stretch>
            </p:blipFill>
            <p:spPr>
              <a:xfrm>
                <a:off x="-1038868" y="391479"/>
                <a:ext cx="36000" cy="216000"/>
              </a:xfrm>
              <a:prstGeom prst="rect">
                <a:avLst/>
              </a:prstGeom>
            </p:spPr>
          </p:pic>
        </mc:Fallback>
      </mc:AlternateContent>
    </p:spTree>
    <p:extLst>
      <p:ext uri="{BB962C8B-B14F-4D97-AF65-F5344CB8AC3E}">
        <p14:creationId xmlns:p14="http://schemas.microsoft.com/office/powerpoint/2010/main" val="185474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A61F-D488-471F-A847-216E2FD22022}"/>
              </a:ext>
            </a:extLst>
          </p:cNvPr>
          <p:cNvSpPr>
            <a:spLocks noGrp="1"/>
          </p:cNvSpPr>
          <p:nvPr>
            <p:ph type="title"/>
          </p:nvPr>
        </p:nvSpPr>
        <p:spPr>
          <a:xfrm>
            <a:off x="311700" y="191453"/>
            <a:ext cx="8520600" cy="572700"/>
          </a:xfrm>
        </p:spPr>
        <p:txBody>
          <a:bodyPr/>
          <a:lstStyle/>
          <a:p>
            <a:pPr algn="ctr"/>
            <a:r>
              <a:rPr kumimoji="0" lang="en-US" b="1" i="0" u="none" strike="noStrike" kern="0" cap="none" spc="0" normalizeH="0" baseline="0" noProof="0" dirty="0">
                <a:ln>
                  <a:noFill/>
                </a:ln>
                <a:solidFill>
                  <a:srgbClr val="CC0000"/>
                </a:solidFill>
                <a:effectLst/>
                <a:uLnTx/>
                <a:uFillTx/>
                <a:latin typeface="Arial"/>
                <a:cs typeface="Arial"/>
                <a:sym typeface="Arial"/>
              </a:rPr>
              <a:t>Data Preprocessing and Exploration</a:t>
            </a:r>
            <a:br>
              <a:rPr lang="en-IN" sz="2800" dirty="0"/>
            </a:br>
            <a:endParaRPr lang="en-IN" dirty="0"/>
          </a:p>
        </p:txBody>
      </p:sp>
      <p:sp>
        <p:nvSpPr>
          <p:cNvPr id="3" name="Text Placeholder 2">
            <a:extLst>
              <a:ext uri="{FF2B5EF4-FFF2-40B4-BE49-F238E27FC236}">
                <a16:creationId xmlns:a16="http://schemas.microsoft.com/office/drawing/2014/main" id="{5CB16B6B-AD92-4A7F-9075-277B83D56F73}"/>
              </a:ext>
            </a:extLst>
          </p:cNvPr>
          <p:cNvSpPr>
            <a:spLocks noGrp="1"/>
          </p:cNvSpPr>
          <p:nvPr>
            <p:ph type="body" idx="1"/>
          </p:nvPr>
        </p:nvSpPr>
        <p:spPr>
          <a:xfrm>
            <a:off x="311700" y="863550"/>
            <a:ext cx="8520600" cy="3416400"/>
          </a:xfrm>
        </p:spPr>
        <p:txBody>
          <a:bodyPr/>
          <a:lstStyle/>
          <a:p>
            <a:pPr marL="0" indent="0">
              <a:buNone/>
            </a:pPr>
            <a:endParaRPr lang="en-US" sz="1100" dirty="0"/>
          </a:p>
          <a:p>
            <a:pPr marL="285750" indent="-285750" algn="just">
              <a:buClrTx/>
              <a:buFont typeface="Wingdings" panose="05000000000000000000" pitchFamily="2" charset="2"/>
              <a:buChar char="Ø"/>
            </a:pPr>
            <a:r>
              <a:rPr lang="en-US" sz="1400" b="1" dirty="0">
                <a:solidFill>
                  <a:srgbClr val="333333"/>
                </a:solidFill>
                <a:latin typeface="+mn-lt"/>
              </a:rPr>
              <a:t>Step3 : Data Transformation : </a:t>
            </a:r>
            <a:r>
              <a:rPr lang="en-US" sz="1400" dirty="0">
                <a:solidFill>
                  <a:srgbClr val="333333"/>
                </a:solidFill>
                <a:latin typeface="+mn-lt"/>
              </a:rPr>
              <a:t>This step is taken in order to transform the data in appropriate forms suitable.</a:t>
            </a:r>
          </a:p>
          <a:p>
            <a:pPr marL="285750" indent="-285750" algn="just">
              <a:buClrTx/>
              <a:buFont typeface="Wingdings" panose="05000000000000000000" pitchFamily="2" charset="2"/>
              <a:buChar char="Ø"/>
            </a:pPr>
            <a:endParaRPr lang="en-US" sz="1400" dirty="0">
              <a:solidFill>
                <a:srgbClr val="333333"/>
              </a:solidFill>
              <a:latin typeface="+mn-lt"/>
            </a:endParaRPr>
          </a:p>
          <a:p>
            <a:pPr marL="285750" indent="-285750" algn="just">
              <a:buClrTx/>
              <a:buFont typeface="Wingdings" panose="05000000000000000000" pitchFamily="2" charset="2"/>
              <a:buChar char="Ø"/>
            </a:pPr>
            <a:r>
              <a:rPr lang="en-US" sz="1400" b="1" i="0" dirty="0">
                <a:solidFill>
                  <a:srgbClr val="333333"/>
                </a:solidFill>
                <a:effectLst/>
                <a:latin typeface="+mn-lt"/>
              </a:rPr>
              <a:t>Step4 : Analyze the data : </a:t>
            </a:r>
            <a:r>
              <a:rPr lang="en-US" sz="1400" b="0" i="0" dirty="0">
                <a:solidFill>
                  <a:srgbClr val="333333"/>
                </a:solidFill>
                <a:effectLst/>
                <a:latin typeface="+mn-lt"/>
              </a:rPr>
              <a:t>analysis of data is the practice of working with data to glean useful information, which can then be used to make informed decisions.</a:t>
            </a:r>
          </a:p>
          <a:p>
            <a:pPr marL="285750" indent="-285750" algn="just">
              <a:buClrTx/>
              <a:buFont typeface="Wingdings" panose="05000000000000000000" pitchFamily="2" charset="2"/>
              <a:buChar char="Ø"/>
            </a:pPr>
            <a:endParaRPr lang="en-US" sz="1400" b="0" i="0" dirty="0">
              <a:solidFill>
                <a:srgbClr val="333333"/>
              </a:solidFill>
              <a:effectLst/>
              <a:latin typeface="+mn-lt"/>
            </a:endParaRPr>
          </a:p>
          <a:p>
            <a:pPr marL="285750" indent="-285750" algn="just">
              <a:buClrTx/>
              <a:buFont typeface="Wingdings" panose="05000000000000000000" pitchFamily="2" charset="2"/>
              <a:buChar char="Ø"/>
            </a:pPr>
            <a:r>
              <a:rPr lang="en-US" sz="1400" b="1" dirty="0">
                <a:solidFill>
                  <a:srgbClr val="333333"/>
                </a:solidFill>
                <a:latin typeface="+mn-lt"/>
              </a:rPr>
              <a:t>Step5 : Visualize the data :</a:t>
            </a:r>
            <a:r>
              <a:rPr lang="en-US" sz="1400" b="0" i="0" dirty="0">
                <a:solidFill>
                  <a:srgbClr val="333333"/>
                </a:solidFill>
                <a:effectLst/>
                <a:latin typeface="+mn-lt"/>
              </a:rPr>
              <a:t> the graphical representation of information and data. By using </a:t>
            </a:r>
            <a:r>
              <a:rPr lang="en-US" sz="1400" b="0" i="0" dirty="0">
                <a:solidFill>
                  <a:schemeClr val="accent2"/>
                </a:solidFill>
                <a:effectLst/>
                <a:latin typeface="+mn-lt"/>
              </a:rPr>
              <a:t>v</a:t>
            </a:r>
            <a:r>
              <a:rPr lang="en-US" sz="1400" dirty="0">
                <a:solidFill>
                  <a:schemeClr val="accent2"/>
                </a:solidFill>
                <a:latin typeface="+mn-lt"/>
              </a:rPr>
              <a:t>isual elements like</a:t>
            </a:r>
            <a:r>
              <a:rPr lang="en-US" sz="1400" dirty="0">
                <a:solidFill>
                  <a:srgbClr val="0B5CAB"/>
                </a:solidFill>
                <a:latin typeface="+mn-lt"/>
              </a:rPr>
              <a:t> </a:t>
            </a:r>
            <a:r>
              <a:rPr lang="en-US" sz="1400" dirty="0">
                <a:solidFill>
                  <a:schemeClr val="accent2"/>
                </a:solidFill>
                <a:latin typeface="+mn-lt"/>
              </a:rPr>
              <a:t>charts</a:t>
            </a:r>
            <a:r>
              <a:rPr lang="en-US" sz="1400" dirty="0">
                <a:solidFill>
                  <a:srgbClr val="0B5CAB"/>
                </a:solidFill>
                <a:latin typeface="+mn-lt"/>
              </a:rPr>
              <a:t>, </a:t>
            </a:r>
            <a:r>
              <a:rPr lang="en-US" sz="1400" dirty="0">
                <a:solidFill>
                  <a:schemeClr val="accent2"/>
                </a:solidFill>
                <a:latin typeface="+mn-lt"/>
              </a:rPr>
              <a:t>graphs</a:t>
            </a:r>
            <a:r>
              <a:rPr lang="en-US" sz="1400" b="0" i="0" dirty="0">
                <a:solidFill>
                  <a:srgbClr val="333333"/>
                </a:solidFill>
                <a:effectLst/>
                <a:latin typeface="+mn-lt"/>
              </a:rPr>
              <a:t> data visualization tools provide an accessible way to see and understand trends, outliers, and patterns.</a:t>
            </a:r>
            <a:endParaRPr lang="en-US" sz="1400" dirty="0">
              <a:solidFill>
                <a:srgbClr val="333333"/>
              </a:solidFill>
              <a:latin typeface="+mn-lt"/>
            </a:endParaRPr>
          </a:p>
          <a:p>
            <a:pPr marL="114300" indent="0">
              <a:buNone/>
            </a:pPr>
            <a:endParaRPr lang="en-IN" sz="1400" dirty="0">
              <a:solidFill>
                <a:schemeClr val="accent2"/>
              </a:solidFill>
            </a:endParaRPr>
          </a:p>
        </p:txBody>
      </p:sp>
    </p:spTree>
    <p:extLst>
      <p:ext uri="{BB962C8B-B14F-4D97-AF65-F5344CB8AC3E}">
        <p14:creationId xmlns:p14="http://schemas.microsoft.com/office/powerpoint/2010/main" val="258786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Data Cleaning</a:t>
            </a:r>
            <a:endParaRPr lang="en-US" sz="2800" b="1" dirty="0">
              <a:solidFill>
                <a:schemeClr val="tx1"/>
              </a:solidFill>
            </a:endParaRPr>
          </a:p>
        </p:txBody>
      </p:sp>
      <p:pic>
        <p:nvPicPr>
          <p:cNvPr id="2" name="Picture 1">
            <a:extLst>
              <a:ext uri="{FF2B5EF4-FFF2-40B4-BE49-F238E27FC236}">
                <a16:creationId xmlns:a16="http://schemas.microsoft.com/office/drawing/2014/main" id="{D2636FC6-FD8B-9E30-0306-1DE61CEA8F3E}"/>
              </a:ext>
            </a:extLst>
          </p:cNvPr>
          <p:cNvPicPr>
            <a:picLocks noChangeAspect="1"/>
          </p:cNvPicPr>
          <p:nvPr/>
        </p:nvPicPr>
        <p:blipFill>
          <a:blip r:embed="rId3"/>
          <a:stretch>
            <a:fillRect/>
          </a:stretch>
        </p:blipFill>
        <p:spPr>
          <a:xfrm>
            <a:off x="6609477" y="121035"/>
            <a:ext cx="1536699" cy="1184459"/>
          </a:xfrm>
          <a:prstGeom prst="rect">
            <a:avLst/>
          </a:prstGeom>
        </p:spPr>
      </p:pic>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b="1" dirty="0">
                <a:solidFill>
                  <a:schemeClr val="tx1">
                    <a:lumMod val="75000"/>
                  </a:schemeClr>
                </a:solidFill>
              </a:rPr>
              <a:t>Understand the structure of the dataset and clean data before analysis</a:t>
            </a:r>
            <a:endParaRPr lang="en-IN" b="1" dirty="0">
              <a:solidFill>
                <a:schemeClr val="tx1">
                  <a:lumMod val="75000"/>
                </a:schemeClr>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66700" y="1402199"/>
            <a:ext cx="8991600" cy="2893100"/>
          </a:xfrm>
          <a:prstGeom prst="rect">
            <a:avLst/>
          </a:prstGeom>
          <a:noFill/>
        </p:spPr>
        <p:txBody>
          <a:bodyPr wrap="square">
            <a:spAutoFit/>
          </a:bodyPr>
          <a:lstStyle/>
          <a:p>
            <a:pPr marL="285750" indent="-285750">
              <a:buFont typeface="Wingdings" panose="05000000000000000000" pitchFamily="2" charset="2"/>
              <a:buChar char="Ø"/>
            </a:pPr>
            <a:r>
              <a:rPr lang="en-US" dirty="0"/>
              <a:t>The Dataset contains 119390 rows and 32 features. There are missing values in some columns. </a:t>
            </a:r>
          </a:p>
          <a:p>
            <a:pPr marL="285750" indent="-285750">
              <a:buFont typeface="Wingdings" panose="05000000000000000000" pitchFamily="2" charset="2"/>
              <a:buChar char="Ø"/>
            </a:pPr>
            <a:r>
              <a:rPr lang="en-US" dirty="0"/>
              <a:t>Their count and percent in each are as follows:</a:t>
            </a:r>
          </a:p>
          <a:p>
            <a:endParaRPr lang="en-US" dirty="0"/>
          </a:p>
          <a:p>
            <a:pPr marL="285750" indent="-285750">
              <a:buFont typeface="Wingdings" panose="05000000000000000000" pitchFamily="2" charset="2"/>
              <a:buChar char="§"/>
            </a:pPr>
            <a:r>
              <a:rPr lang="en-US" b="1" dirty="0"/>
              <a:t>company – 112593 (94.31%) </a:t>
            </a:r>
          </a:p>
          <a:p>
            <a:pPr marL="285750" indent="-285750">
              <a:buFont typeface="Wingdings" panose="05000000000000000000" pitchFamily="2" charset="2"/>
              <a:buChar char="§"/>
            </a:pPr>
            <a:r>
              <a:rPr lang="en-US" b="1" dirty="0"/>
              <a:t>agent – 16340 (13.69%)</a:t>
            </a:r>
          </a:p>
          <a:p>
            <a:pPr marL="285750" indent="-285750">
              <a:buFont typeface="Wingdings" panose="05000000000000000000" pitchFamily="2" charset="2"/>
              <a:buChar char="§"/>
            </a:pPr>
            <a:r>
              <a:rPr lang="en-US" b="1" dirty="0"/>
              <a:t>country – 488 (0.41%) </a:t>
            </a:r>
          </a:p>
          <a:p>
            <a:pPr marL="285750" indent="-285750">
              <a:buFont typeface="Wingdings" panose="05000000000000000000" pitchFamily="2" charset="2"/>
              <a:buChar char="§"/>
            </a:pPr>
            <a:r>
              <a:rPr lang="en-US" b="1" dirty="0"/>
              <a:t>children – 4 (Negligible)</a:t>
            </a:r>
          </a:p>
          <a:p>
            <a:endParaRPr lang="en-US" b="1" dirty="0"/>
          </a:p>
          <a:p>
            <a:pPr marL="285750" indent="-285750">
              <a:buFont typeface="Wingdings" panose="05000000000000000000" pitchFamily="2" charset="2"/>
              <a:buChar char="§"/>
            </a:pPr>
            <a:r>
              <a:rPr lang="en-US" dirty="0"/>
              <a:t>We remove the company column because 94.3% of data was missing. </a:t>
            </a:r>
          </a:p>
          <a:p>
            <a:pPr marL="285750" indent="-285750">
              <a:buFont typeface="Wingdings" panose="05000000000000000000" pitchFamily="2" charset="2"/>
              <a:buChar char="§"/>
            </a:pPr>
            <a:r>
              <a:rPr lang="en-US" dirty="0"/>
              <a:t>If no of children and agent is null we replaced it with 0.</a:t>
            </a:r>
          </a:p>
          <a:p>
            <a:pPr marL="285750" indent="-285750">
              <a:buFont typeface="Wingdings" panose="05000000000000000000" pitchFamily="2" charset="2"/>
              <a:buChar char="§"/>
            </a:pPr>
            <a:r>
              <a:rPr lang="en-US" dirty="0"/>
              <a:t>For the missing values in the country column, we replaced it with mode (</a:t>
            </a:r>
            <a:r>
              <a:rPr lang="en-US" dirty="0" err="1"/>
              <a:t>valuethat</a:t>
            </a:r>
            <a:r>
              <a:rPr lang="en-US" dirty="0"/>
              <a:t> appears most often).</a:t>
            </a:r>
          </a:p>
          <a:p>
            <a:pPr marL="285750" indent="-285750">
              <a:buFont typeface="Wingdings" panose="05000000000000000000" pitchFamily="2" charset="2"/>
              <a:buChar char="§"/>
            </a:pPr>
            <a:r>
              <a:rPr lang="en-US" dirty="0"/>
              <a:t>We find duplicate data and remove it for more accuracy.</a:t>
            </a:r>
          </a:p>
          <a:p>
            <a:pPr marL="285750" indent="-285750">
              <a:buFont typeface="Wingdings" panose="05000000000000000000" pitchFamily="2" charset="2"/>
              <a:buChar char="§"/>
            </a:pPr>
            <a:r>
              <a:rPr lang="en-US" dirty="0"/>
              <a:t>We also Extract unique values from the dataset.</a:t>
            </a:r>
            <a:endParaRPr lang="en-IN" dirty="0"/>
          </a:p>
        </p:txBody>
      </p:sp>
    </p:spTree>
    <p:extLst>
      <p:ext uri="{BB962C8B-B14F-4D97-AF65-F5344CB8AC3E}">
        <p14:creationId xmlns:p14="http://schemas.microsoft.com/office/powerpoint/2010/main" val="139156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9C4DB983-91BD-5D65-BFB1-8C7A8B28086E}"/>
              </a:ext>
            </a:extLst>
          </p:cNvPr>
          <p:cNvSpPr txBox="1"/>
          <p:nvPr/>
        </p:nvSpPr>
        <p:spPr>
          <a:xfrm>
            <a:off x="-336550" y="96250"/>
            <a:ext cx="8991600" cy="523220"/>
          </a:xfrm>
          <a:prstGeom prst="rect">
            <a:avLst/>
          </a:prstGeom>
          <a:noFill/>
        </p:spPr>
        <p:txBody>
          <a:bodyPr wrap="square">
            <a:spAutoFit/>
          </a:bodyPr>
          <a:lstStyle/>
          <a:p>
            <a:pPr algn="ctr"/>
            <a:r>
              <a:rPr lang="en-US" sz="2800" b="1" dirty="0">
                <a:solidFill>
                  <a:schemeClr val="tx1"/>
                </a:solidFill>
              </a:rPr>
              <a:t>Data Transformation and visualization </a:t>
            </a:r>
          </a:p>
        </p:txBody>
      </p:sp>
      <p:pic>
        <p:nvPicPr>
          <p:cNvPr id="4" name="Picture 3">
            <a:extLst>
              <a:ext uri="{FF2B5EF4-FFF2-40B4-BE49-F238E27FC236}">
                <a16:creationId xmlns:a16="http://schemas.microsoft.com/office/drawing/2014/main" id="{8B46216C-521E-BDA8-6319-2759FA66C93E}"/>
              </a:ext>
            </a:extLst>
          </p:cNvPr>
          <p:cNvPicPr>
            <a:picLocks noChangeAspect="1"/>
          </p:cNvPicPr>
          <p:nvPr/>
        </p:nvPicPr>
        <p:blipFill rotWithShape="1">
          <a:blip r:embed="rId3"/>
          <a:srcRect l="435" t="4380" r="1"/>
          <a:stretch/>
        </p:blipFill>
        <p:spPr>
          <a:xfrm>
            <a:off x="1470990" y="1140136"/>
            <a:ext cx="2688260" cy="2325173"/>
          </a:xfrm>
          <a:prstGeom prst="rect">
            <a:avLst/>
          </a:prstGeom>
        </p:spPr>
      </p:pic>
      <p:pic>
        <p:nvPicPr>
          <p:cNvPr id="6" name="Picture 5">
            <a:extLst>
              <a:ext uri="{FF2B5EF4-FFF2-40B4-BE49-F238E27FC236}">
                <a16:creationId xmlns:a16="http://schemas.microsoft.com/office/drawing/2014/main" id="{049109D0-7029-FD9A-83B4-FD45AEFD8A78}"/>
              </a:ext>
            </a:extLst>
          </p:cNvPr>
          <p:cNvPicPr>
            <a:picLocks noChangeAspect="1"/>
          </p:cNvPicPr>
          <p:nvPr/>
        </p:nvPicPr>
        <p:blipFill>
          <a:blip r:embed="rId4"/>
          <a:stretch>
            <a:fillRect/>
          </a:stretch>
        </p:blipFill>
        <p:spPr>
          <a:xfrm>
            <a:off x="4655384" y="967515"/>
            <a:ext cx="2688260" cy="2520000"/>
          </a:xfrm>
          <a:prstGeom prst="rect">
            <a:avLst/>
          </a:prstGeom>
        </p:spPr>
      </p:pic>
      <p:sp>
        <p:nvSpPr>
          <p:cNvPr id="10" name="TextBox 9">
            <a:extLst>
              <a:ext uri="{FF2B5EF4-FFF2-40B4-BE49-F238E27FC236}">
                <a16:creationId xmlns:a16="http://schemas.microsoft.com/office/drawing/2014/main" id="{587A2DB5-8141-F362-63A8-41EF63B0E2CF}"/>
              </a:ext>
            </a:extLst>
          </p:cNvPr>
          <p:cNvSpPr txBox="1"/>
          <p:nvPr/>
        </p:nvSpPr>
        <p:spPr>
          <a:xfrm>
            <a:off x="217904" y="3564142"/>
            <a:ext cx="8708191" cy="1169551"/>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buFont typeface="Wingdings" panose="05000000000000000000" pitchFamily="2" charset="2"/>
              <a:buChar char="Ø"/>
            </a:pPr>
            <a:r>
              <a:rPr lang="en-US" dirty="0"/>
              <a:t>City hotels is the most preferred hotel type by the guests .We can say City hotel is the busiest hotel.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Nearly 27.5 % bookings were got cancelled out of all the bookings.</a:t>
            </a:r>
            <a:endParaRPr lang="en-IN" dirty="0"/>
          </a:p>
        </p:txBody>
      </p:sp>
      <p:sp>
        <p:nvSpPr>
          <p:cNvPr id="18" name="TextBox 17">
            <a:extLst>
              <a:ext uri="{FF2B5EF4-FFF2-40B4-BE49-F238E27FC236}">
                <a16:creationId xmlns:a16="http://schemas.microsoft.com/office/drawing/2014/main" id="{C4085460-90A9-27D7-96F3-17A65FA2EF1F}"/>
              </a:ext>
            </a:extLst>
          </p:cNvPr>
          <p:cNvSpPr txBox="1"/>
          <p:nvPr/>
        </p:nvSpPr>
        <p:spPr>
          <a:xfrm>
            <a:off x="1860549" y="502189"/>
            <a:ext cx="4749800" cy="369332"/>
          </a:xfrm>
          <a:prstGeom prst="rect">
            <a:avLst/>
          </a:prstGeom>
          <a:noFill/>
        </p:spPr>
        <p:txBody>
          <a:bodyPr wrap="square">
            <a:spAutoFit/>
          </a:bodyPr>
          <a:lstStyle/>
          <a:p>
            <a:pPr algn="ctr"/>
            <a:r>
              <a:rPr lang="en-IN" sz="1800" b="1" dirty="0">
                <a:solidFill>
                  <a:schemeClr val="tx1">
                    <a:lumMod val="75000"/>
                  </a:schemeClr>
                </a:solidFill>
              </a:rPr>
              <a:t>Hotel wise Analysis</a:t>
            </a:r>
          </a:p>
        </p:txBody>
      </p:sp>
      <p:sp>
        <p:nvSpPr>
          <p:cNvPr id="20" name="TextBox 19">
            <a:extLst>
              <a:ext uri="{FF2B5EF4-FFF2-40B4-BE49-F238E27FC236}">
                <a16:creationId xmlns:a16="http://schemas.microsoft.com/office/drawing/2014/main" id="{BD8328FC-B667-C1AD-F835-7FECC286E56B}"/>
              </a:ext>
            </a:extLst>
          </p:cNvPr>
          <p:cNvSpPr txBox="1"/>
          <p:nvPr/>
        </p:nvSpPr>
        <p:spPr>
          <a:xfrm>
            <a:off x="217904" y="736999"/>
            <a:ext cx="4919246" cy="307777"/>
          </a:xfrm>
          <a:prstGeom prst="rect">
            <a:avLst/>
          </a:prstGeom>
          <a:noFill/>
        </p:spPr>
        <p:txBody>
          <a:bodyPr wrap="square">
            <a:spAutoFit/>
          </a:bodyPr>
          <a:lstStyle/>
          <a:p>
            <a:pPr marL="285750" indent="-285750">
              <a:buClr>
                <a:schemeClr val="tx1">
                  <a:lumMod val="50000"/>
                </a:schemeClr>
              </a:buClr>
              <a:buFont typeface="Wingdings" panose="05000000000000000000" pitchFamily="2" charset="2"/>
              <a:buChar char="v"/>
            </a:pPr>
            <a:r>
              <a:rPr lang="en-IN" dirty="0">
                <a:solidFill>
                  <a:schemeClr val="tx1">
                    <a:lumMod val="75000"/>
                  </a:schemeClr>
                </a:solidFill>
              </a:rPr>
              <a:t>Observation</a:t>
            </a:r>
            <a:r>
              <a:rPr lang="en-IN" dirty="0">
                <a:solidFill>
                  <a:schemeClr val="tx1"/>
                </a:solidFill>
              </a:rPr>
              <a:t>:</a:t>
            </a:r>
          </a:p>
        </p:txBody>
      </p:sp>
    </p:spTree>
    <p:extLst>
      <p:ext uri="{BB962C8B-B14F-4D97-AF65-F5344CB8AC3E}">
        <p14:creationId xmlns:p14="http://schemas.microsoft.com/office/powerpoint/2010/main" val="414308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F9E-3843-4CE7-97BB-E7E8D0243B54}"/>
              </a:ext>
            </a:extLst>
          </p:cNvPr>
          <p:cNvSpPr>
            <a:spLocks noGrp="1"/>
          </p:cNvSpPr>
          <p:nvPr>
            <p:ph type="title"/>
          </p:nvPr>
        </p:nvSpPr>
        <p:spPr>
          <a:xfrm>
            <a:off x="311700" y="88298"/>
            <a:ext cx="8520600" cy="572700"/>
          </a:xfrm>
        </p:spPr>
        <p:txBody>
          <a:bodyPr/>
          <a:lstStyle/>
          <a:p>
            <a:pPr algn="ctr"/>
            <a:r>
              <a:rPr lang="en-US" b="1" dirty="0"/>
              <a:t>Parking And Customer Type Analysis</a:t>
            </a:r>
            <a:endParaRPr lang="en-IN" b="1" dirty="0"/>
          </a:p>
        </p:txBody>
      </p:sp>
      <p:pic>
        <p:nvPicPr>
          <p:cNvPr id="3" name="Picture 2">
            <a:extLst>
              <a:ext uri="{FF2B5EF4-FFF2-40B4-BE49-F238E27FC236}">
                <a16:creationId xmlns:a16="http://schemas.microsoft.com/office/drawing/2014/main" id="{41CC48BD-BC55-45F9-8DD4-A071C6875F50}"/>
              </a:ext>
            </a:extLst>
          </p:cNvPr>
          <p:cNvPicPr>
            <a:picLocks noChangeAspect="1"/>
          </p:cNvPicPr>
          <p:nvPr/>
        </p:nvPicPr>
        <p:blipFill>
          <a:blip r:embed="rId2"/>
          <a:stretch>
            <a:fillRect/>
          </a:stretch>
        </p:blipFill>
        <p:spPr>
          <a:xfrm>
            <a:off x="1103713" y="763234"/>
            <a:ext cx="3334723" cy="2556000"/>
          </a:xfrm>
          <a:prstGeom prst="rect">
            <a:avLst/>
          </a:prstGeom>
        </p:spPr>
      </p:pic>
      <p:sp>
        <p:nvSpPr>
          <p:cNvPr id="5" name="TextBox 4">
            <a:extLst>
              <a:ext uri="{FF2B5EF4-FFF2-40B4-BE49-F238E27FC236}">
                <a16:creationId xmlns:a16="http://schemas.microsoft.com/office/drawing/2014/main" id="{E800C9D9-A1A7-4668-BFAB-E9476F89F70C}"/>
              </a:ext>
            </a:extLst>
          </p:cNvPr>
          <p:cNvSpPr txBox="1"/>
          <p:nvPr/>
        </p:nvSpPr>
        <p:spPr>
          <a:xfrm>
            <a:off x="178136" y="3364603"/>
            <a:ext cx="8520600" cy="2031325"/>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p>
          <a:p>
            <a:endParaRPr lang="en-US" dirty="0">
              <a:solidFill>
                <a:schemeClr val="tx1">
                  <a:lumMod val="75000"/>
                </a:schemeClr>
              </a:solidFill>
            </a:endParaRPr>
          </a:p>
          <a:p>
            <a:pPr marL="285750" indent="-285750">
              <a:buFont typeface="Wingdings" panose="05000000000000000000" pitchFamily="2" charset="2"/>
              <a:buChar char="Ø"/>
            </a:pPr>
            <a:r>
              <a:rPr lang="en-US" dirty="0"/>
              <a:t>Most of the customers/guests were Transient type(82.4%). And transient party were 13.4% and 0.6 belongs to group. Remaining guests belongs to Contract type.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Most of the customers(91.6%) do not require car parking spaces. Only 8.3 % people required only 1 car parking space.</a:t>
            </a:r>
            <a:endParaRPr lang="en-IN"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29401B01-62F5-4189-BBC2-42455A12DC1F}"/>
              </a:ext>
            </a:extLst>
          </p:cNvPr>
          <p:cNvPicPr>
            <a:picLocks noChangeAspect="1"/>
          </p:cNvPicPr>
          <p:nvPr/>
        </p:nvPicPr>
        <p:blipFill>
          <a:blip r:embed="rId3"/>
          <a:stretch>
            <a:fillRect/>
          </a:stretch>
        </p:blipFill>
        <p:spPr>
          <a:xfrm>
            <a:off x="4835652" y="684934"/>
            <a:ext cx="2664000" cy="2596223"/>
          </a:xfrm>
          <a:prstGeom prst="rect">
            <a:avLst/>
          </a:prstGeom>
        </p:spPr>
      </p:pic>
    </p:spTree>
    <p:extLst>
      <p:ext uri="{BB962C8B-B14F-4D97-AF65-F5344CB8AC3E}">
        <p14:creationId xmlns:p14="http://schemas.microsoft.com/office/powerpoint/2010/main" val="265981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72840"/>
            <a:ext cx="8991600" cy="523220"/>
          </a:xfrm>
          <a:prstGeom prst="rect">
            <a:avLst/>
          </a:prstGeom>
          <a:noFill/>
        </p:spPr>
        <p:txBody>
          <a:bodyPr wrap="square">
            <a:spAutoFit/>
          </a:bodyPr>
          <a:lstStyle/>
          <a:p>
            <a:pPr algn="ctr"/>
            <a:r>
              <a:rPr lang="en-IN" sz="2800" b="1" dirty="0">
                <a:solidFill>
                  <a:schemeClr val="tx1"/>
                </a:solidFill>
              </a:rPr>
              <a:t>Booking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490412" y="3283038"/>
            <a:ext cx="8010775" cy="160043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p>
          <a:p>
            <a:pPr marL="285750" indent="-285750">
              <a:buFont typeface="Wingdings" panose="05000000000000000000" pitchFamily="2" charset="2"/>
              <a:buChar char="Ø"/>
            </a:pPr>
            <a:r>
              <a:rPr lang="en-US" dirty="0"/>
              <a:t>Here we see that Reservation status is most in year 2016 and  also most in canceled . </a:t>
            </a:r>
          </a:p>
          <a:p>
            <a:pPr marL="285750" indent="-285750">
              <a:buFont typeface="Wingdings" panose="05000000000000000000" pitchFamily="2" charset="2"/>
              <a:buChar char="Ø"/>
            </a:pPr>
            <a:r>
              <a:rPr lang="en-US" dirty="0"/>
              <a:t>October month has most of the booking.</a:t>
            </a:r>
          </a:p>
          <a:p>
            <a:pPr marL="285750" indent="-285750">
              <a:buFont typeface="Wingdings" panose="05000000000000000000" pitchFamily="2" charset="2"/>
              <a:buChar char="Ø"/>
            </a:pPr>
            <a:r>
              <a:rPr lang="en-US" dirty="0"/>
              <a:t>Here we are analyzed the booking in year 2015 starts from July to December.</a:t>
            </a:r>
          </a:p>
          <a:p>
            <a:pPr marL="285750" indent="-285750">
              <a:buFont typeface="Wingdings" panose="05000000000000000000" pitchFamily="2" charset="2"/>
              <a:buChar char="Ø"/>
            </a:pPr>
            <a:r>
              <a:rPr lang="en-US" dirty="0"/>
              <a:t>The booking in 2016 is throughout the year i.e. January to December.</a:t>
            </a:r>
          </a:p>
          <a:p>
            <a:pPr marL="285750" indent="-285750">
              <a:buFont typeface="Wingdings" panose="05000000000000000000" pitchFamily="2" charset="2"/>
              <a:buChar char="Ø"/>
            </a:pPr>
            <a:r>
              <a:rPr lang="en-US" dirty="0"/>
              <a:t>The booking in 2017 is from January to August only.</a:t>
            </a:r>
          </a:p>
          <a:p>
            <a:pPr marL="285750" indent="-285750">
              <a:buFont typeface="Wingdings" panose="05000000000000000000" pitchFamily="2" charset="2"/>
              <a:buChar char="Ø"/>
            </a:pPr>
            <a:r>
              <a:rPr lang="en-US" dirty="0"/>
              <a:t>so we have booking data of 6+12+8 = 26 months.</a:t>
            </a:r>
            <a:endParaRPr lang="en-IN" dirty="0"/>
          </a:p>
        </p:txBody>
      </p:sp>
      <p:pic>
        <p:nvPicPr>
          <p:cNvPr id="6" name="Picture 5">
            <a:extLst>
              <a:ext uri="{FF2B5EF4-FFF2-40B4-BE49-F238E27FC236}">
                <a16:creationId xmlns:a16="http://schemas.microsoft.com/office/drawing/2014/main" id="{B8A1ECEA-C374-85AD-CFDB-04DB6771EFA0}"/>
              </a:ext>
            </a:extLst>
          </p:cNvPr>
          <p:cNvPicPr>
            <a:picLocks noChangeAspect="1"/>
          </p:cNvPicPr>
          <p:nvPr/>
        </p:nvPicPr>
        <p:blipFill>
          <a:blip r:embed="rId3"/>
          <a:stretch>
            <a:fillRect/>
          </a:stretch>
        </p:blipFill>
        <p:spPr>
          <a:xfrm>
            <a:off x="490412" y="753008"/>
            <a:ext cx="7719677" cy="2530030"/>
          </a:xfrm>
          <a:prstGeom prst="rect">
            <a:avLst/>
          </a:prstGeom>
        </p:spPr>
      </p:pic>
    </p:spTree>
    <p:extLst>
      <p:ext uri="{BB962C8B-B14F-4D97-AF65-F5344CB8AC3E}">
        <p14:creationId xmlns:p14="http://schemas.microsoft.com/office/powerpoint/2010/main" val="137344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314B-3C6C-4E58-9603-5BCA6A8C373D}"/>
              </a:ext>
            </a:extLst>
          </p:cNvPr>
          <p:cNvSpPr>
            <a:spLocks noGrp="1"/>
          </p:cNvSpPr>
          <p:nvPr>
            <p:ph type="title"/>
          </p:nvPr>
        </p:nvSpPr>
        <p:spPr>
          <a:xfrm>
            <a:off x="311700" y="64884"/>
            <a:ext cx="8520600" cy="572700"/>
          </a:xfrm>
        </p:spPr>
        <p:txBody>
          <a:bodyPr/>
          <a:lstStyle/>
          <a:p>
            <a:pPr algn="ctr"/>
            <a:r>
              <a:rPr lang="en-IN" sz="2800" b="1" dirty="0">
                <a:solidFill>
                  <a:schemeClr val="tx1"/>
                </a:solidFill>
              </a:rPr>
              <a:t>Booking Analysis</a:t>
            </a:r>
            <a:br>
              <a:rPr lang="en-US" sz="2800" b="1" dirty="0">
                <a:solidFill>
                  <a:schemeClr val="tx1"/>
                </a:solidFill>
              </a:rPr>
            </a:br>
            <a:endParaRPr lang="en-IN" dirty="0"/>
          </a:p>
        </p:txBody>
      </p:sp>
      <p:pic>
        <p:nvPicPr>
          <p:cNvPr id="3" name="Picture 2">
            <a:extLst>
              <a:ext uri="{FF2B5EF4-FFF2-40B4-BE49-F238E27FC236}">
                <a16:creationId xmlns:a16="http://schemas.microsoft.com/office/drawing/2014/main" id="{2292A7E8-914D-49E9-A7BE-93090F8F13ED}"/>
              </a:ext>
            </a:extLst>
          </p:cNvPr>
          <p:cNvPicPr>
            <a:picLocks noChangeAspect="1"/>
          </p:cNvPicPr>
          <p:nvPr/>
        </p:nvPicPr>
        <p:blipFill>
          <a:blip r:embed="rId2"/>
          <a:stretch>
            <a:fillRect/>
          </a:stretch>
        </p:blipFill>
        <p:spPr>
          <a:xfrm>
            <a:off x="1145568" y="863612"/>
            <a:ext cx="6852863" cy="2588504"/>
          </a:xfrm>
          <a:prstGeom prst="rect">
            <a:avLst/>
          </a:prstGeom>
        </p:spPr>
      </p:pic>
      <p:sp>
        <p:nvSpPr>
          <p:cNvPr id="4" name="TextBox 3">
            <a:extLst>
              <a:ext uri="{FF2B5EF4-FFF2-40B4-BE49-F238E27FC236}">
                <a16:creationId xmlns:a16="http://schemas.microsoft.com/office/drawing/2014/main" id="{24EC1F18-7946-4A4E-82EA-1C7B43315BE3}"/>
              </a:ext>
            </a:extLst>
          </p:cNvPr>
          <p:cNvSpPr txBox="1"/>
          <p:nvPr/>
        </p:nvSpPr>
        <p:spPr>
          <a:xfrm>
            <a:off x="311699" y="3695112"/>
            <a:ext cx="8520600" cy="1169551"/>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buFont typeface="Wingdings" panose="05000000000000000000" pitchFamily="2" charset="2"/>
              <a:buChar char="Ø"/>
            </a:pPr>
            <a:r>
              <a:rPr lang="en-US" dirty="0"/>
              <a:t>According to graph we conclude that check out status of customers are more than the cancelled status  and duplicate data.</a:t>
            </a:r>
          </a:p>
          <a:p>
            <a:pPr marL="285750" indent="-285750">
              <a:buFont typeface="Wingdings" panose="05000000000000000000" pitchFamily="2" charset="2"/>
              <a:buChar char="Ø"/>
            </a:pPr>
            <a:r>
              <a:rPr lang="en-US" dirty="0"/>
              <a:t>Thus, we have good insights for booking rather than cancellation of booking.</a:t>
            </a:r>
            <a:endParaRPr lang="en-IN" dirty="0"/>
          </a:p>
        </p:txBody>
      </p:sp>
    </p:spTree>
    <p:extLst>
      <p:ext uri="{BB962C8B-B14F-4D97-AF65-F5344CB8AC3E}">
        <p14:creationId xmlns:p14="http://schemas.microsoft.com/office/powerpoint/2010/main" val="420949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41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Booking Analysis</a:t>
            </a:r>
            <a:endParaRPr lang="en-US" sz="2800" b="1" dirty="0">
              <a:solidFill>
                <a:schemeClr val="tx1"/>
              </a:solidFill>
            </a:endParaRPr>
          </a:p>
        </p:txBody>
      </p:sp>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F30129B8-69A5-45DE-EB46-5F8CD705F3C4}"/>
              </a:ext>
            </a:extLst>
          </p:cNvPr>
          <p:cNvPicPr>
            <a:picLocks noChangeAspect="1"/>
          </p:cNvPicPr>
          <p:nvPr/>
        </p:nvPicPr>
        <p:blipFill>
          <a:blip r:embed="rId3"/>
          <a:stretch>
            <a:fillRect/>
          </a:stretch>
        </p:blipFill>
        <p:spPr>
          <a:xfrm>
            <a:off x="286753" y="945222"/>
            <a:ext cx="3905103" cy="2157574"/>
          </a:xfrm>
          <a:prstGeom prst="rect">
            <a:avLst/>
          </a:prstGeom>
        </p:spPr>
      </p:pic>
      <p:pic>
        <p:nvPicPr>
          <p:cNvPr id="6" name="Picture 5">
            <a:extLst>
              <a:ext uri="{FF2B5EF4-FFF2-40B4-BE49-F238E27FC236}">
                <a16:creationId xmlns:a16="http://schemas.microsoft.com/office/drawing/2014/main" id="{B7D5D7FD-0DA9-7CD9-8C3A-FFBF058A05BE}"/>
              </a:ext>
            </a:extLst>
          </p:cNvPr>
          <p:cNvPicPr>
            <a:picLocks noChangeAspect="1"/>
          </p:cNvPicPr>
          <p:nvPr/>
        </p:nvPicPr>
        <p:blipFill>
          <a:blip r:embed="rId4"/>
          <a:stretch>
            <a:fillRect/>
          </a:stretch>
        </p:blipFill>
        <p:spPr>
          <a:xfrm>
            <a:off x="4360195" y="945222"/>
            <a:ext cx="4468056" cy="2245071"/>
          </a:xfrm>
          <a:prstGeom prst="rect">
            <a:avLst/>
          </a:prstGeom>
        </p:spPr>
      </p:pic>
      <p:sp>
        <p:nvSpPr>
          <p:cNvPr id="9" name="TextBox 8">
            <a:extLst>
              <a:ext uri="{FF2B5EF4-FFF2-40B4-BE49-F238E27FC236}">
                <a16:creationId xmlns:a16="http://schemas.microsoft.com/office/drawing/2014/main" id="{0AA3001C-1E84-7168-1EDD-E31F896BB59F}"/>
              </a:ext>
            </a:extLst>
          </p:cNvPr>
          <p:cNvSpPr txBox="1"/>
          <p:nvPr/>
        </p:nvSpPr>
        <p:spPr>
          <a:xfrm>
            <a:off x="286753" y="3444219"/>
            <a:ext cx="8512500" cy="1815882"/>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IN" dirty="0">
                <a:solidFill>
                  <a:schemeClr val="tx1">
                    <a:lumMod val="75000"/>
                  </a:schemeClr>
                </a:solidFill>
              </a:rPr>
              <a:t>Conclusions: </a:t>
            </a:r>
          </a:p>
          <a:p>
            <a:endParaRPr lang="en-IN" dirty="0">
              <a:solidFill>
                <a:schemeClr val="tx1">
                  <a:lumMod val="75000"/>
                </a:schemeClr>
              </a:solidFill>
            </a:endParaRPr>
          </a:p>
          <a:p>
            <a:pPr marL="285750" indent="-285750">
              <a:buFont typeface="Wingdings" panose="05000000000000000000" pitchFamily="2" charset="2"/>
              <a:buChar char="Ø"/>
            </a:pPr>
            <a:r>
              <a:rPr lang="en-US" dirty="0"/>
              <a:t>Agent Id no -9 made the highest bookings which is more than 28721.</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Room type ‘A’ is most preferred by the guests and second most preferred is ‘D’.</a:t>
            </a:r>
          </a:p>
          <a:p>
            <a:pPr marL="285750" indent="-285750">
              <a:buFont typeface="Wingdings" panose="05000000000000000000" pitchFamily="2" charset="2"/>
              <a:buChar char="Ø"/>
            </a:pPr>
            <a:endParaRPr lang="en-US" dirty="0"/>
          </a:p>
          <a:p>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415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88900" y="109685"/>
            <a:ext cx="8966200" cy="4216539"/>
          </a:xfrm>
          <a:prstGeom prst="rect">
            <a:avLst/>
          </a:prstGeom>
          <a:noFill/>
        </p:spPr>
        <p:txBody>
          <a:bodyPr wrap="square">
            <a:spAutoFit/>
          </a:bodyPr>
          <a:lstStyle/>
          <a:p>
            <a:pPr algn="ctr"/>
            <a:r>
              <a:rPr lang="en-US" sz="2800" b="1" dirty="0">
                <a:solidFill>
                  <a:schemeClr val="tx1"/>
                </a:solidFill>
              </a:rPr>
              <a:t>Content</a:t>
            </a:r>
          </a:p>
          <a:p>
            <a:endParaRPr lang="en-US" sz="2000" b="1" dirty="0"/>
          </a:p>
          <a:p>
            <a:endParaRPr lang="en-US" sz="2000" b="1" dirty="0"/>
          </a:p>
          <a:p>
            <a:pPr marL="457200" indent="-457200">
              <a:buFont typeface="+mj-lt"/>
              <a:buAutoNum type="arabicPeriod"/>
            </a:pPr>
            <a:r>
              <a:rPr lang="en-US" sz="2000" b="1" dirty="0">
                <a:solidFill>
                  <a:schemeClr val="bg1"/>
                </a:solidFill>
              </a:rPr>
              <a:t>Introduction</a:t>
            </a:r>
          </a:p>
          <a:p>
            <a:pPr marL="457200" indent="-457200">
              <a:buFont typeface="+mj-lt"/>
              <a:buAutoNum type="arabicPeriod"/>
            </a:pPr>
            <a:r>
              <a:rPr lang="en-US" sz="2000" b="1" dirty="0">
                <a:solidFill>
                  <a:schemeClr val="bg1"/>
                </a:solidFill>
              </a:rPr>
              <a:t>Problem statement</a:t>
            </a:r>
          </a:p>
          <a:p>
            <a:pPr marL="457200" indent="-457200">
              <a:buFont typeface="+mj-lt"/>
              <a:buAutoNum type="arabicPeriod"/>
            </a:pPr>
            <a:r>
              <a:rPr lang="en-US" sz="2000" b="1" dirty="0">
                <a:solidFill>
                  <a:schemeClr val="bg1"/>
                </a:solidFill>
              </a:rPr>
              <a:t>Data Collection and Data understanding</a:t>
            </a:r>
          </a:p>
          <a:p>
            <a:pPr marL="457200" indent="-457200">
              <a:buFont typeface="+mj-lt"/>
              <a:buAutoNum type="arabicPeriod"/>
            </a:pPr>
            <a:r>
              <a:rPr lang="en-US" sz="2000" b="1" dirty="0">
                <a:solidFill>
                  <a:schemeClr val="bg1"/>
                </a:solidFill>
              </a:rPr>
              <a:t>Data Summary</a:t>
            </a:r>
          </a:p>
          <a:p>
            <a:pPr marL="457200" indent="-457200">
              <a:buFont typeface="+mj-lt"/>
              <a:buAutoNum type="arabicPeriod"/>
            </a:pPr>
            <a:r>
              <a:rPr lang="en-US" sz="2000" b="1" dirty="0">
                <a:solidFill>
                  <a:schemeClr val="bg1"/>
                </a:solidFill>
              </a:rPr>
              <a:t>Data preprocessing and exploration</a:t>
            </a:r>
          </a:p>
          <a:p>
            <a:pPr marL="457200" indent="-457200">
              <a:buFont typeface="+mj-lt"/>
              <a:buAutoNum type="arabicPeriod"/>
            </a:pPr>
            <a:r>
              <a:rPr lang="en-US" sz="2000" b="1" dirty="0">
                <a:solidFill>
                  <a:schemeClr val="bg1"/>
                </a:solidFill>
              </a:rPr>
              <a:t>Data cleaning / null value implementation</a:t>
            </a:r>
          </a:p>
          <a:p>
            <a:pPr marL="457200" indent="-457200">
              <a:buFont typeface="+mj-lt"/>
              <a:buAutoNum type="arabicPeriod"/>
            </a:pPr>
            <a:r>
              <a:rPr lang="en-US" sz="2000" b="1" dirty="0">
                <a:solidFill>
                  <a:schemeClr val="bg1"/>
                </a:solidFill>
              </a:rPr>
              <a:t>Data Transformation and visualization</a:t>
            </a:r>
          </a:p>
          <a:p>
            <a:pPr marL="457200" indent="-457200">
              <a:buFont typeface="+mj-lt"/>
              <a:buAutoNum type="arabicPeriod"/>
            </a:pPr>
            <a:r>
              <a:rPr lang="en-US" sz="2000" b="1" dirty="0">
                <a:solidFill>
                  <a:schemeClr val="bg1"/>
                </a:solidFill>
              </a:rPr>
              <a:t>Conclusion</a:t>
            </a:r>
          </a:p>
          <a:p>
            <a:pPr marL="457200" indent="-457200">
              <a:buFont typeface="+mj-lt"/>
              <a:buAutoNum type="arabicPeriod"/>
            </a:pPr>
            <a:r>
              <a:rPr lang="en-US" sz="2000" b="1" dirty="0">
                <a:solidFill>
                  <a:schemeClr val="bg1"/>
                </a:solidFill>
              </a:rPr>
              <a:t>Challenges and future</a:t>
            </a:r>
          </a:p>
          <a:p>
            <a:pPr marL="457200" indent="-457200">
              <a:buFont typeface="+mj-lt"/>
              <a:buAutoNum type="arabicPeriod"/>
            </a:pPr>
            <a:r>
              <a:rPr lang="en-US" sz="2000" b="1" dirty="0">
                <a:solidFill>
                  <a:schemeClr val="bg1"/>
                </a:solidFill>
              </a:rPr>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Cancellation Rate Analysis </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4" name="Picture 3">
            <a:extLst>
              <a:ext uri="{FF2B5EF4-FFF2-40B4-BE49-F238E27FC236}">
                <a16:creationId xmlns:a16="http://schemas.microsoft.com/office/drawing/2014/main" id="{DC59D9DC-7B26-C3D3-AA40-43D482F38928}"/>
              </a:ext>
            </a:extLst>
          </p:cNvPr>
          <p:cNvPicPr>
            <a:picLocks noChangeAspect="1"/>
          </p:cNvPicPr>
          <p:nvPr/>
        </p:nvPicPr>
        <p:blipFill>
          <a:blip r:embed="rId3"/>
          <a:stretch>
            <a:fillRect/>
          </a:stretch>
        </p:blipFill>
        <p:spPr>
          <a:xfrm>
            <a:off x="472591" y="935029"/>
            <a:ext cx="3517900" cy="2486259"/>
          </a:xfrm>
          <a:prstGeom prst="rect">
            <a:avLst/>
          </a:prstGeom>
        </p:spPr>
      </p:pic>
      <p:pic>
        <p:nvPicPr>
          <p:cNvPr id="6" name="Picture 5">
            <a:extLst>
              <a:ext uri="{FF2B5EF4-FFF2-40B4-BE49-F238E27FC236}">
                <a16:creationId xmlns:a16="http://schemas.microsoft.com/office/drawing/2014/main" id="{E7BAF49F-D0CD-90D1-C38B-D1E75A3385D0}"/>
              </a:ext>
            </a:extLst>
          </p:cNvPr>
          <p:cNvPicPr>
            <a:picLocks noChangeAspect="1"/>
          </p:cNvPicPr>
          <p:nvPr/>
        </p:nvPicPr>
        <p:blipFill>
          <a:blip r:embed="rId4"/>
          <a:stretch>
            <a:fillRect/>
          </a:stretch>
        </p:blipFill>
        <p:spPr>
          <a:xfrm>
            <a:off x="4859677" y="1027750"/>
            <a:ext cx="3373403" cy="2484000"/>
          </a:xfrm>
          <a:prstGeom prst="rect">
            <a:avLst/>
          </a:prstGeom>
        </p:spPr>
      </p:pic>
      <p:sp>
        <p:nvSpPr>
          <p:cNvPr id="9" name="TextBox 8">
            <a:extLst>
              <a:ext uri="{FF2B5EF4-FFF2-40B4-BE49-F238E27FC236}">
                <a16:creationId xmlns:a16="http://schemas.microsoft.com/office/drawing/2014/main" id="{8BD2B5AF-F452-5363-3B5A-00B8F3527962}"/>
              </a:ext>
            </a:extLst>
          </p:cNvPr>
          <p:cNvSpPr txBox="1"/>
          <p:nvPr/>
        </p:nvSpPr>
        <p:spPr>
          <a:xfrm>
            <a:off x="472750" y="3768358"/>
            <a:ext cx="8512500" cy="1169551"/>
          </a:xfrm>
          <a:prstGeom prst="rect">
            <a:avLst/>
          </a:prstGeom>
          <a:noFill/>
        </p:spPr>
        <p:txBody>
          <a:bodyPr wrap="square">
            <a:spAutoFit/>
          </a:bodyPr>
          <a:lstStyle/>
          <a:p>
            <a:r>
              <a:rPr lang="en-US" dirty="0">
                <a:solidFill>
                  <a:schemeClr val="tx1">
                    <a:lumMod val="75000"/>
                  </a:schemeClr>
                </a:solidFill>
              </a:rPr>
              <a:t>Conclusion:</a:t>
            </a:r>
          </a:p>
          <a:p>
            <a:endParaRPr lang="en-US" dirty="0">
              <a:solidFill>
                <a:schemeClr val="tx1">
                  <a:lumMod val="75000"/>
                </a:schemeClr>
              </a:solidFill>
            </a:endParaRPr>
          </a:p>
          <a:p>
            <a:pPr marL="285750" indent="-285750">
              <a:buFont typeface="Wingdings" panose="05000000000000000000" pitchFamily="2" charset="2"/>
              <a:buChar char="Ø"/>
            </a:pPr>
            <a:r>
              <a:rPr lang="en-US" dirty="0"/>
              <a:t>79.1 % bookings were made through TA/TO (Travel Agents/Tour Operators). Second most channel is direct booking.</a:t>
            </a:r>
          </a:p>
          <a:p>
            <a:pPr marL="285750" indent="-285750">
              <a:buFont typeface="Wingdings" panose="05000000000000000000" pitchFamily="2" charset="2"/>
              <a:buChar char="Ø"/>
            </a:pPr>
            <a:r>
              <a:rPr lang="en-US" dirty="0"/>
              <a:t>Almost 98.7% of the guests prefer ‘No deposit’ type of criterion while booking hotels.</a:t>
            </a:r>
            <a:endParaRPr lang="en-IN" dirty="0"/>
          </a:p>
        </p:txBody>
      </p:sp>
    </p:spTree>
    <p:extLst>
      <p:ext uri="{BB962C8B-B14F-4D97-AF65-F5344CB8AC3E}">
        <p14:creationId xmlns:p14="http://schemas.microsoft.com/office/powerpoint/2010/main" val="272104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 Meals Pattern And </a:t>
            </a:r>
            <a:r>
              <a:rPr lang="en-IN" sz="2800" b="1" dirty="0" err="1">
                <a:solidFill>
                  <a:schemeClr val="tx1"/>
                </a:solidFill>
              </a:rPr>
              <a:t>Staywise</a:t>
            </a:r>
            <a:r>
              <a:rPr lang="en-IN" sz="2800" b="1" dirty="0">
                <a:solidFill>
                  <a:schemeClr val="tx1"/>
                </a:solidFill>
              </a:rPr>
              <a:t>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2" name="Picture 1">
            <a:extLst>
              <a:ext uri="{FF2B5EF4-FFF2-40B4-BE49-F238E27FC236}">
                <a16:creationId xmlns:a16="http://schemas.microsoft.com/office/drawing/2014/main" id="{478C9D3C-21BB-8E1B-8B54-ACFD1BD703D4}"/>
              </a:ext>
            </a:extLst>
          </p:cNvPr>
          <p:cNvPicPr>
            <a:picLocks noChangeAspect="1"/>
          </p:cNvPicPr>
          <p:nvPr/>
        </p:nvPicPr>
        <p:blipFill>
          <a:blip r:embed="rId3"/>
          <a:stretch>
            <a:fillRect/>
          </a:stretch>
        </p:blipFill>
        <p:spPr>
          <a:xfrm>
            <a:off x="4533900" y="690191"/>
            <a:ext cx="4165600" cy="2751652"/>
          </a:xfrm>
          <a:prstGeom prst="rect">
            <a:avLst/>
          </a:prstGeom>
        </p:spPr>
      </p:pic>
      <p:pic>
        <p:nvPicPr>
          <p:cNvPr id="5" name="Picture 4">
            <a:extLst>
              <a:ext uri="{FF2B5EF4-FFF2-40B4-BE49-F238E27FC236}">
                <a16:creationId xmlns:a16="http://schemas.microsoft.com/office/drawing/2014/main" id="{CAE4129E-2C1E-D807-277D-87132F08A38B}"/>
              </a:ext>
            </a:extLst>
          </p:cNvPr>
          <p:cNvPicPr>
            <a:picLocks noChangeAspect="1"/>
          </p:cNvPicPr>
          <p:nvPr/>
        </p:nvPicPr>
        <p:blipFill>
          <a:blip r:embed="rId4"/>
          <a:stretch>
            <a:fillRect/>
          </a:stretch>
        </p:blipFill>
        <p:spPr>
          <a:xfrm>
            <a:off x="120651" y="775263"/>
            <a:ext cx="4165600" cy="2577537"/>
          </a:xfrm>
          <a:prstGeom prst="rect">
            <a:avLst/>
          </a:prstGeom>
        </p:spPr>
      </p:pic>
      <p:sp>
        <p:nvSpPr>
          <p:cNvPr id="10" name="TextBox 9">
            <a:extLst>
              <a:ext uri="{FF2B5EF4-FFF2-40B4-BE49-F238E27FC236}">
                <a16:creationId xmlns:a16="http://schemas.microsoft.com/office/drawing/2014/main" id="{07022FCD-EFB6-0F4B-3BFC-87557A0B492E}"/>
              </a:ext>
            </a:extLst>
          </p:cNvPr>
          <p:cNvSpPr txBox="1"/>
          <p:nvPr/>
        </p:nvSpPr>
        <p:spPr>
          <a:xfrm>
            <a:off x="120650" y="3543062"/>
            <a:ext cx="8595049" cy="1600438"/>
          </a:xfrm>
          <a:prstGeom prst="rect">
            <a:avLst/>
          </a:prstGeom>
          <a:noFill/>
        </p:spPr>
        <p:txBody>
          <a:bodyPr wrap="square">
            <a:spAutoFit/>
          </a:bodyPr>
          <a:lstStyle/>
          <a:p>
            <a:r>
              <a:rPr lang="en-US" dirty="0">
                <a:solidFill>
                  <a:schemeClr val="tx1">
                    <a:lumMod val="75000"/>
                  </a:schemeClr>
                </a:solidFill>
              </a:rPr>
              <a:t>Conclusions</a:t>
            </a:r>
            <a:r>
              <a:rPr lang="en-US" dirty="0"/>
              <a:t>:</a:t>
            </a:r>
          </a:p>
          <a:p>
            <a:endParaRPr lang="en-US" dirty="0"/>
          </a:p>
          <a:p>
            <a:pPr marL="285750" indent="-285750">
              <a:buFont typeface="Wingdings" panose="05000000000000000000" pitchFamily="2" charset="2"/>
              <a:buChar char="Ø"/>
            </a:pPr>
            <a:r>
              <a:rPr lang="en-US" dirty="0"/>
              <a:t>BB( Bed &amp; Breakfast) is the most preferred type of meal by the guests.</a:t>
            </a:r>
          </a:p>
          <a:p>
            <a:pPr marL="285750" indent="-285750">
              <a:buFont typeface="Wingdings" panose="05000000000000000000" pitchFamily="2" charset="2"/>
              <a:buChar char="Ø"/>
            </a:pPr>
            <a:r>
              <a:rPr lang="en-US" dirty="0"/>
              <a:t>Full Board i.e. FB is least preferred. HB (Half Board) and SC(Self Catering) are equally preferred. </a:t>
            </a:r>
          </a:p>
          <a:p>
            <a:pPr marL="285750" indent="-285750">
              <a:buFont typeface="Wingdings" panose="05000000000000000000" pitchFamily="2" charset="2"/>
              <a:buChar char="Ø"/>
            </a:pPr>
            <a:r>
              <a:rPr lang="en-US" dirty="0"/>
              <a:t>Optimal stay in both the type hotel is less than 7 days. Usually people stays for a week. </a:t>
            </a:r>
          </a:p>
          <a:p>
            <a:pPr marL="285750" indent="-285750">
              <a:buFont typeface="Wingdings" panose="05000000000000000000" pitchFamily="2" charset="2"/>
              <a:buChar char="Ø"/>
            </a:pPr>
            <a:r>
              <a:rPr lang="en-US" dirty="0"/>
              <a:t>For stay more than 7 days people likes to stay in Resort hotels</a:t>
            </a:r>
          </a:p>
          <a:p>
            <a:endParaRPr lang="en-IN" dirty="0"/>
          </a:p>
        </p:txBody>
      </p:sp>
    </p:spTree>
    <p:extLst>
      <p:ext uri="{BB962C8B-B14F-4D97-AF65-F5344CB8AC3E}">
        <p14:creationId xmlns:p14="http://schemas.microsoft.com/office/powerpoint/2010/main" val="587982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Timewise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14010" y="534823"/>
            <a:ext cx="3929417" cy="397031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Conclusions:</a:t>
            </a:r>
          </a:p>
          <a:p>
            <a:endParaRPr lang="en-US" dirty="0">
              <a:solidFill>
                <a:schemeClr val="tx1">
                  <a:lumMod val="75000"/>
                </a:schemeClr>
              </a:solidFill>
            </a:endParaRPr>
          </a:p>
          <a:p>
            <a:pPr marL="285750" indent="-285750">
              <a:buFont typeface="Wingdings" panose="05000000000000000000" pitchFamily="2" charset="2"/>
              <a:buChar char="Ø"/>
            </a:pPr>
            <a:r>
              <a:rPr lang="en-US" dirty="0"/>
              <a:t>Resort hotels had the highest ADR in June, July and August than the City hotels. But in other months ADR of Resort hotel was less than the City hotels.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Thus we can say that, the January, February, March, April ,November and December are the good months for customers to get good ADR.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Maximum number of guests were from Portugal. i.e. more than 25000 guests.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Portugal, GBR(Great Brittan),France and Spain are the countries from where most of the guests came.</a:t>
            </a:r>
            <a:endParaRPr lang="en-IN" dirty="0"/>
          </a:p>
        </p:txBody>
      </p:sp>
      <p:sp>
        <p:nvSpPr>
          <p:cNvPr id="10" name="TextBox 9">
            <a:extLst>
              <a:ext uri="{FF2B5EF4-FFF2-40B4-BE49-F238E27FC236}">
                <a16:creationId xmlns:a16="http://schemas.microsoft.com/office/drawing/2014/main" id="{07022FCD-EFB6-0F4B-3BFC-87557A0B492E}"/>
              </a:ext>
            </a:extLst>
          </p:cNvPr>
          <p:cNvSpPr txBox="1"/>
          <p:nvPr/>
        </p:nvSpPr>
        <p:spPr>
          <a:xfrm>
            <a:off x="169863" y="662060"/>
            <a:ext cx="4759324" cy="523220"/>
          </a:xfrm>
          <a:prstGeom prst="rect">
            <a:avLst/>
          </a:prstGeom>
          <a:noFill/>
        </p:spPr>
        <p:txBody>
          <a:bodyPr wrap="square">
            <a:spAutoFit/>
          </a:bodyPr>
          <a:lstStyle/>
          <a:p>
            <a:r>
              <a:rPr lang="en-US" dirty="0"/>
              <a:t>. </a:t>
            </a:r>
          </a:p>
          <a:p>
            <a:endParaRPr lang="en-IN" dirty="0"/>
          </a:p>
        </p:txBody>
      </p:sp>
      <p:pic>
        <p:nvPicPr>
          <p:cNvPr id="6" name="Picture 5">
            <a:extLst>
              <a:ext uri="{FF2B5EF4-FFF2-40B4-BE49-F238E27FC236}">
                <a16:creationId xmlns:a16="http://schemas.microsoft.com/office/drawing/2014/main" id="{01A6516B-B664-39BA-C216-C6FADB5D8430}"/>
              </a:ext>
            </a:extLst>
          </p:cNvPr>
          <p:cNvPicPr>
            <a:picLocks noChangeAspect="1"/>
          </p:cNvPicPr>
          <p:nvPr/>
        </p:nvPicPr>
        <p:blipFill>
          <a:blip r:embed="rId3"/>
          <a:stretch>
            <a:fillRect/>
          </a:stretch>
        </p:blipFill>
        <p:spPr>
          <a:xfrm>
            <a:off x="201910" y="497897"/>
            <a:ext cx="4536562" cy="3029084"/>
          </a:xfrm>
          <a:prstGeom prst="rect">
            <a:avLst/>
          </a:prstGeom>
        </p:spPr>
      </p:pic>
      <p:pic>
        <p:nvPicPr>
          <p:cNvPr id="5" name="Picture 4">
            <a:extLst>
              <a:ext uri="{FF2B5EF4-FFF2-40B4-BE49-F238E27FC236}">
                <a16:creationId xmlns:a16="http://schemas.microsoft.com/office/drawing/2014/main" id="{3A7828EF-4435-4162-A2E4-0B83DFBB85C9}"/>
              </a:ext>
            </a:extLst>
          </p:cNvPr>
          <p:cNvPicPr>
            <a:picLocks noChangeAspect="1"/>
          </p:cNvPicPr>
          <p:nvPr/>
        </p:nvPicPr>
        <p:blipFill>
          <a:blip r:embed="rId4"/>
          <a:stretch>
            <a:fillRect/>
          </a:stretch>
        </p:blipFill>
        <p:spPr>
          <a:xfrm>
            <a:off x="311973" y="3421661"/>
            <a:ext cx="4426500" cy="1436892"/>
          </a:xfrm>
          <a:prstGeom prst="rect">
            <a:avLst/>
          </a:prstGeom>
        </p:spPr>
      </p:pic>
    </p:spTree>
    <p:extLst>
      <p:ext uri="{BB962C8B-B14F-4D97-AF65-F5344CB8AC3E}">
        <p14:creationId xmlns:p14="http://schemas.microsoft.com/office/powerpoint/2010/main" val="147838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039E-28D5-4A29-B478-34D010093F2F}"/>
              </a:ext>
            </a:extLst>
          </p:cNvPr>
          <p:cNvSpPr>
            <a:spLocks noGrp="1"/>
          </p:cNvSpPr>
          <p:nvPr>
            <p:ph type="title"/>
          </p:nvPr>
        </p:nvSpPr>
        <p:spPr>
          <a:xfrm>
            <a:off x="366021" y="143809"/>
            <a:ext cx="8520600" cy="572700"/>
          </a:xfrm>
        </p:spPr>
        <p:txBody>
          <a:bodyPr/>
          <a:lstStyle/>
          <a:p>
            <a:pPr algn="ctr"/>
            <a:r>
              <a:rPr lang="en-US" b="1" dirty="0"/>
              <a:t>Average Daily Rate Analysis</a:t>
            </a:r>
            <a:endParaRPr lang="en-IN" b="1" dirty="0"/>
          </a:p>
        </p:txBody>
      </p:sp>
      <p:pic>
        <p:nvPicPr>
          <p:cNvPr id="3" name="Picture 2">
            <a:extLst>
              <a:ext uri="{FF2B5EF4-FFF2-40B4-BE49-F238E27FC236}">
                <a16:creationId xmlns:a16="http://schemas.microsoft.com/office/drawing/2014/main" id="{FB355584-203C-4FC2-853A-FA1D724857DB}"/>
              </a:ext>
            </a:extLst>
          </p:cNvPr>
          <p:cNvPicPr>
            <a:picLocks noChangeAspect="1"/>
          </p:cNvPicPr>
          <p:nvPr/>
        </p:nvPicPr>
        <p:blipFill>
          <a:blip r:embed="rId2"/>
          <a:stretch>
            <a:fillRect/>
          </a:stretch>
        </p:blipFill>
        <p:spPr>
          <a:xfrm>
            <a:off x="932507" y="909061"/>
            <a:ext cx="7387628" cy="2522628"/>
          </a:xfrm>
          <a:prstGeom prst="rect">
            <a:avLst/>
          </a:prstGeom>
        </p:spPr>
      </p:pic>
      <p:sp>
        <p:nvSpPr>
          <p:cNvPr id="5" name="TextBox 4">
            <a:extLst>
              <a:ext uri="{FF2B5EF4-FFF2-40B4-BE49-F238E27FC236}">
                <a16:creationId xmlns:a16="http://schemas.microsoft.com/office/drawing/2014/main" id="{0847A83E-7723-47B4-8E1E-C750B0029C88}"/>
              </a:ext>
            </a:extLst>
          </p:cNvPr>
          <p:cNvSpPr txBox="1"/>
          <p:nvPr/>
        </p:nvSpPr>
        <p:spPr>
          <a:xfrm>
            <a:off x="311700" y="3650948"/>
            <a:ext cx="8520600" cy="1600438"/>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lgn="l">
              <a:buFont typeface="Wingdings" panose="05000000000000000000" pitchFamily="2" charset="2"/>
              <a:buChar char="Ø"/>
            </a:pPr>
            <a:r>
              <a:rPr lang="en-US" b="0" i="0" dirty="0">
                <a:solidFill>
                  <a:srgbClr val="212121"/>
                </a:solidFill>
                <a:effectLst/>
                <a:latin typeface="+mn-lt"/>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Ø"/>
            </a:pPr>
            <a:r>
              <a:rPr lang="en-US" b="0" i="0" dirty="0">
                <a:solidFill>
                  <a:srgbClr val="212121"/>
                </a:solidFill>
                <a:effectLst/>
                <a:latin typeface="+mn-lt"/>
              </a:rPr>
              <a:t>The best time for guests to visit Resort or City hotels is January, February, March, April, October, November and December, as the average daily rate in this month is very low.</a:t>
            </a:r>
          </a:p>
          <a:p>
            <a:endParaRPr lang="en-IN" dirty="0"/>
          </a:p>
        </p:txBody>
      </p:sp>
    </p:spTree>
    <p:extLst>
      <p:ext uri="{BB962C8B-B14F-4D97-AF65-F5344CB8AC3E}">
        <p14:creationId xmlns:p14="http://schemas.microsoft.com/office/powerpoint/2010/main" val="187173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52400" y="61644"/>
            <a:ext cx="8991600" cy="523220"/>
          </a:xfrm>
          <a:prstGeom prst="rect">
            <a:avLst/>
          </a:prstGeom>
          <a:noFill/>
        </p:spPr>
        <p:txBody>
          <a:bodyPr wrap="square">
            <a:spAutoFit/>
          </a:bodyPr>
          <a:lstStyle/>
          <a:p>
            <a:pPr algn="ctr"/>
            <a:r>
              <a:rPr lang="en-IN" sz="2800" b="1" dirty="0">
                <a:solidFill>
                  <a:schemeClr val="tx1"/>
                </a:solidFill>
              </a:rPr>
              <a:t>Conclusion</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508000" y="766351"/>
            <a:ext cx="7499350" cy="3539430"/>
          </a:xfrm>
          <a:prstGeom prst="rect">
            <a:avLst/>
          </a:prstGeom>
          <a:noFill/>
        </p:spPr>
        <p:txBody>
          <a:bodyPr wrap="square">
            <a:spAutoFit/>
          </a:bodyPr>
          <a:lstStyle/>
          <a:p>
            <a:pPr marL="285750" indent="-285750">
              <a:buFont typeface="Wingdings" panose="05000000000000000000" pitchFamily="2" charset="2"/>
              <a:buChar char="Ø"/>
            </a:pPr>
            <a:r>
              <a:rPr lang="en-US" dirty="0"/>
              <a:t>Top Hotel - City Hotel. Top meal - Bread and Breakfast. </a:t>
            </a:r>
          </a:p>
          <a:p>
            <a:pPr marL="285750" indent="-285750">
              <a:buFont typeface="Wingdings" panose="05000000000000000000" pitchFamily="2" charset="2"/>
              <a:buChar char="Ø"/>
            </a:pPr>
            <a:r>
              <a:rPr lang="en-US" dirty="0"/>
              <a:t>Top Agent - Agent No. 9. Top room type - A</a:t>
            </a:r>
          </a:p>
          <a:p>
            <a:pPr marL="285750" indent="-285750">
              <a:buFont typeface="Wingdings" panose="05000000000000000000" pitchFamily="2" charset="2"/>
              <a:buChar char="Ø"/>
            </a:pPr>
            <a:r>
              <a:rPr lang="en-US" dirty="0"/>
              <a:t>One out of every three bookings are cancelled.</a:t>
            </a:r>
          </a:p>
          <a:p>
            <a:pPr marL="285750" indent="-285750">
              <a:buFont typeface="Wingdings" panose="05000000000000000000" pitchFamily="2" charset="2"/>
              <a:buChar char="Ø"/>
            </a:pPr>
            <a:r>
              <a:rPr lang="en-US" dirty="0"/>
              <a:t>People prefer to tour more in August.</a:t>
            </a:r>
          </a:p>
          <a:p>
            <a:pPr marL="285750" indent="-285750">
              <a:buFont typeface="Wingdings" panose="05000000000000000000" pitchFamily="2" charset="2"/>
              <a:buChar char="Ø"/>
            </a:pPr>
            <a:r>
              <a:rPr lang="en-US" dirty="0"/>
              <a:t>Most preferred meal is BB(Bread and Breakfast).</a:t>
            </a:r>
          </a:p>
          <a:p>
            <a:pPr marL="285750" indent="-285750">
              <a:buFont typeface="Wingdings" panose="05000000000000000000" pitchFamily="2" charset="2"/>
              <a:buChar char="Ø"/>
            </a:pPr>
            <a:r>
              <a:rPr lang="en-US" dirty="0"/>
              <a:t>Online marketing is the best way to attract customers.</a:t>
            </a:r>
          </a:p>
          <a:p>
            <a:pPr marL="285750" indent="-285750">
              <a:buFont typeface="Wingdings" panose="05000000000000000000" pitchFamily="2" charset="2"/>
              <a:buChar char="Ø"/>
            </a:pPr>
            <a:r>
              <a:rPr lang="en-US" dirty="0"/>
              <a:t>People do not want to pre-deposit the money for booking.</a:t>
            </a:r>
          </a:p>
          <a:p>
            <a:pPr marL="285750" indent="-285750">
              <a:buFont typeface="Wingdings" panose="05000000000000000000" pitchFamily="2" charset="2"/>
              <a:buChar char="Ø"/>
            </a:pPr>
            <a:r>
              <a:rPr lang="en-US" dirty="0"/>
              <a:t>Only 10% of people require parking space.</a:t>
            </a:r>
          </a:p>
          <a:p>
            <a:pPr marL="285750" indent="-285750">
              <a:buFont typeface="Wingdings" panose="05000000000000000000" pitchFamily="2" charset="2"/>
              <a:buChar char="Ø"/>
            </a:pPr>
            <a:r>
              <a:rPr lang="en-US" dirty="0"/>
              <a:t>Resort hotel is preferred mostly for longer stay, day time stays and when the parking space is needed.</a:t>
            </a:r>
          </a:p>
          <a:p>
            <a:pPr marL="285750" indent="-285750">
              <a:buFont typeface="Wingdings" panose="05000000000000000000" pitchFamily="2" charset="2"/>
              <a:buChar char="Ø"/>
            </a:pPr>
            <a:r>
              <a:rPr lang="en-US" dirty="0"/>
              <a:t>More than 15 days advance bookings have high chances of cancellation.</a:t>
            </a:r>
          </a:p>
          <a:p>
            <a:pPr marL="285750" indent="-285750">
              <a:buFont typeface="Wingdings" panose="05000000000000000000" pitchFamily="2" charset="2"/>
              <a:buChar char="Ø"/>
            </a:pPr>
            <a:r>
              <a:rPr lang="en-US" dirty="0"/>
              <a:t>Assigning different room is not a reason for cancellation.</a:t>
            </a:r>
          </a:p>
          <a:p>
            <a:pPr marL="285750" indent="-285750">
              <a:buFont typeface="Wingdings" panose="05000000000000000000" pitchFamily="2" charset="2"/>
              <a:buChar char="Ø"/>
            </a:pPr>
            <a:r>
              <a:rPr lang="en-US" dirty="0"/>
              <a:t>Direct bookings have very less cancellation percentage.</a:t>
            </a:r>
          </a:p>
          <a:p>
            <a:pPr marL="285750" indent="-285750">
              <a:buFont typeface="Wingdings" panose="05000000000000000000" pitchFamily="2" charset="2"/>
              <a:buChar char="Ø"/>
            </a:pPr>
            <a:r>
              <a:rPr lang="en-US" dirty="0"/>
              <a:t>Best time to book a hotel is in January.</a:t>
            </a:r>
          </a:p>
          <a:p>
            <a:pPr marL="285750" indent="-285750">
              <a:buFont typeface="Wingdings" panose="05000000000000000000" pitchFamily="2" charset="2"/>
              <a:buChar char="Ø"/>
            </a:pPr>
            <a:r>
              <a:rPr lang="en-US" dirty="0"/>
              <a:t>Average days in advance booking : 77 days prefer ‘No deposit’ type of criterion while booking hotels.</a:t>
            </a:r>
            <a:endParaRPr lang="en-IN" dirty="0"/>
          </a:p>
        </p:txBody>
      </p:sp>
      <p:pic>
        <p:nvPicPr>
          <p:cNvPr id="5" name="Picture 4">
            <a:extLst>
              <a:ext uri="{FF2B5EF4-FFF2-40B4-BE49-F238E27FC236}">
                <a16:creationId xmlns:a16="http://schemas.microsoft.com/office/drawing/2014/main" id="{BA343706-3044-F1BE-13DC-04205F8BE487}"/>
              </a:ext>
            </a:extLst>
          </p:cNvPr>
          <p:cNvPicPr>
            <a:picLocks noChangeAspect="1"/>
          </p:cNvPicPr>
          <p:nvPr/>
        </p:nvPicPr>
        <p:blipFill>
          <a:blip r:embed="rId3"/>
          <a:stretch>
            <a:fillRect/>
          </a:stretch>
        </p:blipFill>
        <p:spPr>
          <a:xfrm>
            <a:off x="6964326" y="741089"/>
            <a:ext cx="1606099" cy="1584000"/>
          </a:xfrm>
          <a:prstGeom prst="rect">
            <a:avLst/>
          </a:prstGeom>
        </p:spPr>
      </p:pic>
    </p:spTree>
    <p:extLst>
      <p:ext uri="{BB962C8B-B14F-4D97-AF65-F5344CB8AC3E}">
        <p14:creationId xmlns:p14="http://schemas.microsoft.com/office/powerpoint/2010/main" val="4222506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3000" b="-13000"/>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5300" y="346888"/>
            <a:ext cx="7499350" cy="3939540"/>
          </a:xfrm>
          <a:prstGeom prst="rect">
            <a:avLst/>
          </a:prstGeom>
          <a:noFill/>
        </p:spPr>
        <p:txBody>
          <a:bodyPr wrap="square">
            <a:spAutoFit/>
          </a:bodyPr>
          <a:lstStyle/>
          <a:p>
            <a:r>
              <a:rPr lang="en-US" sz="2400" b="1" dirty="0">
                <a:solidFill>
                  <a:schemeClr val="tx1"/>
                </a:solidFill>
              </a:rPr>
              <a:t>                                </a:t>
            </a:r>
            <a:r>
              <a:rPr lang="en-US" sz="2800" b="1" dirty="0">
                <a:solidFill>
                  <a:schemeClr val="tx1"/>
                </a:solidFill>
              </a:rPr>
              <a:t>Challenges</a:t>
            </a:r>
          </a:p>
          <a:p>
            <a:endParaRPr lang="en-US" sz="2400" b="1" dirty="0">
              <a:solidFill>
                <a:schemeClr val="tx1"/>
              </a:solidFill>
            </a:endParaRPr>
          </a:p>
          <a:p>
            <a:pPr marL="285750" indent="-285750">
              <a:buFont typeface="Wingdings" panose="05000000000000000000" pitchFamily="2" charset="2"/>
              <a:buChar char="Ø"/>
            </a:pPr>
            <a:r>
              <a:rPr lang="en-US" dirty="0"/>
              <a:t>Data contain NULL/NAN values in dataset. </a:t>
            </a:r>
          </a:p>
          <a:p>
            <a:pPr marL="285750" indent="-285750">
              <a:buFont typeface="Wingdings" panose="05000000000000000000" pitchFamily="2" charset="2"/>
              <a:buChar char="Ø"/>
            </a:pPr>
            <a:r>
              <a:rPr lang="en-US" dirty="0"/>
              <a:t>Main task to clean data followed by data processing. </a:t>
            </a:r>
          </a:p>
          <a:p>
            <a:pPr marL="285750" indent="-285750">
              <a:buFont typeface="Wingdings" panose="05000000000000000000" pitchFamily="2" charset="2"/>
              <a:buChar char="Ø"/>
            </a:pPr>
            <a:r>
              <a:rPr lang="en-US" dirty="0"/>
              <a:t>Some data app name etc. are in gibberish form and contain duplicates. </a:t>
            </a:r>
          </a:p>
          <a:p>
            <a:r>
              <a:rPr lang="en-US" sz="2400" b="1" dirty="0">
                <a:solidFill>
                  <a:schemeClr val="tx1"/>
                </a:solidFill>
              </a:rPr>
              <a:t>                                  </a:t>
            </a:r>
          </a:p>
          <a:p>
            <a:endParaRPr lang="en-US" sz="2400" b="1" dirty="0">
              <a:solidFill>
                <a:schemeClr val="tx1"/>
              </a:solidFill>
            </a:endParaRPr>
          </a:p>
          <a:p>
            <a:r>
              <a:rPr lang="en-US" sz="2400" b="1" dirty="0">
                <a:solidFill>
                  <a:schemeClr val="tx1"/>
                </a:solidFill>
              </a:rPr>
              <a:t>                                 </a:t>
            </a:r>
            <a:r>
              <a:rPr lang="en-US" sz="2800" b="1" dirty="0">
                <a:solidFill>
                  <a:schemeClr val="tx1"/>
                </a:solidFill>
              </a:rPr>
              <a:t>Future </a:t>
            </a:r>
          </a:p>
          <a:p>
            <a:endParaRPr lang="en-US" sz="2400" b="1" dirty="0">
              <a:solidFill>
                <a:schemeClr val="tx1"/>
              </a:solidFill>
            </a:endParaRPr>
          </a:p>
          <a:p>
            <a:pPr marL="285750" indent="-285750">
              <a:buFont typeface="Wingdings" panose="05000000000000000000" pitchFamily="2" charset="2"/>
              <a:buChar char="Ø"/>
            </a:pPr>
            <a:r>
              <a:rPr lang="en-US" dirty="0"/>
              <a:t>In this project we perform EDA and discovering relationships with specific features using sentiment of users.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Developers can use my work for there research purpose to make app success</a:t>
            </a:r>
            <a:endParaRPr lang="en-IN" dirty="0"/>
          </a:p>
        </p:txBody>
      </p:sp>
      <p:pic>
        <p:nvPicPr>
          <p:cNvPr id="4" name="Picture 3">
            <a:extLst>
              <a:ext uri="{FF2B5EF4-FFF2-40B4-BE49-F238E27FC236}">
                <a16:creationId xmlns:a16="http://schemas.microsoft.com/office/drawing/2014/main" id="{E6149708-883F-599C-F4D5-024587A1ECFA}"/>
              </a:ext>
            </a:extLst>
          </p:cNvPr>
          <p:cNvPicPr>
            <a:picLocks noChangeAspect="1"/>
          </p:cNvPicPr>
          <p:nvPr/>
        </p:nvPicPr>
        <p:blipFill rotWithShape="1">
          <a:blip r:embed="rId4"/>
          <a:srcRect l="17451" t="10420" r="34224" b="8418"/>
          <a:stretch/>
        </p:blipFill>
        <p:spPr>
          <a:xfrm>
            <a:off x="191919" y="165255"/>
            <a:ext cx="923546" cy="688489"/>
          </a:xfrm>
          <a:prstGeom prst="rect">
            <a:avLst/>
          </a:prstGeom>
        </p:spPr>
      </p:pic>
    </p:spTree>
    <p:extLst>
      <p:ext uri="{BB962C8B-B14F-4D97-AF65-F5344CB8AC3E}">
        <p14:creationId xmlns:p14="http://schemas.microsoft.com/office/powerpoint/2010/main" val="356067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D2900-1299-4708-B342-E95FE09AB2F7}"/>
              </a:ext>
            </a:extLst>
          </p:cNvPr>
          <p:cNvPicPr>
            <a:picLocks noChangeAspect="1"/>
          </p:cNvPicPr>
          <p:nvPr/>
        </p:nvPicPr>
        <p:blipFill rotWithShape="1">
          <a:blip r:embed="rId2"/>
          <a:srcRect t="10591" b="9646"/>
          <a:stretch/>
        </p:blipFill>
        <p:spPr>
          <a:xfrm>
            <a:off x="693868" y="667646"/>
            <a:ext cx="7756264" cy="3808207"/>
          </a:xfrm>
          <a:prstGeom prst="rect">
            <a:avLst/>
          </a:prstGeom>
        </p:spPr>
      </p:pic>
    </p:spTree>
    <p:extLst>
      <p:ext uri="{BB962C8B-B14F-4D97-AF65-F5344CB8AC3E}">
        <p14:creationId xmlns:p14="http://schemas.microsoft.com/office/powerpoint/2010/main" val="112975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966200" cy="5262979"/>
          </a:xfrm>
          <a:prstGeom prst="rect">
            <a:avLst/>
          </a:prstGeom>
          <a:noFill/>
        </p:spPr>
        <p:txBody>
          <a:bodyPr wrap="square">
            <a:spAutoFit/>
          </a:bodyPr>
          <a:lstStyle/>
          <a:p>
            <a:pPr algn="ctr"/>
            <a:r>
              <a:rPr lang="en-IN" sz="2800" b="1" dirty="0">
                <a:solidFill>
                  <a:schemeClr val="tx1"/>
                </a:solidFill>
              </a:rPr>
              <a:t>Introduction</a:t>
            </a:r>
            <a:endParaRPr lang="en-US" sz="2000" b="1" dirty="0">
              <a:solidFill>
                <a:schemeClr val="tx1"/>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marL="285750" indent="-285750" algn="just">
              <a:buFont typeface="Wingdings" panose="05000000000000000000" pitchFamily="2" charset="2"/>
              <a:buChar char="Ø"/>
            </a:pPr>
            <a:r>
              <a:rPr lang="en-US" dirty="0"/>
              <a:t>To discuss the analysis of given hotel bookings data set from 2015 to 2017.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This data set contains booking information for a city hotel and a resort hotel and includes information such as when the booking was made, length of stay, the number of adults, children, and babies, and the</a:t>
            </a:r>
          </a:p>
          <a:p>
            <a:pPr algn="just"/>
            <a:r>
              <a:rPr lang="en-US" dirty="0"/>
              <a:t>      number of available parking spaces etc.</a:t>
            </a:r>
          </a:p>
          <a:p>
            <a:pPr algn="just"/>
            <a:endParaRPr lang="en-US" dirty="0"/>
          </a:p>
          <a:p>
            <a:pPr marL="285750" indent="-285750">
              <a:buFont typeface="Wingdings" panose="05000000000000000000" pitchFamily="2" charset="2"/>
              <a:buChar char="Ø"/>
            </a:pPr>
            <a:r>
              <a:rPr lang="en-US" dirty="0"/>
              <a:t>Hotel industry is a very volatile industry and the bookings depends on above factors and many more.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main objective behind this project is to explore and analyze data to discover important factors that govern the bookings and give insights to hotel management ,which can perform various campaigns to boost the business and performance. </a:t>
            </a:r>
          </a:p>
          <a:p>
            <a:endParaRPr lang="en-US" b="1" dirty="0"/>
          </a:p>
        </p:txBody>
      </p:sp>
      <p:pic>
        <p:nvPicPr>
          <p:cNvPr id="2" name="Picture 1">
            <a:extLst>
              <a:ext uri="{FF2B5EF4-FFF2-40B4-BE49-F238E27FC236}">
                <a16:creationId xmlns:a16="http://schemas.microsoft.com/office/drawing/2014/main" id="{0F45003C-CE27-4EE2-7963-31AB3639121A}"/>
              </a:ext>
            </a:extLst>
          </p:cNvPr>
          <p:cNvPicPr>
            <a:picLocks noChangeAspect="1"/>
          </p:cNvPicPr>
          <p:nvPr/>
        </p:nvPicPr>
        <p:blipFill>
          <a:blip r:embed="rId3"/>
          <a:stretch>
            <a:fillRect/>
          </a:stretch>
        </p:blipFill>
        <p:spPr>
          <a:xfrm>
            <a:off x="2838700" y="806168"/>
            <a:ext cx="3492000" cy="1638521"/>
          </a:xfrm>
          <a:prstGeom prst="rect">
            <a:avLst/>
          </a:prstGeom>
        </p:spPr>
      </p:pic>
    </p:spTree>
    <p:extLst>
      <p:ext uri="{BB962C8B-B14F-4D97-AF65-F5344CB8AC3E}">
        <p14:creationId xmlns:p14="http://schemas.microsoft.com/office/powerpoint/2010/main" val="42875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09C-7E94-4453-B261-B71126DDC3CB}"/>
              </a:ext>
            </a:extLst>
          </p:cNvPr>
          <p:cNvSpPr>
            <a:spLocks noGrp="1"/>
          </p:cNvSpPr>
          <p:nvPr>
            <p:ph type="title"/>
          </p:nvPr>
        </p:nvSpPr>
        <p:spPr/>
        <p:txBody>
          <a:bodyPr/>
          <a:lstStyle/>
          <a:p>
            <a:pPr algn="ctr"/>
            <a:br>
              <a:rPr lang="en-US" sz="1800" b="1" dirty="0">
                <a:solidFill>
                  <a:schemeClr val="tx1"/>
                </a:solidFill>
              </a:rPr>
            </a:br>
            <a:endParaRPr lang="en-IN" sz="2400" dirty="0">
              <a:solidFill>
                <a:schemeClr val="accent2"/>
              </a:solidFill>
            </a:endParaRPr>
          </a:p>
        </p:txBody>
      </p:sp>
      <p:sp>
        <p:nvSpPr>
          <p:cNvPr id="4" name="Arc 3">
            <a:extLst>
              <a:ext uri="{FF2B5EF4-FFF2-40B4-BE49-F238E27FC236}">
                <a16:creationId xmlns:a16="http://schemas.microsoft.com/office/drawing/2014/main" id="{6F8455DD-F962-4C23-8A63-439F55BEB137}"/>
              </a:ext>
            </a:extLst>
          </p:cNvPr>
          <p:cNvSpPr/>
          <p:nvPr/>
        </p:nvSpPr>
        <p:spPr>
          <a:xfrm>
            <a:off x="4114800" y="257175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11BB20AB-57C7-48B3-A9FB-98F3760E7FE8}"/>
              </a:ext>
            </a:extLst>
          </p:cNvPr>
          <p:cNvSpPr txBox="1"/>
          <p:nvPr/>
        </p:nvSpPr>
        <p:spPr>
          <a:xfrm>
            <a:off x="311700" y="870887"/>
            <a:ext cx="6765496"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We’ll be doing analysis of given data set in following ways :</a:t>
            </a:r>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r>
              <a:rPr lang="en-US" dirty="0"/>
              <a:t>Hotel wise analysis </a:t>
            </a:r>
          </a:p>
          <a:p>
            <a:pPr marL="285750" indent="-285750">
              <a:buFont typeface="Arial" panose="020B0604020202020204" pitchFamily="34" charset="0"/>
              <a:buChar char="•"/>
            </a:pPr>
            <a:r>
              <a:rPr lang="en-US" dirty="0"/>
              <a:t>Distribution Channel wise analysis </a:t>
            </a:r>
          </a:p>
          <a:p>
            <a:pPr marL="285750" indent="-285750">
              <a:buFont typeface="Arial" panose="020B0604020202020204" pitchFamily="34" charset="0"/>
              <a:buChar char="•"/>
            </a:pPr>
            <a:r>
              <a:rPr lang="en-US" dirty="0"/>
              <a:t>Booking cancellation analysis </a:t>
            </a:r>
          </a:p>
          <a:p>
            <a:pPr marL="285750" indent="-285750">
              <a:buFont typeface="Arial" panose="020B0604020202020204" pitchFamily="34" charset="0"/>
              <a:buChar char="•"/>
            </a:pPr>
            <a:r>
              <a:rPr lang="en-US" dirty="0"/>
              <a:t>Timewise analysis</a:t>
            </a:r>
          </a:p>
          <a:p>
            <a:endParaRPr lang="en-US" dirty="0"/>
          </a:p>
          <a:p>
            <a:pPr marL="285750" indent="-285750">
              <a:buFont typeface="Wingdings" panose="05000000000000000000" pitchFamily="2" charset="2"/>
              <a:buChar char="Ø"/>
            </a:pPr>
            <a:r>
              <a:rPr lang="en-US" dirty="0"/>
              <a:t>By doing this we’ll try to find out key factors driving the hotel bookings trends.</a:t>
            </a:r>
          </a:p>
          <a:p>
            <a:endParaRPr lang="en-IN" dirty="0"/>
          </a:p>
        </p:txBody>
      </p:sp>
      <p:sp>
        <p:nvSpPr>
          <p:cNvPr id="6" name="TextBox 5">
            <a:extLst>
              <a:ext uri="{FF2B5EF4-FFF2-40B4-BE49-F238E27FC236}">
                <a16:creationId xmlns:a16="http://schemas.microsoft.com/office/drawing/2014/main" id="{728CB241-AAF1-471B-9C05-379A74491310}"/>
              </a:ext>
            </a:extLst>
          </p:cNvPr>
          <p:cNvSpPr txBox="1"/>
          <p:nvPr/>
        </p:nvSpPr>
        <p:spPr>
          <a:xfrm>
            <a:off x="3334871" y="132223"/>
            <a:ext cx="4249271" cy="738664"/>
          </a:xfrm>
          <a:prstGeom prst="rect">
            <a:avLst/>
          </a:prstGeom>
          <a:noFill/>
        </p:spPr>
        <p:txBody>
          <a:bodyPr wrap="square" rtlCol="0">
            <a:spAutoFit/>
          </a:bodyPr>
          <a:lstStyle/>
          <a:p>
            <a:r>
              <a:rPr lang="en-IN" sz="2800" b="1" dirty="0">
                <a:solidFill>
                  <a:schemeClr val="tx1"/>
                </a:solidFill>
              </a:rPr>
              <a:t>Introduction</a:t>
            </a:r>
            <a:endParaRPr lang="en-US" sz="2800" b="1" dirty="0">
              <a:solidFill>
                <a:schemeClr val="tx1"/>
              </a:solidFill>
            </a:endParaRPr>
          </a:p>
          <a:p>
            <a:endParaRPr lang="en-IN" dirty="0"/>
          </a:p>
        </p:txBody>
      </p:sp>
    </p:spTree>
    <p:extLst>
      <p:ext uri="{BB962C8B-B14F-4D97-AF65-F5344CB8AC3E}">
        <p14:creationId xmlns:p14="http://schemas.microsoft.com/office/powerpoint/2010/main" val="332926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15950" y="2728211"/>
            <a:ext cx="8350250" cy="253365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lgn="l"/>
            <a:r>
              <a:rPr lang="en-US" sz="1400" b="0" i="0" dirty="0">
                <a:solidFill>
                  <a:srgbClr val="333333"/>
                </a:solidFill>
                <a:effectLst/>
                <a:latin typeface="+mj-lt"/>
                <a:cs typeface="Times New Roman" panose="02020603050405020304" pitchFamily="18" charset="0"/>
              </a:rPr>
              <a:t>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a:t>
            </a: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We will be using the data available to analyze the factors affecting the hotel bookings. These factors can be used for reporting the trends and predict the future bookings.                                             </a:t>
            </a:r>
            <a:br>
              <a:rPr lang="en-US" sz="1400" b="0" i="0" dirty="0">
                <a:solidFill>
                  <a:srgbClr val="333333"/>
                </a:solidFill>
                <a:effectLst/>
                <a:latin typeface="+mj-lt"/>
                <a:cs typeface="Times New Roman" panose="02020603050405020304" pitchFamily="18" charset="0"/>
              </a:rPr>
            </a:b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The overall goal of data analysis is to track patterns at your property and set yourself up to make accurate predictions.                                                                                                                       </a:t>
            </a: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In turn you can plan and strategy towards your ultimate desire: increased revenue.</a:t>
            </a:r>
            <a:br>
              <a:rPr lang="en-US" sz="1400" b="0" i="0" dirty="0">
                <a:solidFill>
                  <a:srgbClr val="333333"/>
                </a:solidFill>
                <a:effectLst/>
                <a:latin typeface="+mj-lt"/>
                <a:cs typeface="Times New Roman" panose="02020603050405020304" pitchFamily="18" charset="0"/>
              </a:rPr>
            </a:br>
            <a:endParaRPr sz="1400" b="1" dirty="0">
              <a:solidFill>
                <a:schemeClr val="lt1"/>
              </a:solidFill>
              <a:latin typeface="+mj-lt"/>
              <a:ea typeface="Montserrat"/>
              <a:cs typeface="Times New Roman" panose="02020603050405020304" pitchFamily="18" charset="0"/>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387275" y="161903"/>
            <a:ext cx="8966200" cy="830997"/>
          </a:xfrm>
          <a:prstGeom prst="rect">
            <a:avLst/>
          </a:prstGeom>
          <a:noFill/>
        </p:spPr>
        <p:txBody>
          <a:bodyPr wrap="square">
            <a:spAutoFit/>
          </a:bodyPr>
          <a:lstStyle/>
          <a:p>
            <a:pPr algn="ctr"/>
            <a:r>
              <a:rPr lang="en-US" sz="2400" b="1" dirty="0"/>
              <a:t>         </a:t>
            </a:r>
            <a:r>
              <a:rPr lang="en-US" sz="2800" b="1" dirty="0">
                <a:solidFill>
                  <a:schemeClr val="tx1"/>
                </a:solidFill>
              </a:rPr>
              <a:t>WHY ANALYZE THE HOTEL BOOKING DATA?</a:t>
            </a:r>
          </a:p>
          <a:p>
            <a:endParaRPr lang="en-US" sz="2000" dirty="0"/>
          </a:p>
        </p:txBody>
      </p:sp>
      <p:pic>
        <p:nvPicPr>
          <p:cNvPr id="2" name="Picture 1">
            <a:extLst>
              <a:ext uri="{FF2B5EF4-FFF2-40B4-BE49-F238E27FC236}">
                <a16:creationId xmlns:a16="http://schemas.microsoft.com/office/drawing/2014/main" id="{E5ACEF14-27FA-39D6-8233-A471C8C2B8F3}"/>
              </a:ext>
            </a:extLst>
          </p:cNvPr>
          <p:cNvPicPr>
            <a:picLocks noChangeAspect="1"/>
          </p:cNvPicPr>
          <p:nvPr/>
        </p:nvPicPr>
        <p:blipFill>
          <a:blip r:embed="rId3"/>
          <a:stretch>
            <a:fillRect/>
          </a:stretch>
        </p:blipFill>
        <p:spPr>
          <a:xfrm>
            <a:off x="2809875" y="860274"/>
            <a:ext cx="3524249" cy="1506650"/>
          </a:xfrm>
          <a:prstGeom prst="rect">
            <a:avLst/>
          </a:prstGeom>
        </p:spPr>
      </p:pic>
    </p:spTree>
    <p:extLst>
      <p:ext uri="{BB962C8B-B14F-4D97-AF65-F5344CB8AC3E}">
        <p14:creationId xmlns:p14="http://schemas.microsoft.com/office/powerpoint/2010/main" val="194915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77800" y="98097"/>
            <a:ext cx="8966200" cy="5232202"/>
          </a:xfrm>
          <a:prstGeom prst="rect">
            <a:avLst/>
          </a:prstGeom>
          <a:noFill/>
        </p:spPr>
        <p:txBody>
          <a:bodyPr wrap="square">
            <a:spAutoFit/>
          </a:bodyPr>
          <a:lstStyle/>
          <a:p>
            <a:pPr algn="ctr"/>
            <a:r>
              <a:rPr lang="en-IN" sz="2800" b="1" dirty="0">
                <a:solidFill>
                  <a:schemeClr val="tx1"/>
                </a:solidFill>
              </a:rPr>
              <a:t>Problem statement</a:t>
            </a:r>
            <a:endParaRPr lang="en-US" sz="2800" b="1" dirty="0">
              <a:solidFill>
                <a:schemeClr val="tx1"/>
              </a:solidFill>
            </a:endParaRPr>
          </a:p>
          <a:p>
            <a:pPr algn="l"/>
            <a:endParaRPr lang="en-US" sz="2000" b="1" dirty="0"/>
          </a:p>
          <a:p>
            <a:pPr marL="285750" indent="-285750" algn="l">
              <a:buFont typeface="Wingdings" panose="05000000000000000000" pitchFamily="2" charset="2"/>
              <a:buChar char="Ø"/>
            </a:pPr>
            <a:r>
              <a:rPr lang="en-US" b="0" i="0" dirty="0">
                <a:solidFill>
                  <a:srgbClr val="333333"/>
                </a:solidFill>
                <a:effectLst/>
                <a:latin typeface="Helvetica Neue"/>
              </a:rPr>
              <a:t>We will be tackling this problem statement in three stages:</a:t>
            </a:r>
          </a:p>
          <a:p>
            <a:pPr marL="285750" indent="-285750" algn="l">
              <a:buFont typeface="Wingdings" panose="05000000000000000000" pitchFamily="2" charset="2"/>
              <a:buChar char="Ø"/>
            </a:pPr>
            <a:endParaRPr lang="en-US" b="0" i="0" dirty="0">
              <a:solidFill>
                <a:srgbClr val="333333"/>
              </a:solidFill>
              <a:effectLst/>
              <a:latin typeface="Helvetica Neue"/>
            </a:endParaRPr>
          </a:p>
          <a:p>
            <a:pPr marL="342900" indent="-342900" algn="l">
              <a:buFont typeface="Wingdings" panose="05000000000000000000" pitchFamily="2" charset="2"/>
              <a:buChar char="q"/>
            </a:pPr>
            <a:r>
              <a:rPr lang="en-US" b="0" i="0" dirty="0">
                <a:solidFill>
                  <a:srgbClr val="333333"/>
                </a:solidFill>
                <a:effectLst/>
                <a:latin typeface="Helvetica Neue"/>
              </a:rPr>
              <a:t>We will be analyzing some key metrics for hotel bookings like:</a:t>
            </a:r>
          </a:p>
          <a:p>
            <a:pPr marL="285750" lvl="2" indent="-285750">
              <a:buFont typeface="Arial" panose="020B0604020202020204" pitchFamily="34" charset="0"/>
              <a:buChar char="•"/>
            </a:pPr>
            <a:r>
              <a:rPr lang="en-US" b="0" i="0" dirty="0">
                <a:solidFill>
                  <a:srgbClr val="333333"/>
                </a:solidFill>
                <a:effectLst/>
                <a:latin typeface="Helvetica Neue"/>
              </a:rPr>
              <a:t>The number of cancellations</a:t>
            </a:r>
          </a:p>
          <a:p>
            <a:pPr marL="285750" lvl="2" indent="-285750">
              <a:buFont typeface="Arial" panose="020B0604020202020204" pitchFamily="34" charset="0"/>
              <a:buChar char="•"/>
            </a:pPr>
            <a:r>
              <a:rPr lang="en-US" b="0" i="0" dirty="0">
                <a:solidFill>
                  <a:srgbClr val="333333"/>
                </a:solidFill>
                <a:effectLst/>
                <a:latin typeface="Helvetica Neue"/>
              </a:rPr>
              <a:t>Number of bookings on weekday vs weekends</a:t>
            </a:r>
          </a:p>
          <a:p>
            <a:pPr marL="285750" lvl="2" indent="-285750">
              <a:buFont typeface="Arial" panose="020B0604020202020204" pitchFamily="34" charset="0"/>
              <a:buChar char="•"/>
            </a:pPr>
            <a:r>
              <a:rPr lang="en-US" b="0" i="0" dirty="0">
                <a:solidFill>
                  <a:srgbClr val="333333"/>
                </a:solidFill>
                <a:effectLst/>
                <a:latin typeface="Helvetica Neue"/>
              </a:rPr>
              <a:t>Most preferred meal types</a:t>
            </a:r>
          </a:p>
          <a:p>
            <a:pPr marL="285750" lvl="2" indent="-285750">
              <a:buFont typeface="Arial" panose="020B0604020202020204" pitchFamily="34" charset="0"/>
              <a:buChar char="•"/>
            </a:pPr>
            <a:r>
              <a:rPr lang="en-US" b="0" i="0" dirty="0">
                <a:solidFill>
                  <a:srgbClr val="333333"/>
                </a:solidFill>
                <a:effectLst/>
                <a:latin typeface="Helvetica Neue"/>
              </a:rPr>
              <a:t>Country wise bookings</a:t>
            </a:r>
          </a:p>
          <a:p>
            <a:pPr marL="285750" lvl="2" indent="-285750">
              <a:buFont typeface="Arial" panose="020B0604020202020204" pitchFamily="34" charset="0"/>
              <a:buChar char="•"/>
            </a:pPr>
            <a:r>
              <a:rPr lang="en-US" b="0" i="0" dirty="0">
                <a:solidFill>
                  <a:srgbClr val="333333"/>
                </a:solidFill>
                <a:effectLst/>
                <a:latin typeface="Helvetica Neue"/>
              </a:rPr>
              <a:t>New customers acquired</a:t>
            </a:r>
          </a:p>
          <a:p>
            <a:pPr marL="285750" lvl="2" indent="-285750">
              <a:buFont typeface="Arial" panose="020B0604020202020204" pitchFamily="34" charset="0"/>
              <a:buChar char="•"/>
            </a:pPr>
            <a:r>
              <a:rPr lang="en-US" b="0" i="0" dirty="0">
                <a:solidFill>
                  <a:srgbClr val="333333"/>
                </a:solidFill>
                <a:effectLst/>
                <a:latin typeface="Helvetica Neue"/>
              </a:rPr>
              <a:t>Customer lifetime value of the existing customers</a:t>
            </a:r>
          </a:p>
          <a:p>
            <a:pPr marL="285750" lvl="2" indent="-285750">
              <a:buFont typeface="Arial" panose="020B0604020202020204" pitchFamily="34" charset="0"/>
              <a:buChar char="•"/>
            </a:pPr>
            <a:r>
              <a:rPr lang="en-US" b="0" i="0" dirty="0">
                <a:solidFill>
                  <a:srgbClr val="333333"/>
                </a:solidFill>
                <a:effectLst/>
                <a:latin typeface="Helvetica Neue"/>
              </a:rPr>
              <a:t>Type of rooms preferred by customers</a:t>
            </a:r>
          </a:p>
          <a:p>
            <a:pPr marL="285750" lvl="2" indent="-285750">
              <a:buFont typeface="Arial" panose="020B0604020202020204" pitchFamily="34" charset="0"/>
              <a:buChar char="•"/>
            </a:pPr>
            <a:r>
              <a:rPr lang="en-US" b="0" i="0" dirty="0">
                <a:solidFill>
                  <a:srgbClr val="333333"/>
                </a:solidFill>
                <a:effectLst/>
                <a:latin typeface="Helvetica Neue"/>
              </a:rPr>
              <a:t>Booking types,</a:t>
            </a:r>
          </a:p>
          <a:p>
            <a:pPr marL="285750" lvl="2" indent="-285750">
              <a:buFont typeface="Arial" panose="020B0604020202020204" pitchFamily="34" charset="0"/>
              <a:buChar char="•"/>
            </a:pPr>
            <a:r>
              <a:rPr lang="en-US" b="0" i="0" dirty="0">
                <a:solidFill>
                  <a:srgbClr val="333333"/>
                </a:solidFill>
                <a:effectLst/>
                <a:latin typeface="Helvetica Neue"/>
              </a:rPr>
              <a:t>Hotels available for booking</a:t>
            </a:r>
          </a:p>
          <a:p>
            <a:pPr marL="285750" lvl="2" indent="-285750">
              <a:buFont typeface="Wingdings" panose="05000000000000000000" pitchFamily="2" charset="2"/>
              <a:buChar char="q"/>
            </a:pPr>
            <a:r>
              <a:rPr lang="en-US" b="0" i="0" dirty="0">
                <a:solidFill>
                  <a:srgbClr val="333333"/>
                </a:solidFill>
                <a:effectLst/>
                <a:latin typeface="Helvetica Neue"/>
              </a:rPr>
              <a:t>We will be using various lenses to look through the data to analyze patterns associated with each segment such as:</a:t>
            </a:r>
          </a:p>
          <a:p>
            <a:pPr marL="285750" indent="-285750" algn="l">
              <a:buFont typeface="Arial" panose="020B0604020202020204" pitchFamily="34" charset="0"/>
              <a:buChar char="•"/>
            </a:pPr>
            <a:r>
              <a:rPr lang="en-US" b="0" i="0" dirty="0">
                <a:solidFill>
                  <a:srgbClr val="333333"/>
                </a:solidFill>
                <a:effectLst/>
                <a:latin typeface="Helvetica Neue"/>
              </a:rPr>
              <a:t>The type of hotel</a:t>
            </a:r>
          </a:p>
          <a:p>
            <a:pPr marL="285750" indent="-285750" algn="l">
              <a:buFont typeface="Arial" panose="020B0604020202020204" pitchFamily="34" charset="0"/>
              <a:buChar char="•"/>
            </a:pPr>
            <a:r>
              <a:rPr lang="en-US" b="0" i="0" dirty="0">
                <a:solidFill>
                  <a:srgbClr val="333333"/>
                </a:solidFill>
                <a:effectLst/>
                <a:latin typeface="Helvetica Neue"/>
              </a:rPr>
              <a:t>Day of week</a:t>
            </a:r>
          </a:p>
          <a:p>
            <a:pPr marL="285750" indent="-285750" algn="l">
              <a:buFont typeface="Arial" panose="020B0604020202020204" pitchFamily="34" charset="0"/>
              <a:buChar char="•"/>
            </a:pPr>
            <a:r>
              <a:rPr lang="en-US" b="0" i="0" dirty="0">
                <a:solidFill>
                  <a:srgbClr val="333333"/>
                </a:solidFill>
                <a:effectLst/>
                <a:latin typeface="Helvetica Neue"/>
              </a:rPr>
              <a:t>Type of customers</a:t>
            </a:r>
          </a:p>
          <a:p>
            <a:pPr marL="285750" indent="-285750" algn="l">
              <a:buFont typeface="Arial" panose="020B0604020202020204" pitchFamily="34" charset="0"/>
              <a:buChar char="•"/>
            </a:pPr>
            <a:r>
              <a:rPr lang="en-US" b="0" i="0" dirty="0">
                <a:solidFill>
                  <a:srgbClr val="333333"/>
                </a:solidFill>
                <a:effectLst/>
                <a:latin typeface="Helvetica Neue"/>
              </a:rPr>
              <a:t>Type of rooms</a:t>
            </a:r>
          </a:p>
          <a:p>
            <a:pPr marL="285750" indent="-285750" algn="l">
              <a:buFont typeface="Wingdings" panose="05000000000000000000" pitchFamily="2" charset="2"/>
              <a:buChar char="q"/>
            </a:pPr>
            <a:r>
              <a:rPr lang="en-US" b="0" i="0" dirty="0">
                <a:solidFill>
                  <a:srgbClr val="333333"/>
                </a:solidFill>
                <a:effectLst/>
                <a:latin typeface="Helvetica Neue"/>
              </a:rPr>
              <a:t>Finally, we will also try to predict the future bookings either based on time series analysis or decision trees.</a:t>
            </a:r>
          </a:p>
          <a:p>
            <a:endParaRPr lang="en-US" sz="2000" b="1" dirty="0"/>
          </a:p>
        </p:txBody>
      </p:sp>
      <p:pic>
        <p:nvPicPr>
          <p:cNvPr id="2" name="Picture 1">
            <a:extLst>
              <a:ext uri="{FF2B5EF4-FFF2-40B4-BE49-F238E27FC236}">
                <a16:creationId xmlns:a16="http://schemas.microsoft.com/office/drawing/2014/main" id="{0926E312-6E24-33E3-5B5C-C70BA67700AB}"/>
              </a:ext>
            </a:extLst>
          </p:cNvPr>
          <p:cNvPicPr>
            <a:picLocks noChangeAspect="1"/>
          </p:cNvPicPr>
          <p:nvPr/>
        </p:nvPicPr>
        <p:blipFill>
          <a:blip r:embed="rId3"/>
          <a:stretch>
            <a:fillRect/>
          </a:stretch>
        </p:blipFill>
        <p:spPr>
          <a:xfrm>
            <a:off x="6200071" y="903759"/>
            <a:ext cx="2943929" cy="2088000"/>
          </a:xfrm>
          <a:prstGeom prst="rect">
            <a:avLst/>
          </a:prstGeom>
        </p:spPr>
      </p:pic>
    </p:spTree>
    <p:extLst>
      <p:ext uri="{BB962C8B-B14F-4D97-AF65-F5344CB8AC3E}">
        <p14:creationId xmlns:p14="http://schemas.microsoft.com/office/powerpoint/2010/main" val="49769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3B1C-32FE-43D4-8827-4E481270D278}"/>
              </a:ext>
            </a:extLst>
          </p:cNvPr>
          <p:cNvSpPr>
            <a:spLocks noGrp="1"/>
          </p:cNvSpPr>
          <p:nvPr>
            <p:ph type="title"/>
          </p:nvPr>
        </p:nvSpPr>
        <p:spPr>
          <a:xfrm>
            <a:off x="311700" y="110475"/>
            <a:ext cx="8520600" cy="572700"/>
          </a:xfrm>
        </p:spPr>
        <p:txBody>
          <a:bodyPr/>
          <a:lstStyle/>
          <a:p>
            <a:pPr algn="ctr"/>
            <a:r>
              <a:rPr lang="en-US" sz="2400" b="1" dirty="0"/>
              <a:t> </a:t>
            </a:r>
            <a:r>
              <a:rPr lang="en-US" b="1" dirty="0"/>
              <a:t>Work Flow</a:t>
            </a:r>
            <a:endParaRPr lang="en-IN" dirty="0"/>
          </a:p>
        </p:txBody>
      </p:sp>
      <p:graphicFrame>
        <p:nvGraphicFramePr>
          <p:cNvPr id="4" name="Diagram 3">
            <a:extLst>
              <a:ext uri="{FF2B5EF4-FFF2-40B4-BE49-F238E27FC236}">
                <a16:creationId xmlns:a16="http://schemas.microsoft.com/office/drawing/2014/main" id="{7F76C250-1640-4FDA-B86B-05DD7F441895}"/>
              </a:ext>
            </a:extLst>
          </p:cNvPr>
          <p:cNvGraphicFramePr/>
          <p:nvPr>
            <p:extLst>
              <p:ext uri="{D42A27DB-BD31-4B8C-83A1-F6EECF244321}">
                <p14:modId xmlns:p14="http://schemas.microsoft.com/office/powerpoint/2010/main" val="4163047485"/>
              </p:ext>
            </p:extLst>
          </p:nvPr>
        </p:nvGraphicFramePr>
        <p:xfrm>
          <a:off x="2339164" y="1424764"/>
          <a:ext cx="3965944" cy="2761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59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726650" cy="4924425"/>
          </a:xfrm>
          <a:prstGeom prst="rect">
            <a:avLst/>
          </a:prstGeom>
          <a:noFill/>
        </p:spPr>
        <p:txBody>
          <a:bodyPr wrap="square">
            <a:spAutoFit/>
          </a:bodyPr>
          <a:lstStyle/>
          <a:p>
            <a:pPr algn="ctr"/>
            <a:r>
              <a:rPr lang="en-US" sz="2800" b="1" dirty="0">
                <a:solidFill>
                  <a:schemeClr val="tx1"/>
                </a:solidFill>
              </a:rPr>
              <a:t>Data Collection And Understanding</a:t>
            </a:r>
            <a:endParaRPr lang="en-US" sz="2000" b="1" dirty="0">
              <a:solidFill>
                <a:schemeClr val="tx1"/>
              </a:solidFill>
            </a:endParaRPr>
          </a:p>
          <a:p>
            <a:endParaRPr lang="en-US" sz="2000" b="1" dirty="0"/>
          </a:p>
          <a:p>
            <a:pPr marL="285750" indent="-285750">
              <a:buFont typeface="Wingdings" panose="05000000000000000000" pitchFamily="2" charset="2"/>
              <a:buChar char="Ø"/>
            </a:pPr>
            <a:r>
              <a:rPr lang="en-US" dirty="0"/>
              <a:t>After collecting data it is very important to understand your data. So we had hotel Booking analysis data.</a:t>
            </a:r>
          </a:p>
          <a:p>
            <a:r>
              <a:rPr lang="en-US" dirty="0"/>
              <a:t>Which had 119390 rows and 32 columns. So let’s understand this 32 columns.</a:t>
            </a:r>
          </a:p>
          <a:p>
            <a:endParaRPr lang="en-US" dirty="0"/>
          </a:p>
          <a:p>
            <a:pPr marL="285750" indent="-285750">
              <a:buFont typeface="Wingdings" panose="05000000000000000000" pitchFamily="2" charset="2"/>
              <a:buChar char="v"/>
            </a:pPr>
            <a:r>
              <a:rPr lang="en-US" dirty="0">
                <a:solidFill>
                  <a:schemeClr val="tx1"/>
                </a:solidFill>
              </a:rPr>
              <a:t>Data Description</a:t>
            </a:r>
            <a:r>
              <a:rPr lang="en-US" dirty="0"/>
              <a:t>:</a:t>
            </a:r>
          </a:p>
          <a:p>
            <a:pPr marL="285750" indent="-285750">
              <a:buFont typeface="Wingdings" panose="05000000000000000000" pitchFamily="2" charset="2"/>
              <a:buChar char="v"/>
            </a:pPr>
            <a:endParaRPr lang="en-US" dirty="0"/>
          </a:p>
          <a:p>
            <a:pPr marL="285750" indent="-285750">
              <a:buFont typeface="Arial" panose="020B0604020202020204" pitchFamily="34" charset="0"/>
              <a:buChar char="•"/>
            </a:pPr>
            <a:r>
              <a:rPr lang="en-US" b="1" dirty="0"/>
              <a:t>hotel</a:t>
            </a:r>
            <a:r>
              <a:rPr lang="en-US" dirty="0"/>
              <a:t> :Resort Hotel or City Hotel.</a:t>
            </a:r>
          </a:p>
          <a:p>
            <a:pPr marL="285750" indent="-285750">
              <a:buFont typeface="Arial" panose="020B0604020202020204" pitchFamily="34" charset="0"/>
              <a:buChar char="•"/>
            </a:pPr>
            <a:r>
              <a:rPr lang="en-US" b="1" dirty="0" err="1"/>
              <a:t>is_canceled</a:t>
            </a:r>
            <a:r>
              <a:rPr lang="en-US" b="1" dirty="0"/>
              <a:t> </a:t>
            </a:r>
            <a:r>
              <a:rPr lang="en-US" dirty="0"/>
              <a:t>: Value indicating if the booking was canceled (1) or not (0).</a:t>
            </a:r>
          </a:p>
          <a:p>
            <a:pPr marL="285750" indent="-285750">
              <a:buFont typeface="Arial" panose="020B0604020202020204" pitchFamily="34" charset="0"/>
              <a:buChar char="•"/>
            </a:pPr>
            <a:r>
              <a:rPr lang="en-US" b="1" dirty="0" err="1"/>
              <a:t>lead_time</a:t>
            </a:r>
            <a:r>
              <a:rPr lang="en-US" b="1" dirty="0"/>
              <a:t> </a:t>
            </a:r>
            <a:r>
              <a:rPr lang="en-US" dirty="0"/>
              <a:t>: Number of days that elapsed between the entering date of the booking and the arrival date.</a:t>
            </a:r>
          </a:p>
          <a:p>
            <a:pPr marL="285750" indent="-285750">
              <a:buFont typeface="Arial" panose="020B0604020202020204" pitchFamily="34" charset="0"/>
              <a:buChar char="•"/>
            </a:pPr>
            <a:r>
              <a:rPr lang="en-US" b="1" dirty="0" err="1"/>
              <a:t>arrival_date_year</a:t>
            </a:r>
            <a:r>
              <a:rPr lang="en-US" b="1" dirty="0"/>
              <a:t> </a:t>
            </a:r>
            <a:r>
              <a:rPr lang="en-US" dirty="0"/>
              <a:t>: Year of arrival date.</a:t>
            </a:r>
          </a:p>
          <a:p>
            <a:pPr marL="285750" indent="-285750">
              <a:buFont typeface="Arial" panose="020B0604020202020204" pitchFamily="34" charset="0"/>
              <a:buChar char="•"/>
            </a:pPr>
            <a:r>
              <a:rPr lang="en-US" b="1" dirty="0" err="1"/>
              <a:t>arrival_date_month</a:t>
            </a:r>
            <a:r>
              <a:rPr lang="en-US" b="1" dirty="0"/>
              <a:t> </a:t>
            </a:r>
            <a:r>
              <a:rPr lang="en-US" dirty="0"/>
              <a:t>: Month of arrival date.</a:t>
            </a:r>
          </a:p>
          <a:p>
            <a:pPr marL="285750" indent="-285750">
              <a:buFont typeface="Arial" panose="020B0604020202020204" pitchFamily="34" charset="0"/>
              <a:buChar char="•"/>
            </a:pPr>
            <a:r>
              <a:rPr lang="en-US" b="1" dirty="0" err="1"/>
              <a:t>arrival_date_week_number</a:t>
            </a:r>
            <a:r>
              <a:rPr lang="en-US" b="1" dirty="0"/>
              <a:t> </a:t>
            </a:r>
            <a:r>
              <a:rPr lang="en-US" dirty="0"/>
              <a:t>: Week number of year for arrival date.</a:t>
            </a:r>
          </a:p>
          <a:p>
            <a:pPr marL="285750" indent="-285750">
              <a:buFont typeface="Arial" panose="020B0604020202020204" pitchFamily="34" charset="0"/>
              <a:buChar char="•"/>
            </a:pPr>
            <a:r>
              <a:rPr lang="en-US" b="1" dirty="0" err="1"/>
              <a:t>arrival_date_day_of_month</a:t>
            </a:r>
            <a:r>
              <a:rPr lang="en-US" b="1" dirty="0"/>
              <a:t> </a:t>
            </a:r>
            <a:r>
              <a:rPr lang="en-US" dirty="0"/>
              <a:t>: Day of arrival date.</a:t>
            </a:r>
          </a:p>
          <a:p>
            <a:pPr marL="285750" indent="-285750">
              <a:buFont typeface="Arial" panose="020B0604020202020204" pitchFamily="34" charset="0"/>
              <a:buChar char="•"/>
            </a:pPr>
            <a:r>
              <a:rPr lang="en-US" b="1" dirty="0" err="1"/>
              <a:t>stays_in_weekend_nights</a:t>
            </a:r>
            <a:r>
              <a:rPr lang="en-US" b="1" dirty="0"/>
              <a:t> </a:t>
            </a:r>
            <a:r>
              <a:rPr lang="en-US" dirty="0"/>
              <a:t>: Number of weekend nights.</a:t>
            </a:r>
          </a:p>
          <a:p>
            <a:pPr marL="285750" indent="-285750">
              <a:buFont typeface="Arial" panose="020B0604020202020204" pitchFamily="34" charset="0"/>
              <a:buChar char="•"/>
            </a:pPr>
            <a:r>
              <a:rPr lang="en-US" b="1" dirty="0" err="1"/>
              <a:t>stays_in_week_nights</a:t>
            </a:r>
            <a:r>
              <a:rPr lang="en-US" b="1" dirty="0"/>
              <a:t> </a:t>
            </a:r>
            <a:r>
              <a:rPr lang="en-US" dirty="0"/>
              <a:t>: Number of week nights.</a:t>
            </a:r>
          </a:p>
          <a:p>
            <a:pPr marL="285750" indent="-285750">
              <a:buFont typeface="Arial" panose="020B0604020202020204" pitchFamily="34" charset="0"/>
              <a:buChar char="•"/>
            </a:pPr>
            <a:r>
              <a:rPr lang="en-US" b="1" dirty="0"/>
              <a:t>adults </a:t>
            </a:r>
            <a:r>
              <a:rPr lang="en-US" dirty="0"/>
              <a:t>: Number of adults.</a:t>
            </a:r>
          </a:p>
          <a:p>
            <a:pPr marL="285750" indent="-285750">
              <a:buFont typeface="Arial" panose="020B0604020202020204" pitchFamily="34" charset="0"/>
              <a:buChar char="•"/>
            </a:pPr>
            <a:r>
              <a:rPr lang="en-US" b="1" dirty="0"/>
              <a:t>children </a:t>
            </a:r>
            <a:r>
              <a:rPr lang="en-US" dirty="0"/>
              <a:t>: Number of children.</a:t>
            </a:r>
          </a:p>
          <a:p>
            <a:pPr marL="285750" indent="-285750">
              <a:buFont typeface="Arial" panose="020B0604020202020204" pitchFamily="34" charset="0"/>
              <a:buChar char="•"/>
            </a:pPr>
            <a:r>
              <a:rPr lang="en-US" b="1" dirty="0"/>
              <a:t>babies</a:t>
            </a:r>
            <a:r>
              <a:rPr lang="en-US" dirty="0"/>
              <a:t> : Number of babies.</a:t>
            </a:r>
          </a:p>
          <a:p>
            <a:pPr marL="285750" indent="-285750">
              <a:buFont typeface="Arial" panose="020B0604020202020204" pitchFamily="34" charset="0"/>
              <a:buChar char="•"/>
            </a:pPr>
            <a:r>
              <a:rPr lang="en-US" b="1" dirty="0"/>
              <a:t>meal</a:t>
            </a:r>
            <a:r>
              <a:rPr lang="en-US" dirty="0"/>
              <a:t> : Type of meal booked.</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28592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63500" y="49578"/>
            <a:ext cx="9232900" cy="4493538"/>
          </a:xfrm>
          <a:prstGeom prst="rect">
            <a:avLst/>
          </a:prstGeom>
          <a:noFill/>
        </p:spPr>
        <p:txBody>
          <a:bodyPr wrap="square">
            <a:spAutoFit/>
          </a:bodyPr>
          <a:lstStyle/>
          <a:p>
            <a:pPr algn="ctr"/>
            <a:r>
              <a:rPr lang="en-US" sz="2800" b="1" dirty="0">
                <a:solidFill>
                  <a:schemeClr val="tx1"/>
                </a:solidFill>
              </a:rPr>
              <a:t>Data Collection And Understanding</a:t>
            </a:r>
            <a:endParaRPr lang="en-US" sz="2000" b="1" dirty="0">
              <a:solidFill>
                <a:schemeClr val="tx1"/>
              </a:solidFill>
            </a:endParaRPr>
          </a:p>
          <a:p>
            <a:pPr marL="342900" indent="-342900">
              <a:buFont typeface="Arial" panose="020B0604020202020204" pitchFamily="34" charset="0"/>
              <a:buChar char="•"/>
            </a:pPr>
            <a:endParaRPr lang="en-US" sz="2000" b="1" dirty="0"/>
          </a:p>
          <a:p>
            <a:pPr marL="285750" indent="-285750">
              <a:buFont typeface="Arial" panose="020B0604020202020204" pitchFamily="34" charset="0"/>
              <a:buChar char="•"/>
            </a:pPr>
            <a:r>
              <a:rPr lang="en-US" b="1" dirty="0"/>
              <a:t>country</a:t>
            </a:r>
            <a:r>
              <a:rPr lang="en-US" dirty="0"/>
              <a:t> : Country of origin. </a:t>
            </a:r>
          </a:p>
          <a:p>
            <a:pPr marL="285750" indent="-285750">
              <a:buFont typeface="Arial" panose="020B0604020202020204" pitchFamily="34" charset="0"/>
              <a:buChar char="•"/>
            </a:pPr>
            <a:r>
              <a:rPr lang="en-IN" b="1" dirty="0" err="1"/>
              <a:t>market_segment</a:t>
            </a:r>
            <a:r>
              <a:rPr lang="en-IN" b="1" dirty="0"/>
              <a:t> </a:t>
            </a:r>
            <a:r>
              <a:rPr lang="en-IN" dirty="0"/>
              <a:t>: Market segment designation. (TA/TO) .</a:t>
            </a:r>
          </a:p>
          <a:p>
            <a:pPr marL="285750" indent="-285750">
              <a:buFont typeface="Arial" panose="020B0604020202020204" pitchFamily="34" charset="0"/>
              <a:buChar char="•"/>
            </a:pPr>
            <a:r>
              <a:rPr lang="en-IN" b="1" dirty="0" err="1"/>
              <a:t>distribution_channel</a:t>
            </a:r>
            <a:r>
              <a:rPr lang="en-IN" b="1" dirty="0"/>
              <a:t> </a:t>
            </a:r>
            <a:r>
              <a:rPr lang="en-IN" dirty="0"/>
              <a:t>: Booking distribution channel.(T/A/TO). </a:t>
            </a:r>
          </a:p>
          <a:p>
            <a:pPr marL="285750" indent="-285750">
              <a:buFont typeface="Arial" panose="020B0604020202020204" pitchFamily="34" charset="0"/>
              <a:buChar char="•"/>
            </a:pPr>
            <a:r>
              <a:rPr lang="en-US" b="1" dirty="0" err="1"/>
              <a:t>is_repeated_guest</a:t>
            </a:r>
            <a:r>
              <a:rPr lang="en-US" b="1" dirty="0"/>
              <a:t> </a:t>
            </a:r>
            <a:r>
              <a:rPr lang="en-US" dirty="0"/>
              <a:t>: is a repeated guest (1) or not (0).</a:t>
            </a:r>
          </a:p>
          <a:p>
            <a:pPr marL="285750" indent="-285750">
              <a:buFont typeface="Arial" panose="020B0604020202020204" pitchFamily="34" charset="0"/>
              <a:buChar char="•"/>
            </a:pPr>
            <a:r>
              <a:rPr lang="en-US" b="1" dirty="0" err="1"/>
              <a:t>previous</a:t>
            </a:r>
            <a:r>
              <a:rPr lang="en-US" dirty="0" err="1"/>
              <a:t>_</a:t>
            </a:r>
            <a:r>
              <a:rPr lang="en-US" b="1" dirty="0" err="1"/>
              <a:t>cancellations</a:t>
            </a:r>
            <a:r>
              <a:rPr lang="en-US" dirty="0"/>
              <a:t> : Number of previous bookings that were cancelled by the customer prior to the current booking.</a:t>
            </a:r>
          </a:p>
          <a:p>
            <a:pPr marL="285750" indent="-285750">
              <a:buFont typeface="Arial" panose="020B0604020202020204" pitchFamily="34" charset="0"/>
              <a:buChar char="•"/>
            </a:pPr>
            <a:r>
              <a:rPr lang="en-US" b="1" dirty="0" err="1"/>
              <a:t>previous_bookings_not_canceled</a:t>
            </a:r>
            <a:r>
              <a:rPr lang="en-US" dirty="0"/>
              <a:t> : Number of previous bookings not cancelled by the customer prior to the </a:t>
            </a:r>
          </a:p>
          <a:p>
            <a:r>
              <a:rPr lang="en-US" dirty="0"/>
              <a:t>      current booking.</a:t>
            </a:r>
          </a:p>
          <a:p>
            <a:pPr marL="285750" indent="-285750">
              <a:buFont typeface="Arial" panose="020B0604020202020204" pitchFamily="34" charset="0"/>
              <a:buChar char="•"/>
            </a:pPr>
            <a:r>
              <a:rPr lang="en-US" b="1" dirty="0" err="1"/>
              <a:t>reserved_room_type</a:t>
            </a:r>
            <a:r>
              <a:rPr lang="en-US" b="1" dirty="0"/>
              <a:t> </a:t>
            </a:r>
            <a:r>
              <a:rPr lang="en-US" dirty="0"/>
              <a:t>: Code of room type reserved. </a:t>
            </a:r>
          </a:p>
          <a:p>
            <a:pPr marL="285750" indent="-285750">
              <a:buFont typeface="Arial" panose="020B0604020202020204" pitchFamily="34" charset="0"/>
              <a:buChar char="•"/>
            </a:pPr>
            <a:r>
              <a:rPr lang="en-US" b="1" dirty="0" err="1"/>
              <a:t>assigned_room_type</a:t>
            </a:r>
            <a:r>
              <a:rPr lang="en-US" b="1" dirty="0"/>
              <a:t> </a:t>
            </a:r>
            <a:r>
              <a:rPr lang="en-US" dirty="0"/>
              <a:t>: Code for the type of room assigned to the booking. </a:t>
            </a:r>
          </a:p>
          <a:p>
            <a:pPr marL="285750" indent="-285750">
              <a:buFont typeface="Arial" panose="020B0604020202020204" pitchFamily="34" charset="0"/>
              <a:buChar char="•"/>
            </a:pPr>
            <a:r>
              <a:rPr lang="en-US" b="1" dirty="0" err="1"/>
              <a:t>booking_changes</a:t>
            </a:r>
            <a:r>
              <a:rPr lang="en-US" b="1" dirty="0"/>
              <a:t> </a:t>
            </a:r>
            <a:r>
              <a:rPr lang="en-US" dirty="0"/>
              <a:t>: Number of changes made to the booking from the moment the booking was entered on  the PMS until the moment of check-in or cancellation.</a:t>
            </a:r>
          </a:p>
          <a:p>
            <a:pPr marL="285750" indent="-285750">
              <a:buFont typeface="Arial" panose="020B0604020202020204" pitchFamily="34" charset="0"/>
              <a:buChar char="•"/>
            </a:pPr>
            <a:r>
              <a:rPr lang="en-US" b="1" dirty="0" err="1"/>
              <a:t>deposit</a:t>
            </a:r>
            <a:r>
              <a:rPr lang="en-US" dirty="0" err="1"/>
              <a:t>_</a:t>
            </a:r>
            <a:r>
              <a:rPr lang="en-US" b="1" dirty="0" err="1"/>
              <a:t>type</a:t>
            </a:r>
            <a:r>
              <a:rPr lang="en-US" dirty="0"/>
              <a:t> : No Deposit, Non Refund , Refundable.</a:t>
            </a:r>
          </a:p>
          <a:p>
            <a:pPr marL="285750" indent="-285750">
              <a:buFont typeface="Arial" panose="020B0604020202020204" pitchFamily="34" charset="0"/>
              <a:buChar char="•"/>
            </a:pPr>
            <a:r>
              <a:rPr lang="en-US" b="1" dirty="0"/>
              <a:t>agent</a:t>
            </a:r>
            <a:r>
              <a:rPr lang="en-US" dirty="0"/>
              <a:t> : ID of the travel agency that made the booking.</a:t>
            </a:r>
          </a:p>
          <a:p>
            <a:pPr marL="285750" indent="-285750">
              <a:buFont typeface="Arial" panose="020B0604020202020204" pitchFamily="34" charset="0"/>
              <a:buChar char="•"/>
            </a:pPr>
            <a:r>
              <a:rPr lang="en-US" b="1" dirty="0"/>
              <a:t>company</a:t>
            </a:r>
            <a:r>
              <a:rPr lang="en-US" dirty="0"/>
              <a:t> : ID of the company/entity that made the booking. </a:t>
            </a:r>
          </a:p>
          <a:p>
            <a:pPr marL="285750" indent="-285750">
              <a:buFont typeface="Arial" panose="020B0604020202020204" pitchFamily="34" charset="0"/>
              <a:buChar char="•"/>
            </a:pPr>
            <a:r>
              <a:rPr lang="en-US" b="1" dirty="0" err="1"/>
              <a:t>days_in_waiting_list</a:t>
            </a:r>
            <a:r>
              <a:rPr lang="en-US" b="1" dirty="0"/>
              <a:t> </a:t>
            </a:r>
            <a:r>
              <a:rPr lang="en-US" dirty="0"/>
              <a:t>: Number of days the booking was in the waiting list before it was confirmed to the customer.</a:t>
            </a:r>
          </a:p>
        </p:txBody>
      </p:sp>
    </p:spTree>
    <p:extLst>
      <p:ext uri="{BB962C8B-B14F-4D97-AF65-F5344CB8AC3E}">
        <p14:creationId xmlns:p14="http://schemas.microsoft.com/office/powerpoint/2010/main" val="347264414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3229</TotalTime>
  <Words>2206</Words>
  <Application>Microsoft Office PowerPoint</Application>
  <PresentationFormat>On-screen Show (16:9)</PresentationFormat>
  <Paragraphs>278</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Montserrat</vt:lpstr>
      <vt:lpstr>Helvetica Neue</vt:lpstr>
      <vt:lpstr>Arial</vt:lpstr>
      <vt:lpstr>inter-regular</vt:lpstr>
      <vt:lpstr>Wingdings</vt:lpstr>
      <vt:lpstr>Simple Light</vt:lpstr>
      <vt:lpstr>                 Capstone Project Hotel Booking Analysis    Done By: Akshada Phunde Amisha Kapse Bhojraj Jadhav Shubham Chougule  </vt:lpstr>
      <vt:lpstr>   </vt:lpstr>
      <vt:lpstr>   </vt:lpstr>
      <vt:lpstr> </vt:lpstr>
      <vt:lpstr>   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We will be using the data available to analyze the factors affecting the hotel bookings. These factors can be used for reporting the trends and predict the future bookings.                                               The overall goal of data analysis is to track patterns at your property and set yourself up to make accurate predictions.                                                                                                                        In turn you can plan and strategy towards your ultimate desire: increased revenue. </vt:lpstr>
      <vt:lpstr>   </vt:lpstr>
      <vt:lpstr> Work Flow</vt:lpstr>
      <vt:lpstr>   </vt:lpstr>
      <vt:lpstr>   </vt:lpstr>
      <vt:lpstr>Data Collection And Understanding</vt:lpstr>
      <vt:lpstr>   </vt:lpstr>
      <vt:lpstr>   </vt:lpstr>
      <vt:lpstr>Data Preprocessing and Exploration </vt:lpstr>
      <vt:lpstr>   </vt:lpstr>
      <vt:lpstr>PowerPoint Presentation</vt:lpstr>
      <vt:lpstr>Parking And Customer Type Analysis</vt:lpstr>
      <vt:lpstr>   </vt:lpstr>
      <vt:lpstr>Booking Analysis </vt:lpstr>
      <vt:lpstr>   </vt:lpstr>
      <vt:lpstr>   </vt:lpstr>
      <vt:lpstr>   </vt:lpstr>
      <vt:lpstr>   </vt:lpstr>
      <vt:lpstr>Average Daily Rate Analysis</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Done By:  </dc:title>
  <dc:creator>Akash Phunde</dc:creator>
  <cp:lastModifiedBy>Amisha</cp:lastModifiedBy>
  <cp:revision>13</cp:revision>
  <dcterms:modified xsi:type="dcterms:W3CDTF">2022-11-22T12:13:03Z</dcterms:modified>
</cp:coreProperties>
</file>