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C05D11-81C4-4C84-A7C9-929C15F2CB27}">
  <a:tblStyle styleId="{90C05D11-81C4-4C84-A7C9-929C15F2C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892025570"/>
              </p:ext>
            </p:extLst>
          </p:nvPr>
        </p:nvGraphicFramePr>
        <p:xfrm>
          <a:off x="157113" y="550375"/>
          <a:ext cx="8804550" cy="4099970"/>
        </p:xfrm>
        <a:graphic>
          <a:graphicData uri="http://schemas.openxmlformats.org/drawingml/2006/table">
            <a:tbl>
              <a:tblPr>
                <a:noFill/>
                <a:tableStyleId>{90C05D11-81C4-4C84-A7C9-929C15F2CB27}</a:tableStyleId>
              </a:tblPr>
              <a:tblGrid>
                <a:gridCol w="20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dirty="0" smtClean="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b="1" dirty="0" smtClean="0"/>
                        <a:t>Owner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dirty="0" smtClean="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b="1" dirty="0" smtClean="0"/>
                        <a:t>Director of Operations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dirty="0" smtClean="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b="1" dirty="0" smtClean="0"/>
                        <a:t>Executive Chef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dirty="0" smtClean="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b="1" dirty="0" smtClean="0"/>
                        <a:t>General Manager (North)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dirty="0" smtClean="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b="1" dirty="0" smtClean="0"/>
                        <a:t>General Manager (Downtown)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dirty="0" smtClean="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b="1" dirty="0" smtClean="0"/>
                        <a:t>General Manager (Waterfront)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dirty="0" smtClean="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b="1" dirty="0" smtClean="0"/>
                        <a:t>Kitchen Manager (North)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dirty="0" smtClean="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b="1" dirty="0" smtClean="0"/>
                        <a:t>Kitchen Manager (Downtown)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dirty="0" err="1" smtClean="0">
                          <a:solidFill>
                            <a:srgbClr val="666666"/>
                          </a:solidFill>
                        </a:rPr>
                        <a:t>Seydou</a:t>
                      </a:r>
                      <a:r>
                        <a:rPr lang="en-MY" sz="1050" dirty="0" smtClean="0">
                          <a:solidFill>
                            <a:srgbClr val="666666"/>
                          </a:solidFill>
                        </a:rPr>
                        <a:t> Diallo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50" b="1" dirty="0" smtClean="0"/>
                        <a:t>Restaurant Technology Consultant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7261963" y="3612367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Omar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Owner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3624864" y="173338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Deanna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Director of Operations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957767" y="108805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Carter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Exec. Chef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033412" y="1032909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Gilly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238802" y="1032909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Alex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981415" y="3005807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Zane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Kitchen Manager - North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220749" y="3009844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Larissa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Kitchen Manager - Downtown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173222" y="303958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Seydou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Restaurant Consultant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981415" y="3627242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Nia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General Manager - Waterfront</a:t>
            </a:r>
            <a:endParaRPr sz="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158</Words>
  <Application>Microsoft Office PowerPoint</Application>
  <PresentationFormat>On-screen Show (16:9)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Dennis</cp:lastModifiedBy>
  <cp:revision>19</cp:revision>
  <dcterms:modified xsi:type="dcterms:W3CDTF">2022-03-08T05:42:15Z</dcterms:modified>
</cp:coreProperties>
</file>