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e8aa0f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e8aa0f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e8aa0f6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e8aa0f6e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e8aa0f6e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e8aa0f6e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e8aa0f6e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e8aa0f6e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8aa0f6e7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8aa0f6e7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39025"/>
            <a:ext cx="8520600" cy="144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 smtClean="0">
                <a:solidFill>
                  <a:srgbClr val="0C7182"/>
                </a:solidFill>
              </a:rPr>
              <a:t>Tablet Test Launch Findings</a:t>
            </a:r>
            <a:endParaRPr sz="4200" b="1" dirty="0">
              <a:solidFill>
                <a:srgbClr val="0C718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881" y="332600"/>
            <a:ext cx="2720225" cy="2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514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Summary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i="1" dirty="0" smtClean="0"/>
              <a:t>The positive response using tablets got off with a good start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i="1" dirty="0" smtClean="0"/>
              <a:t>Long waiting times is still a problem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i="1" dirty="0" smtClean="0"/>
              <a:t>Food ordering can be improved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i="1" dirty="0" smtClean="0"/>
              <a:t>Payment checkout is quick, some want cash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i="1" dirty="0" smtClean="0"/>
              <a:t>Birthday Club and Newsletter signups good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5834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 smtClean="0"/>
              <a:t>Overview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smtClean="0"/>
              <a:t>Measured food order delivery and accuracy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smtClean="0"/>
              <a:t>Counted tablet smooth operation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smtClean="0"/>
              <a:t>Analysed customer experiences with tablet usage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i="1" dirty="0" smtClean="0"/>
              <a:t>Collected waiting time at the lobby area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i="1" dirty="0" smtClean="0"/>
              <a:t>Measured checkout times for payment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1"/>
          </p:nvPr>
        </p:nvSpPr>
        <p:spPr>
          <a:xfrm>
            <a:off x="311700" y="2032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Findings</a:t>
            </a:r>
            <a:endParaRPr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99" y="874568"/>
            <a:ext cx="5753100" cy="383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687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</a:t>
            </a:r>
            <a:r>
              <a:rPr lang="en" i="1" dirty="0" smtClean="0"/>
              <a:t>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i="1" dirty="0" smtClean="0"/>
              <a:t>Improvement Needed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i="1" dirty="0" smtClean="0"/>
              <a:t>Lobby waiting times need to be reduced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i="1" dirty="0" smtClean="0"/>
              <a:t>Recommendation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i="1" dirty="0" smtClean="0"/>
              <a:t>Front and back staff teamwork to resolve it</a:t>
            </a:r>
            <a:endParaRPr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78750" y="75450"/>
            <a:ext cx="8986500" cy="4992600"/>
          </a:xfrm>
          <a:prstGeom prst="rect">
            <a:avLst/>
          </a:prstGeom>
          <a:noFill/>
          <a:ln w="76200" cap="flat" cmpd="sng">
            <a:solidFill>
              <a:srgbClr val="0C71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03249"/>
            <a:ext cx="8520600" cy="456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Next </a:t>
            </a:r>
            <a:r>
              <a:rPr lang="en" i="1" dirty="0" smtClean="0"/>
              <a:t>Steps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i="1" dirty="0"/>
          </a:p>
          <a:p>
            <a:pPr marL="0" lvl="0" indent="0" algn="l"/>
            <a:r>
              <a:rPr lang="en-US" b="1" i="1" dirty="0"/>
              <a:t>Improvement Needed</a:t>
            </a:r>
          </a:p>
          <a:p>
            <a:pPr marL="0" lvl="0" indent="0" algn="l"/>
            <a:endParaRPr lang="en-US" i="1" dirty="0"/>
          </a:p>
          <a:p>
            <a:pPr marL="0" lvl="0" indent="0" algn="l"/>
            <a:r>
              <a:rPr lang="en-US" i="1" dirty="0" smtClean="0"/>
              <a:t>Modes of payment: Card and cash</a:t>
            </a:r>
            <a:endParaRPr lang="en-US" i="1" dirty="0"/>
          </a:p>
          <a:p>
            <a:pPr marL="0" lvl="0" indent="0" algn="l"/>
            <a:endParaRPr lang="en-US" i="1" dirty="0"/>
          </a:p>
          <a:p>
            <a:pPr marL="0" lvl="0" indent="0" algn="l"/>
            <a:r>
              <a:rPr lang="en-US" b="1" i="1" dirty="0"/>
              <a:t>Recommendation</a:t>
            </a:r>
          </a:p>
          <a:p>
            <a:pPr marL="0" lvl="0" indent="0" algn="l"/>
            <a:endParaRPr lang="en-US" i="1" dirty="0"/>
          </a:p>
          <a:p>
            <a:pPr marL="0" lvl="0" indent="0" algn="l"/>
            <a:r>
              <a:rPr lang="en-US" i="1" dirty="0" smtClean="0"/>
              <a:t>Menu option inside tablet for customers </a:t>
            </a:r>
            <a:r>
              <a:rPr lang="en-US" i="1" smtClean="0"/>
              <a:t>to choose</a:t>
            </a:r>
            <a:endParaRPr lang="en-U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112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Tablet Test Launch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Tablet Test Launch Findings</dc:title>
  <cp:lastModifiedBy>Dennis</cp:lastModifiedBy>
  <cp:revision>13</cp:revision>
  <dcterms:modified xsi:type="dcterms:W3CDTF">2022-03-10T07:09:38Z</dcterms:modified>
</cp:coreProperties>
</file>