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BBA67-36C7-460D-9CDF-27C5084D6082}">
  <a:tblStyle styleId="{8B2BBA67-36C7-460D-9CDF-27C5084D6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4"/>
            <a:ext cx="7688700" cy="333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" sz="1200" b="1" dirty="0" smtClean="0">
                <a:latin typeface="Arial"/>
                <a:ea typeface="Arial"/>
                <a:cs typeface="Arial"/>
                <a:sym typeface="Arial"/>
              </a:rPr>
              <a:t>Vision</a:t>
            </a:r>
          </a:p>
          <a:p>
            <a:pPr marL="285750" indent="-285750">
              <a:spcAft>
                <a:spcPts val="1200"/>
              </a:spcAft>
            </a:pPr>
            <a:r>
              <a:rPr lang="en" sz="1200" dirty="0" smtClean="0">
                <a:latin typeface="Arial"/>
                <a:ea typeface="Arial"/>
                <a:cs typeface="Arial"/>
                <a:sym typeface="Arial"/>
              </a:rPr>
              <a:t>Innovation using Tablets to order food, increase guest turnover and reduced food waste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sz="1200" b="1" dirty="0" smtClean="0">
                <a:latin typeface="Arial"/>
                <a:ea typeface="Arial"/>
                <a:cs typeface="Arial"/>
                <a:sym typeface="Arial"/>
              </a:rPr>
              <a:t>Key Accomplishments</a:t>
            </a:r>
            <a:endParaRPr lang="en" sz="1200" b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Aft>
                <a:spcPts val="1200"/>
              </a:spcAft>
            </a:pPr>
            <a:r>
              <a:rPr lang="en" sz="1200" dirty="0" smtClean="0">
                <a:latin typeface="Arial"/>
                <a:ea typeface="Arial"/>
                <a:cs typeface="Arial"/>
                <a:sym typeface="Arial"/>
              </a:rPr>
              <a:t>86% satisfaction of tablet usage by customers</a:t>
            </a:r>
          </a:p>
          <a:p>
            <a:pPr marL="285750" indent="-285750">
              <a:spcAft>
                <a:spcPts val="1200"/>
              </a:spcAft>
            </a:pPr>
            <a:r>
              <a:rPr lang="en" sz="1200" dirty="0" smtClean="0">
                <a:latin typeface="Arial"/>
                <a:ea typeface="Arial"/>
                <a:cs typeface="Arial"/>
                <a:sym typeface="Arial"/>
              </a:rPr>
              <a:t>Revenue increased by $10000 post launch after 3 months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sz="1200" b="1" dirty="0" smtClean="0">
                <a:latin typeface="Arial"/>
                <a:ea typeface="Arial"/>
                <a:cs typeface="Arial"/>
                <a:sym typeface="Arial"/>
              </a:rPr>
              <a:t>Lessons </a:t>
            </a:r>
            <a:r>
              <a:rPr lang="en" sz="1200" b="1" dirty="0" smtClean="0">
                <a:latin typeface="Arial"/>
                <a:ea typeface="Arial"/>
                <a:cs typeface="Arial"/>
                <a:sym typeface="Arial"/>
              </a:rPr>
              <a:t>learned</a:t>
            </a:r>
          </a:p>
          <a:p>
            <a:pPr marL="171450" indent="-171450">
              <a:spcAft>
                <a:spcPts val="1200"/>
              </a:spcAft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 smtClean="0">
                <a:latin typeface="Arial"/>
                <a:ea typeface="Arial"/>
                <a:cs typeface="Arial"/>
                <a:sym typeface="Arial"/>
              </a:rPr>
              <a:t>Factoring in delays and changes </a:t>
            </a:r>
            <a:r>
              <a:rPr lang="en" sz="1200" smtClean="0">
                <a:latin typeface="Arial"/>
                <a:ea typeface="Arial"/>
                <a:cs typeface="Arial"/>
                <a:sym typeface="Arial"/>
              </a:rPr>
              <a:t>in tablet deliveries and contracts is crucial</a:t>
            </a:r>
            <a:endParaRPr lang="en" sz="1200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" sz="1200" b="1" dirty="0" smtClean="0">
                <a:latin typeface="Arial"/>
                <a:ea typeface="Arial"/>
                <a:cs typeface="Arial"/>
                <a:sym typeface="Arial"/>
              </a:rPr>
              <a:t>Next Steps</a:t>
            </a:r>
          </a:p>
          <a:p>
            <a:pPr marL="285750" indent="-285750">
              <a:spcAft>
                <a:spcPts val="1200"/>
              </a:spcAft>
            </a:pPr>
            <a:r>
              <a:rPr lang="en-MY" sz="1200" dirty="0">
                <a:latin typeface="Arial"/>
                <a:ea typeface="Arial"/>
                <a:cs typeface="Arial"/>
                <a:sym typeface="Arial"/>
              </a:rPr>
              <a:t>Expand tablet </a:t>
            </a:r>
            <a:r>
              <a:rPr lang="en-MY" sz="1200" dirty="0" smtClean="0">
                <a:latin typeface="Arial"/>
                <a:ea typeface="Arial"/>
                <a:cs typeface="Arial"/>
                <a:sym typeface="Arial"/>
              </a:rPr>
              <a:t>features</a:t>
            </a:r>
          </a:p>
          <a:p>
            <a:pPr marL="285750" indent="-285750">
              <a:spcAft>
                <a:spcPts val="1200"/>
              </a:spcAft>
            </a:pPr>
            <a:r>
              <a:rPr lang="en-MY" sz="1200" dirty="0">
                <a:latin typeface="Arial"/>
                <a:ea typeface="Arial"/>
                <a:cs typeface="Arial"/>
                <a:sym typeface="Arial"/>
              </a:rPr>
              <a:t>Implement tablets in more locations</a:t>
            </a:r>
          </a:p>
          <a:p>
            <a:pPr marL="285750" indent="-285750">
              <a:spcAft>
                <a:spcPts val="1200"/>
              </a:spcAft>
            </a:pPr>
            <a:endParaRPr lang="en-MY" sz="12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spcAft>
                <a:spcPts val="1200"/>
              </a:spcAft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{8B2BBA67-36C7-460D-9CDF-27C5084D6082}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Implement tablets in more locations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Expand tablet features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Q4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712</Words>
  <Application>Microsoft Office PowerPoint</Application>
  <PresentationFormat>On-screen Show (16:9)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dc:creator>Dennis</dc:creator>
  <cp:lastModifiedBy>Dennis</cp:lastModifiedBy>
  <cp:revision>6</cp:revision>
  <dcterms:modified xsi:type="dcterms:W3CDTF">2022-03-10T13:04:03Z</dcterms:modified>
</cp:coreProperties>
</file>