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86F1A17-3B49-4A72-B587-6AD47AAA40F7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D6E6D12-0A7A-4440-B508-FAFB15D90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5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1A17-3B49-4A72-B587-6AD47AAA40F7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6D12-0A7A-4440-B508-FAFB15D90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7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1A17-3B49-4A72-B587-6AD47AAA40F7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6D12-0A7A-4440-B508-FAFB15D90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74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1A17-3B49-4A72-B587-6AD47AAA40F7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6D12-0A7A-4440-B508-FAFB15D90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73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1A17-3B49-4A72-B587-6AD47AAA40F7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6D12-0A7A-4440-B508-FAFB15D90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32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1A17-3B49-4A72-B587-6AD47AAA40F7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6D12-0A7A-4440-B508-FAFB15D90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31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1A17-3B49-4A72-B587-6AD47AAA40F7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6D12-0A7A-4440-B508-FAFB15D90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48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1A17-3B49-4A72-B587-6AD47AAA40F7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6D12-0A7A-4440-B508-FAFB15D90C0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457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1A17-3B49-4A72-B587-6AD47AAA40F7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6D12-0A7A-4440-B508-FAFB15D90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1A17-3B49-4A72-B587-6AD47AAA40F7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6D12-0A7A-4440-B508-FAFB15D90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9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1A17-3B49-4A72-B587-6AD47AAA40F7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6D12-0A7A-4440-B508-FAFB15D90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7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1A17-3B49-4A72-B587-6AD47AAA40F7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6D12-0A7A-4440-B508-FAFB15D90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6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1A17-3B49-4A72-B587-6AD47AAA40F7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6D12-0A7A-4440-B508-FAFB15D90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6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1A17-3B49-4A72-B587-6AD47AAA40F7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6D12-0A7A-4440-B508-FAFB15D90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8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1A17-3B49-4A72-B587-6AD47AAA40F7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6D12-0A7A-4440-B508-FAFB15D90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1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1A17-3B49-4A72-B587-6AD47AAA40F7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6D12-0A7A-4440-B508-FAFB15D90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6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1A17-3B49-4A72-B587-6AD47AAA40F7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6D12-0A7A-4440-B508-FAFB15D90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4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6F1A17-3B49-4A72-B587-6AD47AAA40F7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6E6D12-0A7A-4440-B508-FAFB15D90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96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DE56CF-7D83-439F-81A9-3E60A94BC8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4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A33059-6E95-46E5-8C46-C1FFF0FE0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Project Asclepius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5A839-4CD8-45B1-AB0E-76FDCFB35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/>
              <a:t>-</a:t>
            </a:r>
            <a:r>
              <a:rPr lang="en-US" sz="2000" dirty="0" err="1"/>
              <a:t>Amisha</a:t>
            </a:r>
            <a:r>
              <a:rPr lang="en-US" sz="2000" dirty="0"/>
              <a:t> Pai</a:t>
            </a:r>
          </a:p>
          <a:p>
            <a:pPr algn="l"/>
            <a:r>
              <a:rPr lang="en-US" sz="2000" dirty="0"/>
              <a:t>  Anurag </a:t>
            </a:r>
            <a:r>
              <a:rPr lang="en-US" sz="2000" dirty="0" err="1"/>
              <a:t>Mallya</a:t>
            </a:r>
            <a:endParaRPr lang="en-US" sz="2000" dirty="0"/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Vedanth</a:t>
            </a:r>
            <a:r>
              <a:rPr lang="en-US" sz="2000" dirty="0"/>
              <a:t> Dinesh</a:t>
            </a:r>
          </a:p>
        </p:txBody>
      </p:sp>
    </p:spTree>
    <p:extLst>
      <p:ext uri="{BB962C8B-B14F-4D97-AF65-F5344CB8AC3E}">
        <p14:creationId xmlns:p14="http://schemas.microsoft.com/office/powerpoint/2010/main" val="2290231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2B04-FFD2-4C9C-8315-5559EB283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3879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The Novel Coronavirus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527F3F34-B6F7-4EEB-9239-4378554ED0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7929" r="27291" b="1"/>
          <a:stretch/>
        </p:blipFill>
        <p:spPr>
          <a:xfrm>
            <a:off x="4501341" y="0"/>
            <a:ext cx="866851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4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{7D5ABDF0-298B-484B-A345-7C83964EACB0}tf10001076</Template>
  <TotalTime>639</TotalTime>
  <Words>14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Project Asclepius </vt:lpstr>
      <vt:lpstr>The Novel Coronavirus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Asclepius </dc:title>
  <dc:creator>Dinesh Manjunath</dc:creator>
  <cp:lastModifiedBy>Vijaya.BhatK</cp:lastModifiedBy>
  <cp:revision>10</cp:revision>
  <dcterms:created xsi:type="dcterms:W3CDTF">2020-11-18T09:11:51Z</dcterms:created>
  <dcterms:modified xsi:type="dcterms:W3CDTF">2020-11-19T15:49:19Z</dcterms:modified>
</cp:coreProperties>
</file>