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9" r:id="rId1"/>
  </p:sldMasterIdLst>
  <p:notesMasterIdLst>
    <p:notesMasterId r:id="rId16"/>
  </p:notesMasterIdLst>
  <p:sldIdLst>
    <p:sldId id="260" r:id="rId2"/>
    <p:sldId id="261" r:id="rId3"/>
    <p:sldId id="257" r:id="rId4"/>
    <p:sldId id="268" r:id="rId5"/>
    <p:sldId id="269" r:id="rId6"/>
    <p:sldId id="256" r:id="rId7"/>
    <p:sldId id="270" r:id="rId8"/>
    <p:sldId id="271" r:id="rId9"/>
    <p:sldId id="275" r:id="rId10"/>
    <p:sldId id="272" r:id="rId11"/>
    <p:sldId id="276" r:id="rId12"/>
    <p:sldId id="274" r:id="rId13"/>
    <p:sldId id="277"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876" y="13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4D0822-3590-4273-8655-CF4205DB647E}" type="datetimeFigureOut">
              <a:rPr lang="en-US" smtClean="0"/>
              <a:pPr/>
              <a:t>3/11/2018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E3A648-7663-4E06-B0C6-16B63FFF4E38}" type="slidenum">
              <a:rPr lang="en-US" smtClean="0"/>
              <a:pPr/>
              <a:t>‹#›</a:t>
            </a:fld>
            <a:endParaRPr lang="en-US"/>
          </a:p>
        </p:txBody>
      </p:sp>
    </p:spTree>
    <p:extLst>
      <p:ext uri="{BB962C8B-B14F-4D97-AF65-F5344CB8AC3E}">
        <p14:creationId xmlns:p14="http://schemas.microsoft.com/office/powerpoint/2010/main" val="1543195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E3A648-7663-4E06-B0C6-16B63FFF4E38}" type="slidenum">
              <a:rPr lang="en-US" smtClean="0"/>
              <a:pPr/>
              <a:t>6</a:t>
            </a:fld>
            <a:endParaRPr lang="en-US"/>
          </a:p>
        </p:txBody>
      </p:sp>
    </p:spTree>
    <p:extLst>
      <p:ext uri="{BB962C8B-B14F-4D97-AF65-F5344CB8AC3E}">
        <p14:creationId xmlns:p14="http://schemas.microsoft.com/office/powerpoint/2010/main" val="3309882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E3A648-7663-4E06-B0C6-16B63FFF4E38}" type="slidenum">
              <a:rPr lang="en-US" smtClean="0"/>
              <a:pPr/>
              <a:t>12</a:t>
            </a:fld>
            <a:endParaRPr lang="en-US"/>
          </a:p>
        </p:txBody>
      </p:sp>
    </p:spTree>
    <p:extLst>
      <p:ext uri="{BB962C8B-B14F-4D97-AF65-F5344CB8AC3E}">
        <p14:creationId xmlns:p14="http://schemas.microsoft.com/office/powerpoint/2010/main" val="503589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FF834FB-9774-4F6E-8803-C474A6E77BF1}" type="datetimeFigureOut">
              <a:rPr lang="en-US" smtClean="0"/>
              <a:pPr/>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69BBA-49AA-429D-A941-B28D608EECA3}" type="slidenum">
              <a:rPr lang="en-US" smtClean="0"/>
              <a:pPr/>
              <a:t>‹#›</a:t>
            </a:fld>
            <a:endParaRPr lang="en-US"/>
          </a:p>
        </p:txBody>
      </p:sp>
    </p:spTree>
    <p:extLst>
      <p:ext uri="{BB962C8B-B14F-4D97-AF65-F5344CB8AC3E}">
        <p14:creationId xmlns:p14="http://schemas.microsoft.com/office/powerpoint/2010/main" val="1408348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FF834FB-9774-4F6E-8803-C474A6E77BF1}" type="datetimeFigureOut">
              <a:rPr lang="en-US" smtClean="0"/>
              <a:pPr/>
              <a:t>3/11/2018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69BBA-49AA-429D-A941-B28D608EECA3}" type="slidenum">
              <a:rPr lang="en-US" smtClean="0"/>
              <a:pPr/>
              <a:t>‹#›</a:t>
            </a:fld>
            <a:endParaRPr lang="en-US"/>
          </a:p>
        </p:txBody>
      </p:sp>
    </p:spTree>
    <p:extLst>
      <p:ext uri="{BB962C8B-B14F-4D97-AF65-F5344CB8AC3E}">
        <p14:creationId xmlns:p14="http://schemas.microsoft.com/office/powerpoint/2010/main" val="1104334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2FF834FB-9774-4F6E-8803-C474A6E77BF1}" type="datetimeFigureOut">
              <a:rPr lang="en-US" smtClean="0"/>
              <a:pPr/>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69BBA-49AA-429D-A941-B28D608EECA3}" type="slidenum">
              <a:rPr lang="en-US" smtClean="0"/>
              <a:pPr/>
              <a:t>‹#›</a:t>
            </a:fld>
            <a:endParaRPr lang="en-US"/>
          </a:p>
        </p:txBody>
      </p:sp>
    </p:spTree>
    <p:extLst>
      <p:ext uri="{BB962C8B-B14F-4D97-AF65-F5344CB8AC3E}">
        <p14:creationId xmlns:p14="http://schemas.microsoft.com/office/powerpoint/2010/main" val="3137985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2FF834FB-9774-4F6E-8803-C474A6E77BF1}" type="datetimeFigureOut">
              <a:rPr lang="en-US" smtClean="0"/>
              <a:pPr/>
              <a:t>3/11/2018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69BBA-49AA-429D-A941-B28D608EECA3}" type="slidenum">
              <a:rPr lang="en-US" smtClean="0"/>
              <a:pPr/>
              <a:t>‹#›</a:t>
            </a:fld>
            <a:endParaRPr lang="en-US"/>
          </a:p>
        </p:txBody>
      </p:sp>
    </p:spTree>
    <p:extLst>
      <p:ext uri="{BB962C8B-B14F-4D97-AF65-F5344CB8AC3E}">
        <p14:creationId xmlns:p14="http://schemas.microsoft.com/office/powerpoint/2010/main" val="2799882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F834FB-9774-4F6E-8803-C474A6E77BF1}" type="datetimeFigureOut">
              <a:rPr lang="en-US" smtClean="0"/>
              <a:pPr/>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69BBA-49AA-429D-A941-B28D608EECA3}" type="slidenum">
              <a:rPr lang="en-US" smtClean="0"/>
              <a:pPr/>
              <a:t>‹#›</a:t>
            </a:fld>
            <a:endParaRPr lang="en-US"/>
          </a:p>
        </p:txBody>
      </p:sp>
    </p:spTree>
    <p:extLst>
      <p:ext uri="{BB962C8B-B14F-4D97-AF65-F5344CB8AC3E}">
        <p14:creationId xmlns:p14="http://schemas.microsoft.com/office/powerpoint/2010/main" val="20582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F834FB-9774-4F6E-8803-C474A6E77BF1}" type="datetimeFigureOut">
              <a:rPr lang="en-US" smtClean="0"/>
              <a:pPr/>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69BBA-49AA-429D-A941-B28D608EECA3}" type="slidenum">
              <a:rPr lang="en-US" smtClean="0"/>
              <a:pPr/>
              <a:t>‹#›</a:t>
            </a:fld>
            <a:endParaRPr lang="en-US"/>
          </a:p>
        </p:txBody>
      </p:sp>
    </p:spTree>
    <p:extLst>
      <p:ext uri="{BB962C8B-B14F-4D97-AF65-F5344CB8AC3E}">
        <p14:creationId xmlns:p14="http://schemas.microsoft.com/office/powerpoint/2010/main" val="3454891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F834FB-9774-4F6E-8803-C474A6E77BF1}" type="datetimeFigureOut">
              <a:rPr lang="en-US" smtClean="0"/>
              <a:pPr/>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69BBA-49AA-429D-A941-B28D608EECA3}" type="slidenum">
              <a:rPr lang="en-US" smtClean="0"/>
              <a:pPr/>
              <a:t>‹#›</a:t>
            </a:fld>
            <a:endParaRPr lang="en-US"/>
          </a:p>
        </p:txBody>
      </p:sp>
    </p:spTree>
    <p:extLst>
      <p:ext uri="{BB962C8B-B14F-4D97-AF65-F5344CB8AC3E}">
        <p14:creationId xmlns:p14="http://schemas.microsoft.com/office/powerpoint/2010/main" val="3689121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F834FB-9774-4F6E-8803-C474A6E77BF1}" type="datetimeFigureOut">
              <a:rPr lang="en-US" smtClean="0"/>
              <a:pPr/>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69BBA-49AA-429D-A941-B28D608EECA3}" type="slidenum">
              <a:rPr lang="en-US" smtClean="0"/>
              <a:pPr/>
              <a:t>‹#›</a:t>
            </a:fld>
            <a:endParaRPr lang="en-US"/>
          </a:p>
        </p:txBody>
      </p:sp>
    </p:spTree>
    <p:extLst>
      <p:ext uri="{BB962C8B-B14F-4D97-AF65-F5344CB8AC3E}">
        <p14:creationId xmlns:p14="http://schemas.microsoft.com/office/powerpoint/2010/main" val="3156955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FF834FB-9774-4F6E-8803-C474A6E77BF1}" type="datetimeFigureOut">
              <a:rPr lang="en-US" smtClean="0"/>
              <a:pPr/>
              <a:t>3/11/2018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69BBA-49AA-429D-A941-B28D608EECA3}" type="slidenum">
              <a:rPr lang="en-US" smtClean="0"/>
              <a:pPr/>
              <a:t>‹#›</a:t>
            </a:fld>
            <a:endParaRPr lang="en-US"/>
          </a:p>
        </p:txBody>
      </p:sp>
    </p:spTree>
    <p:extLst>
      <p:ext uri="{BB962C8B-B14F-4D97-AF65-F5344CB8AC3E}">
        <p14:creationId xmlns:p14="http://schemas.microsoft.com/office/powerpoint/2010/main" val="2363377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FF834FB-9774-4F6E-8803-C474A6E77BF1}" type="datetimeFigureOut">
              <a:rPr lang="en-US" smtClean="0"/>
              <a:pPr/>
              <a:t>3/11/2018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69BBA-49AA-429D-A941-B28D608EECA3}" type="slidenum">
              <a:rPr lang="en-US" smtClean="0"/>
              <a:pPr/>
              <a:t>‹#›</a:t>
            </a:fld>
            <a:endParaRPr lang="en-US"/>
          </a:p>
        </p:txBody>
      </p:sp>
    </p:spTree>
    <p:extLst>
      <p:ext uri="{BB962C8B-B14F-4D97-AF65-F5344CB8AC3E}">
        <p14:creationId xmlns:p14="http://schemas.microsoft.com/office/powerpoint/2010/main" val="2987084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FF834FB-9774-4F6E-8803-C474A6E77BF1}" type="datetimeFigureOut">
              <a:rPr lang="en-US" smtClean="0"/>
              <a:pPr/>
              <a:t>3/11/2018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69BBA-49AA-429D-A941-B28D608EECA3}" type="slidenum">
              <a:rPr lang="en-US" smtClean="0"/>
              <a:pPr/>
              <a:t>‹#›</a:t>
            </a:fld>
            <a:endParaRPr lang="en-US"/>
          </a:p>
        </p:txBody>
      </p:sp>
    </p:spTree>
    <p:extLst>
      <p:ext uri="{BB962C8B-B14F-4D97-AF65-F5344CB8AC3E}">
        <p14:creationId xmlns:p14="http://schemas.microsoft.com/office/powerpoint/2010/main" val="133522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834FB-9774-4F6E-8803-C474A6E77BF1}" type="datetimeFigureOut">
              <a:rPr lang="en-US" smtClean="0"/>
              <a:pPr/>
              <a:t>3/11/2018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69BBA-49AA-429D-A941-B28D608EECA3}" type="slidenum">
              <a:rPr lang="en-US" smtClean="0"/>
              <a:pPr/>
              <a:t>‹#›</a:t>
            </a:fld>
            <a:endParaRPr lang="en-US"/>
          </a:p>
        </p:txBody>
      </p:sp>
    </p:spTree>
    <p:extLst>
      <p:ext uri="{BB962C8B-B14F-4D97-AF65-F5344CB8AC3E}">
        <p14:creationId xmlns:p14="http://schemas.microsoft.com/office/powerpoint/2010/main" val="3001932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FF834FB-9774-4F6E-8803-C474A6E77BF1}" type="datetimeFigureOut">
              <a:rPr lang="en-US" smtClean="0"/>
              <a:pPr/>
              <a:t>3/11/2018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69BBA-49AA-429D-A941-B28D608EECA3}" type="slidenum">
              <a:rPr lang="en-US" smtClean="0"/>
              <a:pPr/>
              <a:t>‹#›</a:t>
            </a:fld>
            <a:endParaRPr lang="en-US"/>
          </a:p>
        </p:txBody>
      </p:sp>
    </p:spTree>
    <p:extLst>
      <p:ext uri="{BB962C8B-B14F-4D97-AF65-F5344CB8AC3E}">
        <p14:creationId xmlns:p14="http://schemas.microsoft.com/office/powerpoint/2010/main" val="972688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2FF834FB-9774-4F6E-8803-C474A6E77BF1}" type="datetimeFigureOut">
              <a:rPr lang="en-US" smtClean="0"/>
              <a:pPr/>
              <a:t>3/11/2018</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5D069BBA-49AA-429D-A941-B28D608EECA3}" type="slidenum">
              <a:rPr lang="en-US" smtClean="0"/>
              <a:pPr/>
              <a:t>‹#›</a:t>
            </a:fld>
            <a:endParaRPr lang="en-US"/>
          </a:p>
        </p:txBody>
      </p:sp>
    </p:spTree>
    <p:extLst>
      <p:ext uri="{BB962C8B-B14F-4D97-AF65-F5344CB8AC3E}">
        <p14:creationId xmlns:p14="http://schemas.microsoft.com/office/powerpoint/2010/main" val="4100117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2FF834FB-9774-4F6E-8803-C474A6E77BF1}" type="datetimeFigureOut">
              <a:rPr lang="en-US" smtClean="0"/>
              <a:pPr/>
              <a:t>3/11/2018</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D069BBA-49AA-429D-A941-B28D608EECA3}" type="slidenum">
              <a:rPr lang="en-US" smtClean="0"/>
              <a:pPr/>
              <a:t>‹#›</a:t>
            </a:fld>
            <a:endParaRPr lang="en-US"/>
          </a:p>
        </p:txBody>
      </p:sp>
    </p:spTree>
    <p:extLst>
      <p:ext uri="{BB962C8B-B14F-4D97-AF65-F5344CB8AC3E}">
        <p14:creationId xmlns:p14="http://schemas.microsoft.com/office/powerpoint/2010/main" val="49324181"/>
      </p:ext>
    </p:extLst>
  </p:cSld>
  <p:clrMap bg1="dk1" tx1="lt1" bg2="dk2" tx2="lt2" accent1="accent1" accent2="accent2" accent3="accent3" accent4="accent4" accent5="accent5" accent6="accent6" hlink="hlink" folHlink="folHlink"/>
  <p:sldLayoutIdLst>
    <p:sldLayoutId id="2147483980" r:id="rId1"/>
    <p:sldLayoutId id="2147483981" r:id="rId2"/>
    <p:sldLayoutId id="2147483982" r:id="rId3"/>
    <p:sldLayoutId id="2147483983" r:id="rId4"/>
    <p:sldLayoutId id="2147483984" r:id="rId5"/>
    <p:sldLayoutId id="2147483985" r:id="rId6"/>
    <p:sldLayoutId id="2147483986" r:id="rId7"/>
    <p:sldLayoutId id="2147483987" r:id="rId8"/>
    <p:sldLayoutId id="2147483988" r:id="rId9"/>
    <p:sldLayoutId id="2147483989" r:id="rId10"/>
    <p:sldLayoutId id="2147483990" r:id="rId11"/>
    <p:sldLayoutId id="2147483991" r:id="rId12"/>
    <p:sldLayoutId id="2147483992" r:id="rId13"/>
    <p:sldLayoutId id="2147483993"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5257800"/>
            <a:ext cx="7620000" cy="1143000"/>
          </a:xfrm>
        </p:spPr>
        <p:txBody>
          <a:bodyPr>
            <a:noAutofit/>
          </a:bodyPr>
          <a:lstStyle/>
          <a:p>
            <a:pPr algn="ctr"/>
            <a:r>
              <a:rPr lang="en-US" sz="7200" dirty="0" err="1">
                <a:solidFill>
                  <a:schemeClr val="tx1"/>
                </a:solidFill>
                <a:latin typeface="Times New Roman" panose="02020603050405020304" pitchFamily="18" charset="0"/>
                <a:cs typeface="Times New Roman" panose="02020603050405020304" pitchFamily="18" charset="0"/>
              </a:rPr>
              <a:t>AIxLab</a:t>
            </a:r>
            <a:endParaRPr lang="en-US" sz="7200" dirty="0">
              <a:solidFill>
                <a:schemeClr val="tx1"/>
              </a:solidFill>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2209800" y="2667000"/>
            <a:ext cx="7620000" cy="114300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7200" b="0" dirty="0" smtClean="0">
                <a:latin typeface="Arial Rounded MT Bold" panose="020F0704030504030204" pitchFamily="34" charset="0"/>
              </a:rPr>
              <a:t>Project Presentation</a:t>
            </a:r>
          </a:p>
          <a:p>
            <a:pPr algn="ctr"/>
            <a:r>
              <a:rPr lang="en-US" sz="6600" b="0" dirty="0" smtClean="0">
                <a:latin typeface="Arial Rounded MT Bold" panose="020F0704030504030204" pitchFamily="34" charset="0"/>
              </a:rPr>
              <a:t>On </a:t>
            </a:r>
            <a:endParaRPr lang="en-US" sz="6600" b="0" dirty="0">
              <a:latin typeface="Arial Rounded MT Bold" panose="020F070403050403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1"/>
          <p:cNvGrpSpPr/>
          <p:nvPr/>
        </p:nvGrpSpPr>
        <p:grpSpPr>
          <a:xfrm>
            <a:off x="338335" y="485775"/>
            <a:ext cx="10016131" cy="6011794"/>
            <a:chOff x="338335" y="485775"/>
            <a:chExt cx="10016131" cy="6011794"/>
          </a:xfrm>
        </p:grpSpPr>
        <p:grpSp>
          <p:nvGrpSpPr>
            <p:cNvPr id="59" name="Group 58"/>
            <p:cNvGrpSpPr/>
            <p:nvPr/>
          </p:nvGrpSpPr>
          <p:grpSpPr>
            <a:xfrm>
              <a:off x="1089025" y="485775"/>
              <a:ext cx="3674665" cy="1393825"/>
              <a:chOff x="301625" y="892175"/>
              <a:chExt cx="3674665" cy="1393825"/>
            </a:xfrm>
          </p:grpSpPr>
          <p:sp>
            <p:nvSpPr>
              <p:cNvPr id="37" name="Rectangle 36"/>
              <p:cNvSpPr/>
              <p:nvPr/>
            </p:nvSpPr>
            <p:spPr>
              <a:xfrm>
                <a:off x="1270000" y="1892300"/>
                <a:ext cx="1714500" cy="3937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 User</a:t>
                </a:r>
                <a:endParaRPr lang="en-US" sz="1600" b="1" dirty="0">
                  <a:solidFill>
                    <a:schemeClr val="tx1"/>
                  </a:solidFill>
                </a:endParaRPr>
              </a:p>
            </p:txBody>
          </p:sp>
          <p:cxnSp>
            <p:nvCxnSpPr>
              <p:cNvPr id="39" name="Straight Connector 38"/>
              <p:cNvCxnSpPr>
                <a:stCxn id="37" idx="0"/>
                <a:endCxn id="51" idx="4"/>
              </p:cNvCxnSpPr>
              <p:nvPr/>
            </p:nvCxnSpPr>
            <p:spPr>
              <a:xfrm flipH="1" flipV="1">
                <a:off x="827088" y="1644650"/>
                <a:ext cx="1300162" cy="247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7" idx="0"/>
                <a:endCxn id="53" idx="4"/>
              </p:cNvCxnSpPr>
              <p:nvPr/>
            </p:nvCxnSpPr>
            <p:spPr>
              <a:xfrm flipH="1" flipV="1">
                <a:off x="1173163" y="1168400"/>
                <a:ext cx="954087"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7" idx="0"/>
                <a:endCxn id="52" idx="4"/>
              </p:cNvCxnSpPr>
              <p:nvPr/>
            </p:nvCxnSpPr>
            <p:spPr>
              <a:xfrm flipV="1">
                <a:off x="2127250" y="1158875"/>
                <a:ext cx="639763" cy="733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7" idx="0"/>
                <a:endCxn id="54" idx="4"/>
              </p:cNvCxnSpPr>
              <p:nvPr/>
            </p:nvCxnSpPr>
            <p:spPr>
              <a:xfrm flipV="1">
                <a:off x="2127250" y="1531327"/>
                <a:ext cx="1270595" cy="360973"/>
              </a:xfrm>
              <a:prstGeom prst="line">
                <a:avLst/>
              </a:prstGeom>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301625" y="1377950"/>
                <a:ext cx="1050925"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smtClean="0">
                    <a:solidFill>
                      <a:schemeClr val="bg2"/>
                    </a:solidFill>
                  </a:rPr>
                  <a:t> Uid</a:t>
                </a:r>
                <a:endParaRPr lang="en-US" sz="1600" u="sng" dirty="0">
                  <a:solidFill>
                    <a:schemeClr val="bg2"/>
                  </a:solidFill>
                </a:endParaRPr>
              </a:p>
            </p:txBody>
          </p:sp>
          <p:sp>
            <p:nvSpPr>
              <p:cNvPr id="52" name="Oval 51"/>
              <p:cNvSpPr/>
              <p:nvPr/>
            </p:nvSpPr>
            <p:spPr>
              <a:xfrm>
                <a:off x="2241550" y="892175"/>
                <a:ext cx="1050925"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solidFill>
                  </a:rPr>
                  <a:t>Email</a:t>
                </a:r>
                <a:endParaRPr lang="en-US" sz="1600" dirty="0">
                  <a:solidFill>
                    <a:schemeClr val="bg2"/>
                  </a:solidFill>
                </a:endParaRPr>
              </a:p>
            </p:txBody>
          </p:sp>
          <p:sp>
            <p:nvSpPr>
              <p:cNvPr id="53" name="Oval 52"/>
              <p:cNvSpPr/>
              <p:nvPr/>
            </p:nvSpPr>
            <p:spPr>
              <a:xfrm>
                <a:off x="584200" y="901700"/>
                <a:ext cx="1050925"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2"/>
                    </a:solidFill>
                  </a:rPr>
                  <a:t>Name </a:t>
                </a:r>
                <a:endParaRPr lang="en-US" sz="1400" dirty="0">
                  <a:solidFill>
                    <a:schemeClr val="bg2"/>
                  </a:solidFill>
                </a:endParaRPr>
              </a:p>
            </p:txBody>
          </p:sp>
          <p:sp>
            <p:nvSpPr>
              <p:cNvPr id="54" name="Oval 53"/>
              <p:cNvSpPr/>
              <p:nvPr/>
            </p:nvSpPr>
            <p:spPr>
              <a:xfrm>
                <a:off x="2819400" y="1311275"/>
                <a:ext cx="1156890" cy="2200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2"/>
                    </a:solidFill>
                  </a:rPr>
                  <a:t> Contact</a:t>
                </a:r>
                <a:endParaRPr lang="en-US" sz="1100" dirty="0">
                  <a:solidFill>
                    <a:schemeClr val="bg2"/>
                  </a:solidFill>
                </a:endParaRPr>
              </a:p>
            </p:txBody>
          </p:sp>
        </p:grpSp>
        <p:sp>
          <p:nvSpPr>
            <p:cNvPr id="70" name="Diamond 69"/>
            <p:cNvSpPr/>
            <p:nvPr/>
          </p:nvSpPr>
          <p:spPr>
            <a:xfrm>
              <a:off x="4644232" y="1396999"/>
              <a:ext cx="1651000" cy="571501"/>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solidFill>
                </a:rPr>
                <a:t>Gets</a:t>
              </a:r>
              <a:endParaRPr lang="en-US" sz="1600" dirty="0">
                <a:solidFill>
                  <a:schemeClr val="bg2"/>
                </a:solidFill>
              </a:endParaRPr>
            </a:p>
          </p:txBody>
        </p:sp>
        <p:cxnSp>
          <p:nvCxnSpPr>
            <p:cNvPr id="72" name="Straight Connector 71"/>
            <p:cNvCxnSpPr>
              <a:stCxn id="37" idx="3"/>
              <a:endCxn id="70" idx="1"/>
            </p:cNvCxnSpPr>
            <p:nvPr/>
          </p:nvCxnSpPr>
          <p:spPr>
            <a:xfrm>
              <a:off x="3771900" y="1682750"/>
              <a:ext cx="8723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70" idx="3"/>
            </p:cNvCxnSpPr>
            <p:nvPr/>
          </p:nvCxnSpPr>
          <p:spPr>
            <a:xfrm flipV="1">
              <a:off x="6295232" y="1679575"/>
              <a:ext cx="968375" cy="3175"/>
            </a:xfrm>
            <a:prstGeom prst="line">
              <a:avLst/>
            </a:prstGeom>
          </p:spPr>
          <p:style>
            <a:lnRef idx="1">
              <a:schemeClr val="accent1"/>
            </a:lnRef>
            <a:fillRef idx="0">
              <a:schemeClr val="accent1"/>
            </a:fillRef>
            <a:effectRef idx="0">
              <a:schemeClr val="accent1"/>
            </a:effectRef>
            <a:fontRef idx="minor">
              <a:schemeClr val="tx1"/>
            </a:fontRef>
          </p:style>
        </p:cxnSp>
        <p:grpSp>
          <p:nvGrpSpPr>
            <p:cNvPr id="76" name="Group 75"/>
            <p:cNvGrpSpPr/>
            <p:nvPr/>
          </p:nvGrpSpPr>
          <p:grpSpPr>
            <a:xfrm>
              <a:off x="6295232" y="512762"/>
              <a:ext cx="3686968" cy="1393825"/>
              <a:chOff x="301625" y="892175"/>
              <a:chExt cx="3686968" cy="1393825"/>
            </a:xfrm>
          </p:grpSpPr>
          <p:sp>
            <p:nvSpPr>
              <p:cNvPr id="77" name="Rectangle 76"/>
              <p:cNvSpPr/>
              <p:nvPr/>
            </p:nvSpPr>
            <p:spPr>
              <a:xfrm>
                <a:off x="1270000" y="1892300"/>
                <a:ext cx="1714500" cy="3937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Enrollment</a:t>
                </a:r>
                <a:endParaRPr lang="en-US" sz="1600" b="1" dirty="0">
                  <a:solidFill>
                    <a:schemeClr val="tx1"/>
                  </a:solidFill>
                </a:endParaRPr>
              </a:p>
            </p:txBody>
          </p:sp>
          <p:cxnSp>
            <p:nvCxnSpPr>
              <p:cNvPr id="78" name="Straight Connector 77"/>
              <p:cNvCxnSpPr>
                <a:stCxn id="77" idx="0"/>
                <a:endCxn id="82" idx="4"/>
              </p:cNvCxnSpPr>
              <p:nvPr/>
            </p:nvCxnSpPr>
            <p:spPr>
              <a:xfrm flipH="1" flipV="1">
                <a:off x="827088" y="1644650"/>
                <a:ext cx="1300162" cy="247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7" idx="0"/>
                <a:endCxn id="84" idx="4"/>
              </p:cNvCxnSpPr>
              <p:nvPr/>
            </p:nvCxnSpPr>
            <p:spPr>
              <a:xfrm flipH="1" flipV="1">
                <a:off x="1173163" y="1168400"/>
                <a:ext cx="954087"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7" idx="0"/>
                <a:endCxn id="83" idx="4"/>
              </p:cNvCxnSpPr>
              <p:nvPr/>
            </p:nvCxnSpPr>
            <p:spPr>
              <a:xfrm flipV="1">
                <a:off x="2127250" y="1158875"/>
                <a:ext cx="639763" cy="733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7" idx="0"/>
                <a:endCxn id="85" idx="4"/>
              </p:cNvCxnSpPr>
              <p:nvPr/>
            </p:nvCxnSpPr>
            <p:spPr>
              <a:xfrm flipV="1">
                <a:off x="2127250" y="1600613"/>
                <a:ext cx="1276747" cy="291687"/>
              </a:xfrm>
              <a:prstGeom prst="line">
                <a:avLst/>
              </a:prstGeom>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301625" y="1377950"/>
                <a:ext cx="1050925"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smtClean="0">
                    <a:solidFill>
                      <a:schemeClr val="bg2"/>
                    </a:solidFill>
                  </a:rPr>
                  <a:t> </a:t>
                </a:r>
                <a:r>
                  <a:rPr lang="en-US" sz="1600" u="sng" dirty="0" err="1" smtClean="0">
                    <a:solidFill>
                      <a:schemeClr val="bg2"/>
                    </a:solidFill>
                  </a:rPr>
                  <a:t>E_id</a:t>
                </a:r>
                <a:endParaRPr lang="en-US" sz="1600" u="sng" dirty="0">
                  <a:solidFill>
                    <a:schemeClr val="bg2"/>
                  </a:solidFill>
                </a:endParaRPr>
              </a:p>
            </p:txBody>
          </p:sp>
          <p:sp>
            <p:nvSpPr>
              <p:cNvPr id="83" name="Oval 82"/>
              <p:cNvSpPr/>
              <p:nvPr/>
            </p:nvSpPr>
            <p:spPr>
              <a:xfrm>
                <a:off x="2241550" y="892175"/>
                <a:ext cx="1050925"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solidFill>
                  </a:rPr>
                  <a:t>Email</a:t>
                </a:r>
                <a:endParaRPr lang="en-US" sz="1600" dirty="0">
                  <a:solidFill>
                    <a:schemeClr val="bg2"/>
                  </a:solidFill>
                </a:endParaRPr>
              </a:p>
            </p:txBody>
          </p:sp>
          <p:sp>
            <p:nvSpPr>
              <p:cNvPr id="84" name="Oval 83"/>
              <p:cNvSpPr/>
              <p:nvPr/>
            </p:nvSpPr>
            <p:spPr>
              <a:xfrm>
                <a:off x="647700" y="901700"/>
                <a:ext cx="1050925"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2"/>
                    </a:solidFill>
                  </a:rPr>
                  <a:t>Name</a:t>
                </a:r>
                <a:endParaRPr lang="en-US" sz="1400" dirty="0">
                  <a:solidFill>
                    <a:schemeClr val="bg2"/>
                  </a:solidFill>
                </a:endParaRPr>
              </a:p>
            </p:txBody>
          </p:sp>
          <p:sp>
            <p:nvSpPr>
              <p:cNvPr id="85" name="Oval 84"/>
              <p:cNvSpPr/>
              <p:nvPr/>
            </p:nvSpPr>
            <p:spPr>
              <a:xfrm>
                <a:off x="2819400" y="1311274"/>
                <a:ext cx="1169193" cy="28933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2"/>
                    </a:solidFill>
                  </a:rPr>
                  <a:t> Contact</a:t>
                </a:r>
                <a:endParaRPr lang="en-US" sz="1100" dirty="0">
                  <a:solidFill>
                    <a:schemeClr val="bg2"/>
                  </a:solidFill>
                </a:endParaRPr>
              </a:p>
            </p:txBody>
          </p:sp>
        </p:grpSp>
        <p:grpSp>
          <p:nvGrpSpPr>
            <p:cNvPr id="90" name="Group 89"/>
            <p:cNvGrpSpPr/>
            <p:nvPr/>
          </p:nvGrpSpPr>
          <p:grpSpPr>
            <a:xfrm>
              <a:off x="1244600" y="2833672"/>
              <a:ext cx="3683000" cy="1401761"/>
              <a:chOff x="301625" y="892175"/>
              <a:chExt cx="3683000" cy="1401761"/>
            </a:xfrm>
          </p:grpSpPr>
          <p:sp>
            <p:nvSpPr>
              <p:cNvPr id="91" name="Rectangle 90"/>
              <p:cNvSpPr/>
              <p:nvPr/>
            </p:nvSpPr>
            <p:spPr>
              <a:xfrm>
                <a:off x="1125537" y="1900236"/>
                <a:ext cx="1714500" cy="3937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Assessment</a:t>
                </a:r>
                <a:endParaRPr lang="en-US" sz="1600" b="1" dirty="0">
                  <a:solidFill>
                    <a:schemeClr val="tx1"/>
                  </a:solidFill>
                </a:endParaRPr>
              </a:p>
            </p:txBody>
          </p:sp>
          <p:cxnSp>
            <p:nvCxnSpPr>
              <p:cNvPr id="92" name="Straight Connector 91"/>
              <p:cNvCxnSpPr>
                <a:stCxn id="91" idx="0"/>
                <a:endCxn id="96" idx="4"/>
              </p:cNvCxnSpPr>
              <p:nvPr/>
            </p:nvCxnSpPr>
            <p:spPr>
              <a:xfrm flipH="1" flipV="1">
                <a:off x="827088" y="1644650"/>
                <a:ext cx="1155699" cy="255586"/>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1" idx="0"/>
                <a:endCxn id="98" idx="4"/>
              </p:cNvCxnSpPr>
              <p:nvPr/>
            </p:nvCxnSpPr>
            <p:spPr>
              <a:xfrm flipH="1" flipV="1">
                <a:off x="1173163" y="1168400"/>
                <a:ext cx="809624" cy="731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91" idx="0"/>
                <a:endCxn id="97" idx="4"/>
              </p:cNvCxnSpPr>
              <p:nvPr/>
            </p:nvCxnSpPr>
            <p:spPr>
              <a:xfrm flipV="1">
                <a:off x="1982787" y="1158875"/>
                <a:ext cx="784226" cy="741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91" idx="0"/>
                <a:endCxn id="99" idx="4"/>
              </p:cNvCxnSpPr>
              <p:nvPr/>
            </p:nvCxnSpPr>
            <p:spPr>
              <a:xfrm flipV="1">
                <a:off x="1982787" y="1585909"/>
                <a:ext cx="1419226" cy="314327"/>
              </a:xfrm>
              <a:prstGeom prst="line">
                <a:avLst/>
              </a:prstGeom>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301625" y="1377950"/>
                <a:ext cx="1050925"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smtClean="0">
                    <a:solidFill>
                      <a:schemeClr val="bg2"/>
                    </a:solidFill>
                  </a:rPr>
                  <a:t> </a:t>
                </a:r>
                <a:r>
                  <a:rPr lang="en-US" sz="1600" u="sng" dirty="0" err="1" smtClean="0">
                    <a:solidFill>
                      <a:schemeClr val="bg2"/>
                    </a:solidFill>
                  </a:rPr>
                  <a:t>A_id</a:t>
                </a:r>
                <a:endParaRPr lang="en-US" sz="1600" u="sng" dirty="0">
                  <a:solidFill>
                    <a:schemeClr val="bg2"/>
                  </a:solidFill>
                </a:endParaRPr>
              </a:p>
            </p:txBody>
          </p:sp>
          <p:sp>
            <p:nvSpPr>
              <p:cNvPr id="97" name="Oval 96"/>
              <p:cNvSpPr/>
              <p:nvPr/>
            </p:nvSpPr>
            <p:spPr>
              <a:xfrm>
                <a:off x="2241550" y="892175"/>
                <a:ext cx="1050925"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solidFill>
                  </a:rPr>
                  <a:t>Details</a:t>
                </a:r>
                <a:endParaRPr lang="en-US" sz="1200" dirty="0">
                  <a:solidFill>
                    <a:schemeClr val="bg2"/>
                  </a:solidFill>
                </a:endParaRPr>
              </a:p>
            </p:txBody>
          </p:sp>
          <p:sp>
            <p:nvSpPr>
              <p:cNvPr id="98" name="Oval 97"/>
              <p:cNvSpPr/>
              <p:nvPr/>
            </p:nvSpPr>
            <p:spPr>
              <a:xfrm>
                <a:off x="647700" y="901700"/>
                <a:ext cx="1050925"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2"/>
                    </a:solidFill>
                  </a:rPr>
                  <a:t> Title</a:t>
                </a:r>
                <a:endParaRPr lang="en-US" sz="1400" dirty="0">
                  <a:solidFill>
                    <a:schemeClr val="bg2"/>
                  </a:solidFill>
                </a:endParaRPr>
              </a:p>
            </p:txBody>
          </p:sp>
          <p:sp>
            <p:nvSpPr>
              <p:cNvPr id="99" name="Oval 98"/>
              <p:cNvSpPr/>
              <p:nvPr/>
            </p:nvSpPr>
            <p:spPr>
              <a:xfrm>
                <a:off x="2819400" y="1311274"/>
                <a:ext cx="1165225" cy="2746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2"/>
                    </a:solidFill>
                  </a:rPr>
                  <a:t>Question</a:t>
                </a:r>
                <a:endParaRPr lang="en-US" sz="1100" dirty="0">
                  <a:solidFill>
                    <a:schemeClr val="bg2"/>
                  </a:solidFill>
                </a:endParaRPr>
              </a:p>
            </p:txBody>
          </p:sp>
        </p:grpSp>
        <p:sp>
          <p:nvSpPr>
            <p:cNvPr id="100" name="Diamond 99"/>
            <p:cNvSpPr/>
            <p:nvPr/>
          </p:nvSpPr>
          <p:spPr>
            <a:xfrm>
              <a:off x="2089150" y="2257408"/>
              <a:ext cx="1651000" cy="571501"/>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solidFill>
                </a:rPr>
                <a:t>Views</a:t>
              </a:r>
              <a:endParaRPr lang="en-US" sz="1600" dirty="0">
                <a:solidFill>
                  <a:schemeClr val="bg2"/>
                </a:solidFill>
              </a:endParaRPr>
            </a:p>
          </p:txBody>
        </p:sp>
        <p:cxnSp>
          <p:nvCxnSpPr>
            <p:cNvPr id="102" name="Straight Connector 101"/>
            <p:cNvCxnSpPr>
              <a:stCxn id="37" idx="2"/>
              <a:endCxn id="100" idx="0"/>
            </p:cNvCxnSpPr>
            <p:nvPr/>
          </p:nvCxnSpPr>
          <p:spPr>
            <a:xfrm>
              <a:off x="2914650" y="1879600"/>
              <a:ext cx="0" cy="377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a:endCxn id="91" idx="0"/>
            </p:cNvCxnSpPr>
            <p:nvPr/>
          </p:nvCxnSpPr>
          <p:spPr>
            <a:xfrm>
              <a:off x="2914650" y="2811451"/>
              <a:ext cx="11112" cy="1030282"/>
            </a:xfrm>
            <a:prstGeom prst="line">
              <a:avLst/>
            </a:prstGeom>
          </p:spPr>
          <p:style>
            <a:lnRef idx="1">
              <a:schemeClr val="accent1"/>
            </a:lnRef>
            <a:fillRef idx="0">
              <a:schemeClr val="accent1"/>
            </a:fillRef>
            <a:effectRef idx="0">
              <a:schemeClr val="accent1"/>
            </a:effectRef>
            <a:fontRef idx="minor">
              <a:schemeClr val="tx1"/>
            </a:fontRef>
          </p:style>
        </p:cxnSp>
        <p:grpSp>
          <p:nvGrpSpPr>
            <p:cNvPr id="112" name="Group 111"/>
            <p:cNvGrpSpPr/>
            <p:nvPr/>
          </p:nvGrpSpPr>
          <p:grpSpPr>
            <a:xfrm>
              <a:off x="6496447" y="2833672"/>
              <a:ext cx="3648670" cy="1401761"/>
              <a:chOff x="301625" y="892175"/>
              <a:chExt cx="3648670" cy="1401761"/>
            </a:xfrm>
          </p:grpSpPr>
          <p:sp>
            <p:nvSpPr>
              <p:cNvPr id="113" name="Rectangle 112"/>
              <p:cNvSpPr/>
              <p:nvPr/>
            </p:nvSpPr>
            <p:spPr>
              <a:xfrm>
                <a:off x="1125537" y="1900236"/>
                <a:ext cx="1714500" cy="3937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Expert</a:t>
                </a:r>
                <a:endParaRPr lang="en-US" sz="1600" b="1" dirty="0">
                  <a:solidFill>
                    <a:schemeClr val="tx1"/>
                  </a:solidFill>
                </a:endParaRPr>
              </a:p>
            </p:txBody>
          </p:sp>
          <p:cxnSp>
            <p:nvCxnSpPr>
              <p:cNvPr id="114" name="Straight Connector 113"/>
              <p:cNvCxnSpPr>
                <a:stCxn id="113" idx="0"/>
                <a:endCxn id="118" idx="4"/>
              </p:cNvCxnSpPr>
              <p:nvPr/>
            </p:nvCxnSpPr>
            <p:spPr>
              <a:xfrm flipH="1" flipV="1">
                <a:off x="827088" y="1644650"/>
                <a:ext cx="1155699" cy="2555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13" idx="0"/>
                <a:endCxn id="120" idx="4"/>
              </p:cNvCxnSpPr>
              <p:nvPr/>
            </p:nvCxnSpPr>
            <p:spPr>
              <a:xfrm flipH="1" flipV="1">
                <a:off x="1173163" y="1168400"/>
                <a:ext cx="809624" cy="731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13" idx="0"/>
                <a:endCxn id="119" idx="4"/>
              </p:cNvCxnSpPr>
              <p:nvPr/>
            </p:nvCxnSpPr>
            <p:spPr>
              <a:xfrm flipV="1">
                <a:off x="1982787" y="1158875"/>
                <a:ext cx="784226" cy="741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13" idx="0"/>
                <a:endCxn id="121" idx="4"/>
              </p:cNvCxnSpPr>
              <p:nvPr/>
            </p:nvCxnSpPr>
            <p:spPr>
              <a:xfrm flipV="1">
                <a:off x="1982787" y="1600614"/>
                <a:ext cx="1402061" cy="299622"/>
              </a:xfrm>
              <a:prstGeom prst="line">
                <a:avLst/>
              </a:prstGeom>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301625" y="1377950"/>
                <a:ext cx="1050925"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smtClean="0">
                    <a:solidFill>
                      <a:schemeClr val="bg2"/>
                    </a:solidFill>
                  </a:rPr>
                  <a:t> </a:t>
                </a:r>
                <a:r>
                  <a:rPr lang="en-US" sz="1600" u="sng" dirty="0" err="1" smtClean="0">
                    <a:solidFill>
                      <a:schemeClr val="bg2"/>
                    </a:solidFill>
                  </a:rPr>
                  <a:t>E_id</a:t>
                </a:r>
                <a:endParaRPr lang="en-US" sz="1600" u="sng" dirty="0">
                  <a:solidFill>
                    <a:schemeClr val="bg2"/>
                  </a:solidFill>
                </a:endParaRPr>
              </a:p>
            </p:txBody>
          </p:sp>
          <p:sp>
            <p:nvSpPr>
              <p:cNvPr id="119" name="Oval 118"/>
              <p:cNvSpPr/>
              <p:nvPr/>
            </p:nvSpPr>
            <p:spPr>
              <a:xfrm>
                <a:off x="2241550" y="892175"/>
                <a:ext cx="1050925"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solidFill>
                  </a:rPr>
                  <a:t>Email</a:t>
                </a:r>
                <a:endParaRPr lang="en-US" sz="1600" dirty="0">
                  <a:solidFill>
                    <a:schemeClr val="bg2"/>
                  </a:solidFill>
                </a:endParaRPr>
              </a:p>
            </p:txBody>
          </p:sp>
          <p:sp>
            <p:nvSpPr>
              <p:cNvPr id="120" name="Oval 119"/>
              <p:cNvSpPr/>
              <p:nvPr/>
            </p:nvSpPr>
            <p:spPr>
              <a:xfrm>
                <a:off x="647700" y="901700"/>
                <a:ext cx="1050925"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2"/>
                    </a:solidFill>
                  </a:rPr>
                  <a:t>Name</a:t>
                </a:r>
                <a:endParaRPr lang="en-US" sz="1400" dirty="0">
                  <a:solidFill>
                    <a:schemeClr val="bg2"/>
                  </a:solidFill>
                </a:endParaRPr>
              </a:p>
            </p:txBody>
          </p:sp>
          <p:sp>
            <p:nvSpPr>
              <p:cNvPr id="121" name="Oval 120"/>
              <p:cNvSpPr/>
              <p:nvPr/>
            </p:nvSpPr>
            <p:spPr>
              <a:xfrm>
                <a:off x="2819400" y="1311275"/>
                <a:ext cx="1130895" cy="28933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2"/>
                    </a:solidFill>
                  </a:rPr>
                  <a:t> Contact</a:t>
                </a:r>
                <a:endParaRPr lang="en-US" sz="1100" dirty="0">
                  <a:solidFill>
                    <a:schemeClr val="bg2"/>
                  </a:solidFill>
                </a:endParaRPr>
              </a:p>
            </p:txBody>
          </p:sp>
        </p:grpSp>
        <p:sp>
          <p:nvSpPr>
            <p:cNvPr id="122" name="Diamond 121"/>
            <p:cNvSpPr/>
            <p:nvPr/>
          </p:nvSpPr>
          <p:spPr>
            <a:xfrm>
              <a:off x="4763690" y="3752832"/>
              <a:ext cx="1651000" cy="571501"/>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2"/>
                  </a:solidFill>
                </a:rPr>
                <a:t>Upload</a:t>
              </a:r>
            </a:p>
            <a:p>
              <a:pPr algn="ctr"/>
              <a:r>
                <a:rPr lang="en-US" sz="1400" dirty="0" smtClean="0">
                  <a:solidFill>
                    <a:schemeClr val="bg2"/>
                  </a:solidFill>
                </a:rPr>
                <a:t>By</a:t>
              </a:r>
            </a:p>
          </p:txBody>
        </p:sp>
        <p:cxnSp>
          <p:nvCxnSpPr>
            <p:cNvPr id="124" name="Straight Connector 123"/>
            <p:cNvCxnSpPr>
              <a:stCxn id="91" idx="3"/>
              <a:endCxn id="122" idx="1"/>
            </p:cNvCxnSpPr>
            <p:nvPr/>
          </p:nvCxnSpPr>
          <p:spPr>
            <a:xfrm>
              <a:off x="3783012" y="4038583"/>
              <a:ext cx="9806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22" idx="3"/>
              <a:endCxn id="113" idx="1"/>
            </p:cNvCxnSpPr>
            <p:nvPr/>
          </p:nvCxnSpPr>
          <p:spPr>
            <a:xfrm>
              <a:off x="6414690" y="4038583"/>
              <a:ext cx="905669"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a:off x="6529189" y="5050944"/>
              <a:ext cx="3825277" cy="1357725"/>
              <a:chOff x="301625" y="936211"/>
              <a:chExt cx="3825277" cy="1357725"/>
            </a:xfrm>
          </p:grpSpPr>
          <p:sp>
            <p:nvSpPr>
              <p:cNvPr id="130" name="Rectangle 129"/>
              <p:cNvSpPr/>
              <p:nvPr/>
            </p:nvSpPr>
            <p:spPr>
              <a:xfrm>
                <a:off x="1125537" y="1900236"/>
                <a:ext cx="1714500" cy="3937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Admin</a:t>
                </a:r>
                <a:endParaRPr lang="en-US" sz="1600" b="1" dirty="0">
                  <a:solidFill>
                    <a:schemeClr val="tx1"/>
                  </a:solidFill>
                </a:endParaRPr>
              </a:p>
            </p:txBody>
          </p:sp>
          <p:cxnSp>
            <p:nvCxnSpPr>
              <p:cNvPr id="131" name="Straight Connector 130"/>
              <p:cNvCxnSpPr>
                <a:stCxn id="130" idx="0"/>
                <a:endCxn id="135" idx="4"/>
              </p:cNvCxnSpPr>
              <p:nvPr/>
            </p:nvCxnSpPr>
            <p:spPr>
              <a:xfrm flipH="1" flipV="1">
                <a:off x="827088" y="1644650"/>
                <a:ext cx="1155699" cy="2555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130" idx="0"/>
                <a:endCxn id="136" idx="4"/>
              </p:cNvCxnSpPr>
              <p:nvPr/>
            </p:nvCxnSpPr>
            <p:spPr>
              <a:xfrm flipV="1">
                <a:off x="1982787" y="1202911"/>
                <a:ext cx="1077517" cy="697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130" idx="0"/>
                <a:endCxn id="138" idx="4"/>
              </p:cNvCxnSpPr>
              <p:nvPr/>
            </p:nvCxnSpPr>
            <p:spPr>
              <a:xfrm flipV="1">
                <a:off x="1982787" y="1644650"/>
                <a:ext cx="1513979" cy="255586"/>
              </a:xfrm>
              <a:prstGeom prst="line">
                <a:avLst/>
              </a:prstGeom>
            </p:spPr>
            <p:style>
              <a:lnRef idx="1">
                <a:schemeClr val="accent1"/>
              </a:lnRef>
              <a:fillRef idx="0">
                <a:schemeClr val="accent1"/>
              </a:fillRef>
              <a:effectRef idx="0">
                <a:schemeClr val="accent1"/>
              </a:effectRef>
              <a:fontRef idx="minor">
                <a:schemeClr val="tx1"/>
              </a:fontRef>
            </p:style>
          </p:cxnSp>
          <p:sp>
            <p:nvSpPr>
              <p:cNvPr id="135" name="Oval 134"/>
              <p:cNvSpPr/>
              <p:nvPr/>
            </p:nvSpPr>
            <p:spPr>
              <a:xfrm>
                <a:off x="301625" y="1377950"/>
                <a:ext cx="1050925"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smtClean="0">
                    <a:solidFill>
                      <a:schemeClr val="bg2"/>
                    </a:solidFill>
                  </a:rPr>
                  <a:t> id</a:t>
                </a:r>
                <a:endParaRPr lang="en-US" sz="1600" u="sng" dirty="0">
                  <a:solidFill>
                    <a:schemeClr val="bg2"/>
                  </a:solidFill>
                </a:endParaRPr>
              </a:p>
            </p:txBody>
          </p:sp>
          <p:sp>
            <p:nvSpPr>
              <p:cNvPr id="136" name="Oval 135"/>
              <p:cNvSpPr/>
              <p:nvPr/>
            </p:nvSpPr>
            <p:spPr>
              <a:xfrm>
                <a:off x="2534841" y="936211"/>
                <a:ext cx="1050925"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solidFill>
                  </a:rPr>
                  <a:t>Email</a:t>
                </a:r>
                <a:endParaRPr lang="en-US" sz="1600" dirty="0">
                  <a:solidFill>
                    <a:schemeClr val="bg2"/>
                  </a:solidFill>
                </a:endParaRPr>
              </a:p>
            </p:txBody>
          </p:sp>
          <p:sp>
            <p:nvSpPr>
              <p:cNvPr id="138" name="Oval 137"/>
              <p:cNvSpPr/>
              <p:nvPr/>
            </p:nvSpPr>
            <p:spPr>
              <a:xfrm>
                <a:off x="2866629" y="1377950"/>
                <a:ext cx="1260273"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2"/>
                    </a:solidFill>
                  </a:rPr>
                  <a:t> Contact</a:t>
                </a:r>
                <a:endParaRPr lang="en-US" sz="1100" dirty="0">
                  <a:solidFill>
                    <a:schemeClr val="bg2"/>
                  </a:solidFill>
                </a:endParaRPr>
              </a:p>
            </p:txBody>
          </p:sp>
        </p:grpSp>
        <p:sp>
          <p:nvSpPr>
            <p:cNvPr id="140" name="Diamond 139"/>
            <p:cNvSpPr/>
            <p:nvPr/>
          </p:nvSpPr>
          <p:spPr>
            <a:xfrm>
              <a:off x="7367984" y="4769626"/>
              <a:ext cx="1651000" cy="571501"/>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bg2"/>
                  </a:solidFill>
                </a:rPr>
                <a:t>Managed By</a:t>
              </a:r>
              <a:endParaRPr lang="en-US" sz="1100" b="1" dirty="0">
                <a:solidFill>
                  <a:schemeClr val="bg2"/>
                </a:solidFill>
              </a:endParaRPr>
            </a:p>
          </p:txBody>
        </p:sp>
        <p:cxnSp>
          <p:nvCxnSpPr>
            <p:cNvPr id="144" name="Straight Connector 143"/>
            <p:cNvCxnSpPr>
              <a:stCxn id="113" idx="2"/>
              <a:endCxn id="140" idx="0"/>
            </p:cNvCxnSpPr>
            <p:nvPr/>
          </p:nvCxnSpPr>
          <p:spPr>
            <a:xfrm>
              <a:off x="8177609" y="4235433"/>
              <a:ext cx="15875" cy="5341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40" idx="2"/>
              <a:endCxn id="130" idx="0"/>
            </p:cNvCxnSpPr>
            <p:nvPr/>
          </p:nvCxnSpPr>
          <p:spPr>
            <a:xfrm>
              <a:off x="8193484" y="5341127"/>
              <a:ext cx="16867" cy="673842"/>
            </a:xfrm>
            <a:prstGeom prst="line">
              <a:avLst/>
            </a:prstGeom>
          </p:spPr>
          <p:style>
            <a:lnRef idx="1">
              <a:schemeClr val="accent1"/>
            </a:lnRef>
            <a:fillRef idx="0">
              <a:schemeClr val="accent1"/>
            </a:fillRef>
            <a:effectRef idx="0">
              <a:schemeClr val="accent1"/>
            </a:effectRef>
            <a:fontRef idx="minor">
              <a:schemeClr val="tx1"/>
            </a:fontRef>
          </p:style>
        </p:cxnSp>
        <p:grpSp>
          <p:nvGrpSpPr>
            <p:cNvPr id="147" name="Group 146"/>
            <p:cNvGrpSpPr/>
            <p:nvPr/>
          </p:nvGrpSpPr>
          <p:grpSpPr>
            <a:xfrm>
              <a:off x="1530548" y="4998159"/>
              <a:ext cx="3897511" cy="1410510"/>
              <a:chOff x="301625" y="883426"/>
              <a:chExt cx="3897511" cy="1410510"/>
            </a:xfrm>
          </p:grpSpPr>
          <p:sp>
            <p:nvSpPr>
              <p:cNvPr id="148" name="Rectangle 147"/>
              <p:cNvSpPr/>
              <p:nvPr/>
            </p:nvSpPr>
            <p:spPr>
              <a:xfrm>
                <a:off x="1125537" y="1900236"/>
                <a:ext cx="1714500" cy="3937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Notification</a:t>
                </a:r>
                <a:endParaRPr lang="en-US" sz="1600" b="1" dirty="0">
                  <a:solidFill>
                    <a:schemeClr val="tx1"/>
                  </a:solidFill>
                </a:endParaRPr>
              </a:p>
            </p:txBody>
          </p:sp>
          <p:cxnSp>
            <p:nvCxnSpPr>
              <p:cNvPr id="149" name="Straight Connector 148"/>
              <p:cNvCxnSpPr>
                <a:stCxn id="148" idx="0"/>
                <a:endCxn id="152" idx="4"/>
              </p:cNvCxnSpPr>
              <p:nvPr/>
            </p:nvCxnSpPr>
            <p:spPr>
              <a:xfrm flipH="1" flipV="1">
                <a:off x="827088" y="1644650"/>
                <a:ext cx="1155699" cy="2555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148" idx="0"/>
                <a:endCxn id="153" idx="4"/>
              </p:cNvCxnSpPr>
              <p:nvPr/>
            </p:nvCxnSpPr>
            <p:spPr>
              <a:xfrm flipV="1">
                <a:off x="1982787" y="1202911"/>
                <a:ext cx="1077517" cy="697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a:stCxn id="148" idx="0"/>
                <a:endCxn id="154" idx="4"/>
              </p:cNvCxnSpPr>
              <p:nvPr/>
            </p:nvCxnSpPr>
            <p:spPr>
              <a:xfrm flipV="1">
                <a:off x="1982787" y="1614483"/>
                <a:ext cx="1550096" cy="285753"/>
              </a:xfrm>
              <a:prstGeom prst="line">
                <a:avLst/>
              </a:prstGeom>
            </p:spPr>
            <p:style>
              <a:lnRef idx="1">
                <a:schemeClr val="accent1"/>
              </a:lnRef>
              <a:fillRef idx="0">
                <a:schemeClr val="accent1"/>
              </a:fillRef>
              <a:effectRef idx="0">
                <a:schemeClr val="accent1"/>
              </a:effectRef>
              <a:fontRef idx="minor">
                <a:schemeClr val="tx1"/>
              </a:fontRef>
            </p:style>
          </p:cxnSp>
          <p:sp>
            <p:nvSpPr>
              <p:cNvPr id="152" name="Oval 151"/>
              <p:cNvSpPr/>
              <p:nvPr/>
            </p:nvSpPr>
            <p:spPr>
              <a:xfrm>
                <a:off x="301625" y="1377950"/>
                <a:ext cx="1050925"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smtClean="0">
                    <a:solidFill>
                      <a:schemeClr val="bg2"/>
                    </a:solidFill>
                  </a:rPr>
                  <a:t> id</a:t>
                </a:r>
                <a:endParaRPr lang="en-US" sz="1600" u="sng" dirty="0">
                  <a:solidFill>
                    <a:schemeClr val="bg2"/>
                  </a:solidFill>
                </a:endParaRPr>
              </a:p>
            </p:txBody>
          </p:sp>
          <p:sp>
            <p:nvSpPr>
              <p:cNvPr id="153" name="Oval 152"/>
              <p:cNvSpPr/>
              <p:nvPr/>
            </p:nvSpPr>
            <p:spPr>
              <a:xfrm>
                <a:off x="2534841" y="936211"/>
                <a:ext cx="1050925"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solidFill>
                  </a:rPr>
                  <a:t>Email</a:t>
                </a:r>
                <a:endParaRPr lang="en-US" sz="1200" dirty="0">
                  <a:solidFill>
                    <a:schemeClr val="bg2"/>
                  </a:solidFill>
                </a:endParaRPr>
              </a:p>
            </p:txBody>
          </p:sp>
          <p:sp>
            <p:nvSpPr>
              <p:cNvPr id="154" name="Oval 153"/>
              <p:cNvSpPr/>
              <p:nvPr/>
            </p:nvSpPr>
            <p:spPr>
              <a:xfrm>
                <a:off x="2866629" y="1377950"/>
                <a:ext cx="1332507" cy="2365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2"/>
                    </a:solidFill>
                  </a:rPr>
                  <a:t>Message</a:t>
                </a:r>
                <a:endParaRPr lang="en-US" sz="1100" dirty="0">
                  <a:solidFill>
                    <a:schemeClr val="bg2"/>
                  </a:solidFill>
                </a:endParaRPr>
              </a:p>
            </p:txBody>
          </p:sp>
          <p:sp>
            <p:nvSpPr>
              <p:cNvPr id="155" name="Oval 154"/>
              <p:cNvSpPr/>
              <p:nvPr/>
            </p:nvSpPr>
            <p:spPr>
              <a:xfrm>
                <a:off x="566737" y="883426"/>
                <a:ext cx="1050925"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solidFill>
                  </a:rPr>
                  <a:t>Subject</a:t>
                </a:r>
                <a:endParaRPr lang="en-US" sz="1200" dirty="0">
                  <a:solidFill>
                    <a:schemeClr val="bg2"/>
                  </a:solidFill>
                </a:endParaRPr>
              </a:p>
            </p:txBody>
          </p:sp>
        </p:grpSp>
        <p:cxnSp>
          <p:nvCxnSpPr>
            <p:cNvPr id="157" name="Straight Connector 156"/>
            <p:cNvCxnSpPr>
              <a:stCxn id="155" idx="4"/>
              <a:endCxn id="148" idx="0"/>
            </p:cNvCxnSpPr>
            <p:nvPr/>
          </p:nvCxnSpPr>
          <p:spPr>
            <a:xfrm>
              <a:off x="2321123" y="5264859"/>
              <a:ext cx="890587" cy="750110"/>
            </a:xfrm>
            <a:prstGeom prst="line">
              <a:avLst/>
            </a:prstGeom>
          </p:spPr>
          <p:style>
            <a:lnRef idx="1">
              <a:schemeClr val="accent1"/>
            </a:lnRef>
            <a:fillRef idx="0">
              <a:schemeClr val="accent1"/>
            </a:fillRef>
            <a:effectRef idx="0">
              <a:schemeClr val="accent1"/>
            </a:effectRef>
            <a:fontRef idx="minor">
              <a:schemeClr val="tx1"/>
            </a:fontRef>
          </p:style>
        </p:cxnSp>
        <p:sp>
          <p:nvSpPr>
            <p:cNvPr id="158" name="Diamond 157"/>
            <p:cNvSpPr/>
            <p:nvPr/>
          </p:nvSpPr>
          <p:spPr>
            <a:xfrm>
              <a:off x="338335" y="5926068"/>
              <a:ext cx="1651000" cy="571501"/>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solidFill>
                </a:rPr>
                <a:t>Get</a:t>
              </a:r>
              <a:endParaRPr lang="en-US" sz="1600" dirty="0">
                <a:solidFill>
                  <a:schemeClr val="bg2"/>
                </a:solidFill>
              </a:endParaRPr>
            </a:p>
          </p:txBody>
        </p:sp>
        <p:sp>
          <p:nvSpPr>
            <p:cNvPr id="159" name="Diamond 158"/>
            <p:cNvSpPr/>
            <p:nvPr/>
          </p:nvSpPr>
          <p:spPr>
            <a:xfrm>
              <a:off x="4842273" y="5926067"/>
              <a:ext cx="1651000" cy="571501"/>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solidFill>
                </a:rPr>
                <a:t>Send By</a:t>
              </a:r>
              <a:endParaRPr lang="en-US" sz="1600" dirty="0">
                <a:solidFill>
                  <a:schemeClr val="bg2"/>
                </a:solidFill>
              </a:endParaRPr>
            </a:p>
          </p:txBody>
        </p:sp>
        <p:cxnSp>
          <p:nvCxnSpPr>
            <p:cNvPr id="161" name="Elbow Connector 160"/>
            <p:cNvCxnSpPr>
              <a:stCxn id="37" idx="1"/>
              <a:endCxn id="158" idx="0"/>
            </p:cNvCxnSpPr>
            <p:nvPr/>
          </p:nvCxnSpPr>
          <p:spPr>
            <a:xfrm rot="10800000" flipV="1">
              <a:off x="1163836" y="1682750"/>
              <a:ext cx="893565" cy="424331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p:cNvCxnSpPr>
              <a:stCxn id="158" idx="3"/>
              <a:endCxn id="148" idx="1"/>
            </p:cNvCxnSpPr>
            <p:nvPr/>
          </p:nvCxnSpPr>
          <p:spPr>
            <a:xfrm>
              <a:off x="1989335" y="6211819"/>
              <a:ext cx="3651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148" idx="3"/>
              <a:endCxn id="159" idx="1"/>
            </p:cNvCxnSpPr>
            <p:nvPr/>
          </p:nvCxnSpPr>
          <p:spPr>
            <a:xfrm flipV="1">
              <a:off x="4068960" y="6211818"/>
              <a:ext cx="77331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159" idx="3"/>
              <a:endCxn id="130" idx="1"/>
            </p:cNvCxnSpPr>
            <p:nvPr/>
          </p:nvCxnSpPr>
          <p:spPr>
            <a:xfrm>
              <a:off x="6493273" y="6211818"/>
              <a:ext cx="859828" cy="1"/>
            </a:xfrm>
            <a:prstGeom prst="line">
              <a:avLst/>
            </a:prstGeom>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3744119" y="1396484"/>
              <a:ext cx="349250" cy="338554"/>
            </a:xfrm>
            <a:prstGeom prst="rect">
              <a:avLst/>
            </a:prstGeom>
            <a:noFill/>
          </p:spPr>
          <p:txBody>
            <a:bodyPr wrap="square" rtlCol="0">
              <a:spAutoFit/>
            </a:bodyPr>
            <a:lstStyle/>
            <a:p>
              <a:r>
                <a:rPr lang="en-US" sz="1600" dirty="0" smtClean="0">
                  <a:solidFill>
                    <a:schemeClr val="bg2"/>
                  </a:solidFill>
                </a:rPr>
                <a:t>1</a:t>
              </a:r>
              <a:endParaRPr lang="en-US" sz="1600" dirty="0">
                <a:solidFill>
                  <a:schemeClr val="bg2"/>
                </a:solidFill>
              </a:endParaRPr>
            </a:p>
          </p:txBody>
        </p:sp>
        <p:sp>
          <p:nvSpPr>
            <p:cNvPr id="170" name="TextBox 169"/>
            <p:cNvSpPr txBox="1"/>
            <p:nvPr/>
          </p:nvSpPr>
          <p:spPr>
            <a:xfrm>
              <a:off x="6915945" y="1347271"/>
              <a:ext cx="349250" cy="338554"/>
            </a:xfrm>
            <a:prstGeom prst="rect">
              <a:avLst/>
            </a:prstGeom>
            <a:noFill/>
          </p:spPr>
          <p:txBody>
            <a:bodyPr wrap="square" rtlCol="0">
              <a:spAutoFit/>
            </a:bodyPr>
            <a:lstStyle/>
            <a:p>
              <a:r>
                <a:rPr lang="en-US" sz="1600" dirty="0" smtClean="0">
                  <a:solidFill>
                    <a:schemeClr val="bg2"/>
                  </a:solidFill>
                </a:rPr>
                <a:t>1</a:t>
              </a:r>
              <a:endParaRPr lang="en-US" sz="1600" dirty="0">
                <a:solidFill>
                  <a:schemeClr val="bg2"/>
                </a:solidFill>
              </a:endParaRPr>
            </a:p>
          </p:txBody>
        </p:sp>
        <p:sp>
          <p:nvSpPr>
            <p:cNvPr id="171" name="TextBox 170"/>
            <p:cNvSpPr txBox="1"/>
            <p:nvPr/>
          </p:nvSpPr>
          <p:spPr>
            <a:xfrm>
              <a:off x="2671960" y="1793359"/>
              <a:ext cx="349250" cy="338554"/>
            </a:xfrm>
            <a:prstGeom prst="rect">
              <a:avLst/>
            </a:prstGeom>
            <a:noFill/>
          </p:spPr>
          <p:txBody>
            <a:bodyPr wrap="square" rtlCol="0">
              <a:spAutoFit/>
            </a:bodyPr>
            <a:lstStyle/>
            <a:p>
              <a:r>
                <a:rPr lang="en-US" sz="1600" dirty="0" smtClean="0">
                  <a:solidFill>
                    <a:schemeClr val="bg2"/>
                  </a:solidFill>
                </a:rPr>
                <a:t>1</a:t>
              </a:r>
              <a:endParaRPr lang="en-US" sz="1600" dirty="0">
                <a:solidFill>
                  <a:schemeClr val="bg2"/>
                </a:solidFill>
              </a:endParaRPr>
            </a:p>
          </p:txBody>
        </p:sp>
        <p:sp>
          <p:nvSpPr>
            <p:cNvPr id="172" name="TextBox 171"/>
            <p:cNvSpPr txBox="1"/>
            <p:nvPr/>
          </p:nvSpPr>
          <p:spPr>
            <a:xfrm>
              <a:off x="2622748" y="3214947"/>
              <a:ext cx="349250" cy="338554"/>
            </a:xfrm>
            <a:prstGeom prst="rect">
              <a:avLst/>
            </a:prstGeom>
            <a:noFill/>
          </p:spPr>
          <p:txBody>
            <a:bodyPr wrap="square" rtlCol="0">
              <a:spAutoFit/>
            </a:bodyPr>
            <a:lstStyle/>
            <a:p>
              <a:r>
                <a:rPr lang="en-US" sz="1600" dirty="0">
                  <a:solidFill>
                    <a:schemeClr val="bg2"/>
                  </a:solidFill>
                </a:rPr>
                <a:t>M</a:t>
              </a:r>
            </a:p>
          </p:txBody>
        </p:sp>
        <p:sp>
          <p:nvSpPr>
            <p:cNvPr id="173" name="TextBox 172"/>
            <p:cNvSpPr txBox="1"/>
            <p:nvPr/>
          </p:nvSpPr>
          <p:spPr>
            <a:xfrm>
              <a:off x="1681957" y="1396484"/>
              <a:ext cx="349250" cy="338554"/>
            </a:xfrm>
            <a:prstGeom prst="rect">
              <a:avLst/>
            </a:prstGeom>
            <a:noFill/>
          </p:spPr>
          <p:txBody>
            <a:bodyPr wrap="square" rtlCol="0">
              <a:spAutoFit/>
            </a:bodyPr>
            <a:lstStyle/>
            <a:p>
              <a:r>
                <a:rPr lang="en-US" sz="1600" dirty="0">
                  <a:solidFill>
                    <a:schemeClr val="bg2"/>
                  </a:solidFill>
                </a:rPr>
                <a:t>1</a:t>
              </a:r>
            </a:p>
          </p:txBody>
        </p:sp>
        <p:sp>
          <p:nvSpPr>
            <p:cNvPr id="174" name="TextBox 173"/>
            <p:cNvSpPr txBox="1"/>
            <p:nvPr/>
          </p:nvSpPr>
          <p:spPr>
            <a:xfrm>
              <a:off x="2034676" y="5901223"/>
              <a:ext cx="349250" cy="338554"/>
            </a:xfrm>
            <a:prstGeom prst="rect">
              <a:avLst/>
            </a:prstGeom>
            <a:noFill/>
          </p:spPr>
          <p:txBody>
            <a:bodyPr wrap="square" rtlCol="0">
              <a:spAutoFit/>
            </a:bodyPr>
            <a:lstStyle/>
            <a:p>
              <a:r>
                <a:rPr lang="en-US" sz="1600" dirty="0">
                  <a:solidFill>
                    <a:schemeClr val="bg2"/>
                  </a:solidFill>
                </a:rPr>
                <a:t>M</a:t>
              </a:r>
            </a:p>
          </p:txBody>
        </p:sp>
        <p:sp>
          <p:nvSpPr>
            <p:cNvPr id="177" name="TextBox 176"/>
            <p:cNvSpPr txBox="1"/>
            <p:nvPr/>
          </p:nvSpPr>
          <p:spPr>
            <a:xfrm>
              <a:off x="4064396" y="5947972"/>
              <a:ext cx="349250" cy="338554"/>
            </a:xfrm>
            <a:prstGeom prst="rect">
              <a:avLst/>
            </a:prstGeom>
            <a:noFill/>
          </p:spPr>
          <p:txBody>
            <a:bodyPr wrap="square" rtlCol="0">
              <a:spAutoFit/>
            </a:bodyPr>
            <a:lstStyle/>
            <a:p>
              <a:r>
                <a:rPr lang="en-US" sz="1600" dirty="0">
                  <a:solidFill>
                    <a:schemeClr val="bg2"/>
                  </a:solidFill>
                </a:rPr>
                <a:t>M</a:t>
              </a:r>
            </a:p>
          </p:txBody>
        </p:sp>
        <p:sp>
          <p:nvSpPr>
            <p:cNvPr id="178" name="TextBox 177"/>
            <p:cNvSpPr txBox="1"/>
            <p:nvPr/>
          </p:nvSpPr>
          <p:spPr>
            <a:xfrm>
              <a:off x="6958209" y="5842485"/>
              <a:ext cx="349250" cy="338554"/>
            </a:xfrm>
            <a:prstGeom prst="rect">
              <a:avLst/>
            </a:prstGeom>
            <a:noFill/>
          </p:spPr>
          <p:txBody>
            <a:bodyPr wrap="square" rtlCol="0">
              <a:spAutoFit/>
            </a:bodyPr>
            <a:lstStyle/>
            <a:p>
              <a:r>
                <a:rPr lang="en-US" sz="1600" dirty="0" smtClean="0">
                  <a:solidFill>
                    <a:schemeClr val="bg2"/>
                  </a:solidFill>
                </a:rPr>
                <a:t>1</a:t>
              </a:r>
              <a:endParaRPr lang="en-US" sz="1600" dirty="0">
                <a:solidFill>
                  <a:schemeClr val="bg2"/>
                </a:solidFill>
              </a:endParaRPr>
            </a:p>
          </p:txBody>
        </p:sp>
        <p:sp>
          <p:nvSpPr>
            <p:cNvPr id="179" name="TextBox 178"/>
            <p:cNvSpPr txBox="1"/>
            <p:nvPr/>
          </p:nvSpPr>
          <p:spPr>
            <a:xfrm>
              <a:off x="8210351" y="4203445"/>
              <a:ext cx="349250" cy="338554"/>
            </a:xfrm>
            <a:prstGeom prst="rect">
              <a:avLst/>
            </a:prstGeom>
            <a:noFill/>
          </p:spPr>
          <p:txBody>
            <a:bodyPr wrap="square" rtlCol="0">
              <a:spAutoFit/>
            </a:bodyPr>
            <a:lstStyle/>
            <a:p>
              <a:r>
                <a:rPr lang="en-US" sz="1600" dirty="0">
                  <a:solidFill>
                    <a:schemeClr val="bg2"/>
                  </a:solidFill>
                </a:rPr>
                <a:t>M</a:t>
              </a:r>
            </a:p>
          </p:txBody>
        </p:sp>
        <p:sp>
          <p:nvSpPr>
            <p:cNvPr id="180" name="TextBox 179"/>
            <p:cNvSpPr txBox="1"/>
            <p:nvPr/>
          </p:nvSpPr>
          <p:spPr>
            <a:xfrm>
              <a:off x="8245872" y="5556294"/>
              <a:ext cx="349250" cy="338554"/>
            </a:xfrm>
            <a:prstGeom prst="rect">
              <a:avLst/>
            </a:prstGeom>
            <a:noFill/>
          </p:spPr>
          <p:txBody>
            <a:bodyPr wrap="square" rtlCol="0">
              <a:spAutoFit/>
            </a:bodyPr>
            <a:lstStyle/>
            <a:p>
              <a:r>
                <a:rPr lang="en-US" sz="1600" dirty="0" smtClean="0">
                  <a:solidFill>
                    <a:schemeClr val="bg2"/>
                  </a:solidFill>
                </a:rPr>
                <a:t>1</a:t>
              </a:r>
              <a:endParaRPr lang="en-US" sz="1600" dirty="0">
                <a:solidFill>
                  <a:schemeClr val="bg2"/>
                </a:solidFill>
              </a:endParaRPr>
            </a:p>
          </p:txBody>
        </p:sp>
        <p:sp>
          <p:nvSpPr>
            <p:cNvPr id="181" name="TextBox 180"/>
            <p:cNvSpPr txBox="1"/>
            <p:nvPr/>
          </p:nvSpPr>
          <p:spPr>
            <a:xfrm>
              <a:off x="7020323" y="3698618"/>
              <a:ext cx="349250" cy="338554"/>
            </a:xfrm>
            <a:prstGeom prst="rect">
              <a:avLst/>
            </a:prstGeom>
            <a:noFill/>
          </p:spPr>
          <p:txBody>
            <a:bodyPr wrap="square" rtlCol="0">
              <a:spAutoFit/>
            </a:bodyPr>
            <a:lstStyle/>
            <a:p>
              <a:r>
                <a:rPr lang="en-US" sz="1600" dirty="0" smtClean="0">
                  <a:solidFill>
                    <a:schemeClr val="bg2"/>
                  </a:solidFill>
                </a:rPr>
                <a:t>1</a:t>
              </a:r>
              <a:endParaRPr lang="en-US" sz="1600" dirty="0">
                <a:solidFill>
                  <a:schemeClr val="bg2"/>
                </a:solidFill>
              </a:endParaRPr>
            </a:p>
          </p:txBody>
        </p:sp>
        <p:sp>
          <p:nvSpPr>
            <p:cNvPr id="182" name="TextBox 181"/>
            <p:cNvSpPr txBox="1"/>
            <p:nvPr/>
          </p:nvSpPr>
          <p:spPr>
            <a:xfrm>
              <a:off x="3764756" y="3718818"/>
              <a:ext cx="349250" cy="338554"/>
            </a:xfrm>
            <a:prstGeom prst="rect">
              <a:avLst/>
            </a:prstGeom>
            <a:noFill/>
          </p:spPr>
          <p:txBody>
            <a:bodyPr wrap="square" rtlCol="0">
              <a:spAutoFit/>
            </a:bodyPr>
            <a:lstStyle/>
            <a:p>
              <a:r>
                <a:rPr lang="en-US" sz="1600" dirty="0">
                  <a:solidFill>
                    <a:schemeClr val="bg2"/>
                  </a:solidFill>
                </a:rPr>
                <a:t>M</a:t>
              </a:r>
            </a:p>
          </p:txBody>
        </p:sp>
      </p:grpSp>
      <p:grpSp>
        <p:nvGrpSpPr>
          <p:cNvPr id="183" name="Group 182"/>
          <p:cNvGrpSpPr/>
          <p:nvPr/>
        </p:nvGrpSpPr>
        <p:grpSpPr>
          <a:xfrm>
            <a:off x="10363200" y="54754"/>
            <a:ext cx="1754081" cy="1774046"/>
            <a:chOff x="10392571" y="38100"/>
            <a:chExt cx="1754081" cy="1774046"/>
          </a:xfrm>
          <a:solidFill>
            <a:schemeClr val="accent1"/>
          </a:solidFill>
        </p:grpSpPr>
        <p:sp>
          <p:nvSpPr>
            <p:cNvPr id="184" name="Pentagon 183"/>
            <p:cNvSpPr/>
            <p:nvPr/>
          </p:nvSpPr>
          <p:spPr>
            <a:xfrm rot="5400000">
              <a:off x="10398013" y="63506"/>
              <a:ext cx="1760002" cy="1737277"/>
            </a:xfrm>
            <a:prstGeom prst="homePlat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a:t>
              </a:r>
              <a:endParaRPr lang="en-US" sz="1600" dirty="0">
                <a:solidFill>
                  <a:schemeClr val="tx1"/>
                </a:solidFill>
              </a:endParaRPr>
            </a:p>
          </p:txBody>
        </p:sp>
        <p:sp>
          <p:nvSpPr>
            <p:cNvPr id="185" name="TextBox 184"/>
            <p:cNvSpPr txBox="1"/>
            <p:nvPr/>
          </p:nvSpPr>
          <p:spPr>
            <a:xfrm>
              <a:off x="10392571" y="38100"/>
              <a:ext cx="1735930" cy="954107"/>
            </a:xfrm>
            <a:prstGeom prst="rect">
              <a:avLst/>
            </a:prstGeom>
            <a:noFill/>
            <a:ln>
              <a:noFill/>
            </a:ln>
          </p:spPr>
          <p:txBody>
            <a:bodyPr wrap="square" rtlCol="0">
              <a:spAutoFit/>
            </a:bodyPr>
            <a:lstStyle/>
            <a:p>
              <a:pPr algn="ctr"/>
              <a:r>
                <a:rPr lang="en-US" sz="2800" b="1" dirty="0" smtClean="0"/>
                <a:t>ER-</a:t>
              </a:r>
            </a:p>
            <a:p>
              <a:pPr algn="ctr"/>
              <a:r>
                <a:rPr lang="en-US" sz="2800" b="1" dirty="0" smtClean="0"/>
                <a:t>Diagram</a:t>
              </a:r>
              <a:endParaRPr lang="en-US" sz="2800" b="1" dirty="0"/>
            </a:p>
          </p:txBody>
        </p:sp>
      </p:grpSp>
    </p:spTree>
    <p:extLst>
      <p:ext uri="{BB962C8B-B14F-4D97-AF65-F5344CB8AC3E}">
        <p14:creationId xmlns:p14="http://schemas.microsoft.com/office/powerpoint/2010/main" val="40462465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0986" y="228600"/>
            <a:ext cx="5893840" cy="2645912"/>
          </a:xfrm>
        </p:spPr>
        <p:txBody>
          <a:bodyPr/>
          <a:lstStyle/>
          <a:p>
            <a:pPr algn="ctr"/>
            <a:r>
              <a:rPr lang="en-US" dirty="0" smtClean="0"/>
              <a:t>Project Modules</a:t>
            </a:r>
            <a:endParaRPr lang="en-US" dirty="0"/>
          </a:p>
        </p:txBody>
      </p:sp>
    </p:spTree>
    <p:extLst>
      <p:ext uri="{BB962C8B-B14F-4D97-AF65-F5344CB8AC3E}">
        <p14:creationId xmlns:p14="http://schemas.microsoft.com/office/powerpoint/2010/main" val="10386534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782" y="609600"/>
            <a:ext cx="11797145" cy="5663089"/>
          </a:xfrm>
          <a:prstGeom prst="rect">
            <a:avLst/>
          </a:prstGeom>
          <a:noFill/>
        </p:spPr>
        <p:txBody>
          <a:bodyPr wrap="square" rtlCol="0">
            <a:spAutoFit/>
          </a:bodyPr>
          <a:lstStyle/>
          <a:p>
            <a:pPr>
              <a:buFont typeface="Wingdings" pitchFamily="2" charset="2"/>
              <a:buChar char="Ø"/>
            </a:pPr>
            <a:r>
              <a:rPr lang="en-US" u="sng" dirty="0">
                <a:latin typeface="Arial" panose="020B0604020202020204" pitchFamily="34" charset="0"/>
                <a:cs typeface="Arial" panose="020B0604020202020204" pitchFamily="34" charset="0"/>
              </a:rPr>
              <a:t>Enrollment System</a:t>
            </a:r>
            <a:r>
              <a:rPr lang="en-US" dirty="0">
                <a:latin typeface="Arial" panose="020B0604020202020204" pitchFamily="34" charset="0"/>
                <a:cs typeface="Arial" panose="020B0604020202020204" pitchFamily="34" charset="0"/>
              </a:rPr>
              <a:t>:-  User create a profile in this module and then access this website.</a:t>
            </a:r>
          </a:p>
          <a:p>
            <a:endParaRPr lang="en-US" dirty="0">
              <a:latin typeface="Arial" panose="020B0604020202020204" pitchFamily="34" charset="0"/>
              <a:cs typeface="Arial" panose="020B0604020202020204" pitchFamily="34" charset="0"/>
            </a:endParaRPr>
          </a:p>
          <a:p>
            <a:pPr>
              <a:buFont typeface="Wingdings" pitchFamily="2" charset="2"/>
              <a:buChar char="Ø"/>
            </a:pPr>
            <a:r>
              <a:rPr lang="en-US" u="sng" dirty="0">
                <a:latin typeface="Arial" panose="020B0604020202020204" pitchFamily="34" charset="0"/>
                <a:cs typeface="Arial" panose="020B0604020202020204" pitchFamily="34" charset="0"/>
              </a:rPr>
              <a:t>User Dashboard</a:t>
            </a:r>
            <a:r>
              <a:rPr lang="en-US" dirty="0">
                <a:latin typeface="Arial" panose="020B0604020202020204" pitchFamily="34" charset="0"/>
                <a:cs typeface="Arial" panose="020B0604020202020204" pitchFamily="34" charset="0"/>
              </a:rPr>
              <a:t>:-  All the badges details are show in this module.</a:t>
            </a:r>
          </a:p>
          <a:p>
            <a:endParaRPr lang="en-US" dirty="0">
              <a:latin typeface="Arial" panose="020B0604020202020204" pitchFamily="34" charset="0"/>
              <a:cs typeface="Arial" panose="020B0604020202020204" pitchFamily="34" charset="0"/>
            </a:endParaRPr>
          </a:p>
          <a:p>
            <a:pPr>
              <a:buFont typeface="Wingdings" pitchFamily="2" charset="2"/>
              <a:buChar char="Ø"/>
            </a:pPr>
            <a:r>
              <a:rPr lang="en-US" u="sng" dirty="0">
                <a:latin typeface="Arial" panose="020B0604020202020204" pitchFamily="34" charset="0"/>
                <a:cs typeface="Arial" panose="020B0604020202020204" pitchFamily="34" charset="0"/>
              </a:rPr>
              <a:t>Assessment Management</a:t>
            </a:r>
            <a:r>
              <a:rPr lang="en-US" dirty="0">
                <a:latin typeface="Arial" panose="020B0604020202020204" pitchFamily="34" charset="0"/>
                <a:cs typeface="Arial" panose="020B0604020202020204" pitchFamily="34" charset="0"/>
              </a:rPr>
              <a:t>:-  Text data , videos and Question Paper are manage in this module.</a:t>
            </a:r>
          </a:p>
          <a:p>
            <a:pPr>
              <a:buFont typeface="Wingdings" pitchFamily="2" charset="2"/>
              <a:buChar char="Ø"/>
            </a:pPr>
            <a:endParaRPr lang="en-US" dirty="0">
              <a:latin typeface="Arial" panose="020B0604020202020204" pitchFamily="34" charset="0"/>
              <a:cs typeface="Arial" panose="020B0604020202020204" pitchFamily="34" charset="0"/>
            </a:endParaRPr>
          </a:p>
          <a:p>
            <a:pPr>
              <a:buFont typeface="Wingdings" pitchFamily="2" charset="2"/>
              <a:buChar char="Ø"/>
            </a:pPr>
            <a:r>
              <a:rPr lang="en-US" u="sng" dirty="0">
                <a:latin typeface="Arial" panose="020B0604020202020204" pitchFamily="34" charset="0"/>
                <a:cs typeface="Arial" panose="020B0604020202020204" pitchFamily="34" charset="0"/>
              </a:rPr>
              <a:t>Result</a:t>
            </a:r>
            <a:r>
              <a:rPr lang="en-US" dirty="0">
                <a:latin typeface="Arial" panose="020B0604020202020204" pitchFamily="34" charset="0"/>
                <a:cs typeface="Arial" panose="020B0604020202020204" pitchFamily="34" charset="0"/>
              </a:rPr>
              <a:t>:-  After exam how many question are right or wrong, pass or fail show in this module.</a:t>
            </a:r>
          </a:p>
          <a:p>
            <a:endParaRPr lang="en-US" dirty="0">
              <a:latin typeface="Arial" panose="020B0604020202020204" pitchFamily="34" charset="0"/>
              <a:cs typeface="Arial" panose="020B0604020202020204" pitchFamily="34" charset="0"/>
            </a:endParaRPr>
          </a:p>
          <a:p>
            <a:pPr>
              <a:buFont typeface="Wingdings" pitchFamily="2" charset="2"/>
              <a:buChar char="Ø"/>
            </a:pPr>
            <a:r>
              <a:rPr lang="en-US" u="sng" dirty="0">
                <a:latin typeface="Arial" panose="020B0604020202020204" pitchFamily="34" charset="0"/>
                <a:cs typeface="Arial" panose="020B0604020202020204" pitchFamily="34" charset="0"/>
              </a:rPr>
              <a:t>Certification Management</a:t>
            </a:r>
            <a:r>
              <a:rPr lang="en-US" dirty="0">
                <a:latin typeface="Arial" panose="020B0604020202020204" pitchFamily="34" charset="0"/>
                <a:cs typeface="Arial" panose="020B0604020202020204" pitchFamily="34" charset="0"/>
              </a:rPr>
              <a:t>:-  The user get certificate after finish all assessment and pass final exam.</a:t>
            </a:r>
          </a:p>
          <a:p>
            <a:endParaRPr lang="en-US" dirty="0">
              <a:latin typeface="Arial" panose="020B0604020202020204" pitchFamily="34" charset="0"/>
              <a:cs typeface="Arial" panose="020B0604020202020204" pitchFamily="34" charset="0"/>
            </a:endParaRPr>
          </a:p>
          <a:p>
            <a:pPr>
              <a:buFont typeface="Wingdings" pitchFamily="2" charset="2"/>
              <a:buChar char="Ø"/>
            </a:pPr>
            <a:r>
              <a:rPr lang="en-US" u="sng" dirty="0">
                <a:latin typeface="Arial" panose="020B0604020202020204" pitchFamily="34" charset="0"/>
                <a:cs typeface="Arial" panose="020B0604020202020204" pitchFamily="34" charset="0"/>
              </a:rPr>
              <a:t>Testimonial</a:t>
            </a:r>
            <a:r>
              <a:rPr lang="en-US" dirty="0">
                <a:latin typeface="Arial" panose="020B0604020202020204" pitchFamily="34" charset="0"/>
                <a:cs typeface="Arial" panose="020B0604020202020204" pitchFamily="34" charset="0"/>
              </a:rPr>
              <a:t>:-  The user send feedback and rating in this module.</a:t>
            </a:r>
          </a:p>
          <a:p>
            <a:endParaRPr lang="en-US" dirty="0">
              <a:latin typeface="Arial" panose="020B0604020202020204" pitchFamily="34" charset="0"/>
              <a:cs typeface="Arial" panose="020B0604020202020204" pitchFamily="34" charset="0"/>
            </a:endParaRPr>
          </a:p>
          <a:p>
            <a:pPr>
              <a:buFont typeface="Wingdings" pitchFamily="2" charset="2"/>
              <a:buChar char="Ø"/>
            </a:pPr>
            <a:r>
              <a:rPr lang="en-US" u="sng" dirty="0">
                <a:latin typeface="Arial" panose="020B0604020202020204" pitchFamily="34" charset="0"/>
                <a:cs typeface="Arial" panose="020B0604020202020204" pitchFamily="34" charset="0"/>
              </a:rPr>
              <a:t>Notification</a:t>
            </a:r>
            <a:r>
              <a:rPr lang="en-US" dirty="0">
                <a:latin typeface="Arial" panose="020B0604020202020204" pitchFamily="34" charset="0"/>
                <a:cs typeface="Arial" panose="020B0604020202020204" pitchFamily="34" charset="0"/>
              </a:rPr>
              <a:t>:-  Any update or message show in this module.</a:t>
            </a:r>
          </a:p>
          <a:p>
            <a:endParaRPr lang="en-US" dirty="0">
              <a:latin typeface="Arial" panose="020B0604020202020204" pitchFamily="34" charset="0"/>
              <a:cs typeface="Arial" panose="020B0604020202020204" pitchFamily="34" charset="0"/>
            </a:endParaRPr>
          </a:p>
          <a:p>
            <a:pPr>
              <a:buFont typeface="Wingdings" pitchFamily="2" charset="2"/>
              <a:buChar char="Ø"/>
            </a:pPr>
            <a:r>
              <a:rPr lang="en-US" u="sng" dirty="0">
                <a:latin typeface="Arial" panose="020B0604020202020204" pitchFamily="34" charset="0"/>
                <a:cs typeface="Arial" panose="020B0604020202020204" pitchFamily="34" charset="0"/>
              </a:rPr>
              <a:t>Communication</a:t>
            </a:r>
            <a:r>
              <a:rPr lang="en-US" dirty="0">
                <a:latin typeface="Arial" panose="020B0604020202020204" pitchFamily="34" charset="0"/>
                <a:cs typeface="Arial" panose="020B0604020202020204" pitchFamily="34" charset="0"/>
              </a:rPr>
              <a:t>:-  User send the query and discuss any question </a:t>
            </a:r>
            <a:r>
              <a:rPr lang="en-US" dirty="0" smtClean="0">
                <a:latin typeface="Arial" panose="020B0604020202020204" pitchFamily="34" charset="0"/>
                <a:cs typeface="Arial" panose="020B0604020202020204" pitchFamily="34" charset="0"/>
              </a:rPr>
              <a:t>related to </a:t>
            </a:r>
            <a:r>
              <a:rPr lang="en-US" dirty="0">
                <a:latin typeface="Arial" panose="020B0604020202020204" pitchFamily="34" charset="0"/>
                <a:cs typeface="Arial" panose="020B0604020202020204" pitchFamily="34" charset="0"/>
              </a:rPr>
              <a:t>Artificial Intelligence </a:t>
            </a:r>
          </a:p>
          <a:p>
            <a:endParaRPr lang="en-US" dirty="0">
              <a:latin typeface="Arial" panose="020B0604020202020204" pitchFamily="34" charset="0"/>
              <a:cs typeface="Arial" panose="020B0604020202020204" pitchFamily="34" charset="0"/>
            </a:endParaRPr>
          </a:p>
          <a:p>
            <a:pPr>
              <a:buFont typeface="Wingdings" pitchFamily="2" charset="2"/>
              <a:buChar char="Ø"/>
            </a:pPr>
            <a:r>
              <a:rPr lang="en-US" u="sng" dirty="0">
                <a:latin typeface="Arial" panose="020B0604020202020204" pitchFamily="34" charset="0"/>
                <a:cs typeface="Arial" panose="020B0604020202020204" pitchFamily="34" charset="0"/>
              </a:rPr>
              <a:t>Expert Management</a:t>
            </a:r>
            <a:r>
              <a:rPr lang="en-US" dirty="0">
                <a:latin typeface="Arial" panose="020B0604020202020204" pitchFamily="34" charset="0"/>
                <a:cs typeface="Arial" panose="020B0604020202020204" pitchFamily="34" charset="0"/>
              </a:rPr>
              <a:t>:-  In this module the admin manage the expert. </a:t>
            </a:r>
          </a:p>
          <a:p>
            <a:endParaRPr lang="en-US" dirty="0">
              <a:latin typeface="Arial" panose="020B0604020202020204" pitchFamily="34" charset="0"/>
              <a:cs typeface="Arial" panose="020B0604020202020204" pitchFamily="34" charset="0"/>
            </a:endParaRPr>
          </a:p>
          <a:p>
            <a:pPr>
              <a:buFont typeface="Wingdings" pitchFamily="2" charset="2"/>
              <a:buChar char="Ø"/>
            </a:pPr>
            <a:r>
              <a:rPr lang="en-US" u="sng" dirty="0">
                <a:latin typeface="Arial" panose="020B0604020202020204" pitchFamily="34" charset="0"/>
                <a:cs typeface="Arial" panose="020B0604020202020204" pitchFamily="34" charset="0"/>
              </a:rPr>
              <a:t>Admin Dashboard</a:t>
            </a:r>
            <a:r>
              <a:rPr lang="en-US" dirty="0">
                <a:latin typeface="Arial" panose="020B0604020202020204" pitchFamily="34" charset="0"/>
                <a:cs typeface="Arial" panose="020B0604020202020204" pitchFamily="34" charset="0"/>
              </a:rPr>
              <a:t>:-  Admin add any update related to website, view </a:t>
            </a:r>
            <a:r>
              <a:rPr lang="en-US" dirty="0" smtClean="0">
                <a:latin typeface="Arial" panose="020B0604020202020204" pitchFamily="34" charset="0"/>
                <a:cs typeface="Arial" panose="020B0604020202020204" pitchFamily="34" charset="0"/>
              </a:rPr>
              <a:t>testimonial </a:t>
            </a:r>
            <a:r>
              <a:rPr lang="en-US" dirty="0">
                <a:latin typeface="Arial" panose="020B0604020202020204" pitchFamily="34" charset="0"/>
                <a:cs typeface="Arial" panose="020B0604020202020204" pitchFamily="34" charset="0"/>
              </a:rPr>
              <a:t>user list and result in this module.</a:t>
            </a:r>
          </a:p>
          <a:p>
            <a:endParaRPr lang="en-US" sz="2000" dirty="0"/>
          </a:p>
        </p:txBody>
      </p:sp>
    </p:spTree>
    <p:extLst>
      <p:ext uri="{BB962C8B-B14F-4D97-AF65-F5344CB8AC3E}">
        <p14:creationId xmlns:p14="http://schemas.microsoft.com/office/powerpoint/2010/main" val="39112789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2800" y="2209800"/>
            <a:ext cx="4852988" cy="1617163"/>
          </a:xfrm>
        </p:spPr>
        <p:txBody>
          <a:bodyPr/>
          <a:lstStyle/>
          <a:p>
            <a:r>
              <a:rPr lang="en-US" dirty="0" smtClean="0"/>
              <a:t>C</a:t>
            </a:r>
            <a:endParaRPr lang="en-US" dirty="0"/>
          </a:p>
        </p:txBody>
      </p:sp>
      <p:sp>
        <p:nvSpPr>
          <p:cNvPr id="3" name="Text Placeholder 2"/>
          <p:cNvSpPr>
            <a:spLocks noGrp="1"/>
          </p:cNvSpPr>
          <p:nvPr>
            <p:ph type="body" sz="half" idx="2"/>
          </p:nvPr>
        </p:nvSpPr>
        <p:spPr>
          <a:xfrm>
            <a:off x="0" y="1540963"/>
            <a:ext cx="6098117" cy="4572000"/>
          </a:xfrm>
        </p:spPr>
        <p:txBody>
          <a:bodyPr>
            <a:normAutofit/>
          </a:bodyPr>
          <a:lstStyle/>
          <a:p>
            <a:pPr marL="285750" indent="-285750" algn="just">
              <a:lnSpc>
                <a:spcPct val="200000"/>
              </a:lnSpc>
              <a:buClr>
                <a:schemeClr val="tx1"/>
              </a:buClr>
              <a:buFont typeface="Wingdings" panose="05000000000000000000" pitchFamily="2" charset="2"/>
              <a:buChar char="v"/>
            </a:pPr>
            <a:r>
              <a:rPr lang="en-US" sz="1800" b="1" dirty="0">
                <a:latin typeface="Arial" panose="020B0604020202020204" pitchFamily="34" charset="0"/>
                <a:cs typeface="Arial" panose="020B0604020202020204" pitchFamily="34" charset="0"/>
              </a:rPr>
              <a:t>This project is helpful in future for the professionals / students who want to gain knowledge about Artificial </a:t>
            </a:r>
            <a:r>
              <a:rPr lang="en-US" sz="1800" b="1" dirty="0" smtClean="0">
                <a:latin typeface="Arial" panose="020B0604020202020204" pitchFamily="34" charset="0"/>
                <a:cs typeface="Arial" panose="020B0604020202020204" pitchFamily="34" charset="0"/>
              </a:rPr>
              <a:t>Intelligence.</a:t>
            </a:r>
          </a:p>
          <a:p>
            <a:pPr marL="285750" indent="-285750" algn="just">
              <a:lnSpc>
                <a:spcPct val="200000"/>
              </a:lnSpc>
              <a:buClr>
                <a:schemeClr val="tx1"/>
              </a:buClr>
              <a:buFont typeface="Wingdings" panose="05000000000000000000" pitchFamily="2" charset="2"/>
              <a:buChar char="v"/>
            </a:pPr>
            <a:r>
              <a:rPr lang="en-US" sz="1800" b="1" dirty="0" smtClean="0">
                <a:latin typeface="Arial" panose="020B0604020202020204" pitchFamily="34" charset="0"/>
                <a:cs typeface="Arial" panose="020B0604020202020204" pitchFamily="34" charset="0"/>
              </a:rPr>
              <a:t>This </a:t>
            </a:r>
            <a:r>
              <a:rPr lang="en-US" sz="1800" b="1" dirty="0">
                <a:latin typeface="Arial" panose="020B0604020202020204" pitchFamily="34" charset="0"/>
                <a:cs typeface="Arial" panose="020B0604020202020204" pitchFamily="34" charset="0"/>
              </a:rPr>
              <a:t>web application provide all the information about Artificial intelligence on single </a:t>
            </a:r>
            <a:r>
              <a:rPr lang="en-US" sz="1800" b="1" dirty="0" smtClean="0">
                <a:latin typeface="Arial" panose="020B0604020202020204" pitchFamily="34" charset="0"/>
                <a:cs typeface="Arial" panose="020B0604020202020204" pitchFamily="34" charset="0"/>
              </a:rPr>
              <a:t>platform.</a:t>
            </a:r>
          </a:p>
          <a:p>
            <a:pPr marL="285750" indent="-285750" algn="just">
              <a:lnSpc>
                <a:spcPct val="200000"/>
              </a:lnSpc>
              <a:buClr>
                <a:schemeClr val="tx1"/>
              </a:buClr>
              <a:buFont typeface="Wingdings" panose="05000000000000000000" pitchFamily="2" charset="2"/>
              <a:buChar char="v"/>
            </a:pPr>
            <a:r>
              <a:rPr lang="en-US" sz="1800" b="1" dirty="0" err="1" smtClean="0">
                <a:latin typeface="Arial" panose="020B0604020202020204" pitchFamily="34" charset="0"/>
                <a:cs typeface="Arial" panose="020B0604020202020204" pitchFamily="34" charset="0"/>
              </a:rPr>
              <a:t>AIxLab</a:t>
            </a:r>
            <a:r>
              <a:rPr lang="en-US" sz="1800" b="1" dirty="0" smtClean="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provide a certificate to users, they can use that certificate in the job field.</a:t>
            </a:r>
          </a:p>
          <a:p>
            <a:pPr>
              <a:lnSpc>
                <a:spcPct val="200000"/>
              </a:lnSpc>
            </a:pPr>
            <a:endParaRPr lang="en-US" sz="2000" dirty="0">
              <a:latin typeface="Times New Roman" panose="02020603050405020304" pitchFamily="18" charset="0"/>
              <a:cs typeface="Times New Roman" panose="02020603050405020304" pitchFamily="18" charset="0"/>
            </a:endParaRPr>
          </a:p>
          <a:p>
            <a:pPr>
              <a:lnSpc>
                <a:spcPct val="200000"/>
              </a:lnSpc>
            </a:pPr>
            <a:endParaRPr lang="en-US" sz="2000" dirty="0">
              <a:latin typeface="Times New Roman" panose="02020603050405020304" pitchFamily="18" charset="0"/>
              <a:cs typeface="Times New Roman" panose="02020603050405020304" pitchFamily="18" charset="0"/>
            </a:endParaRPr>
          </a:p>
          <a:p>
            <a:endParaRPr lang="en-US" sz="1800" dirty="0"/>
          </a:p>
        </p:txBody>
      </p:sp>
      <p:sp>
        <p:nvSpPr>
          <p:cNvPr id="4" name="Picture Placeholder 3"/>
          <p:cNvSpPr>
            <a:spLocks noGrp="1"/>
          </p:cNvSpPr>
          <p:nvPr>
            <p:ph type="pic" sz="quarter" idx="13"/>
          </p:nvPr>
        </p:nvSpPr>
        <p:spPr>
          <a:solidFill>
            <a:schemeClr val="accent1"/>
          </a:solidFill>
        </p:spPr>
      </p:sp>
      <p:sp>
        <p:nvSpPr>
          <p:cNvPr id="5" name="TextBox 4"/>
          <p:cNvSpPr txBox="1"/>
          <p:nvPr/>
        </p:nvSpPr>
        <p:spPr>
          <a:xfrm>
            <a:off x="7279482" y="3018381"/>
            <a:ext cx="4824412" cy="923330"/>
          </a:xfrm>
          <a:prstGeom prst="rect">
            <a:avLst/>
          </a:prstGeom>
          <a:noFill/>
        </p:spPr>
        <p:txBody>
          <a:bodyPr wrap="square" rtlCol="0">
            <a:spAutoFit/>
          </a:bodyPr>
          <a:lstStyle/>
          <a:p>
            <a:r>
              <a:rPr lang="en-US" sz="5400" dirty="0" smtClean="0">
                <a:latin typeface="Arial Rounded MT Bold" panose="020F0704030504030204" pitchFamily="34" charset="0"/>
              </a:rPr>
              <a:t>Conclusion</a:t>
            </a:r>
            <a:endParaRPr lang="en-US" sz="5400" dirty="0">
              <a:latin typeface="Arial Rounded MT Bold" panose="020F0704030504030204" pitchFamily="34" charset="0"/>
            </a:endParaRPr>
          </a:p>
        </p:txBody>
      </p:sp>
    </p:spTree>
    <p:extLst>
      <p:ext uri="{BB962C8B-B14F-4D97-AF65-F5344CB8AC3E}">
        <p14:creationId xmlns:p14="http://schemas.microsoft.com/office/powerpoint/2010/main" val="28623961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5400" y="3048000"/>
            <a:ext cx="4382521" cy="1676400"/>
          </a:xfrm>
        </p:spPr>
        <p:txBody>
          <a:bodyPr/>
          <a:lstStyle/>
          <a:p>
            <a:r>
              <a:rPr lang="en-US" sz="540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tx1"/>
                </a:solidFill>
                <a:latin typeface="Arial Rounded MT Bold" panose="020F0704030504030204" pitchFamily="34" charset="0"/>
              </a:rPr>
              <a:t>THANK YOU</a:t>
            </a:r>
            <a:br>
              <a:rPr lang="en-US" sz="540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tx1"/>
                </a:solidFill>
                <a:latin typeface="Arial Rounded MT Bold" panose="020F0704030504030204" pitchFamily="34" charset="0"/>
              </a:rPr>
            </a:br>
            <a:endParaRPr lang="en-US" sz="54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35953746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10571998" cy="970450"/>
          </a:xfrm>
        </p:spPr>
        <p:txBody>
          <a:bodyPr>
            <a:normAutofit/>
          </a:bodyPr>
          <a:lstStyle/>
          <a:p>
            <a:r>
              <a:rPr lang="en-US" b="1" dirty="0">
                <a:latin typeface="Arial Rounded MT Bold" panose="020F0704030504030204" pitchFamily="34" charset="0"/>
              </a:rPr>
              <a:t>PROBLEM STATEMENT</a:t>
            </a:r>
          </a:p>
        </p:txBody>
      </p:sp>
      <p:sp>
        <p:nvSpPr>
          <p:cNvPr id="3" name="Content Placeholder 2"/>
          <p:cNvSpPr>
            <a:spLocks noGrp="1"/>
          </p:cNvSpPr>
          <p:nvPr>
            <p:ph idx="1"/>
          </p:nvPr>
        </p:nvSpPr>
        <p:spPr>
          <a:xfrm>
            <a:off x="381000" y="1905000"/>
            <a:ext cx="11430000" cy="4953000"/>
          </a:xfrm>
        </p:spPr>
        <p:txBody>
          <a:bodyPr/>
          <a:lstStyle/>
          <a:p>
            <a:pPr algn="just">
              <a:lnSpc>
                <a:spcPct val="100000"/>
              </a:lnSpc>
              <a:spcBef>
                <a:spcPts val="1600"/>
              </a:spcBef>
              <a:buClr>
                <a:schemeClr val="tx1"/>
              </a:buClr>
              <a:buFont typeface="Wingdings" panose="05000000000000000000" pitchFamily="2" charset="2"/>
              <a:buChar char="v"/>
            </a:pPr>
            <a:r>
              <a:rPr lang="en-US" sz="2000" b="1" dirty="0">
                <a:latin typeface="Arial Rounded MT Bold" panose="020F0704030504030204" pitchFamily="34" charset="0"/>
                <a:cs typeface="Arial" panose="020B0604020202020204" pitchFamily="34" charset="0"/>
              </a:rPr>
              <a:t> </a:t>
            </a:r>
            <a:r>
              <a:rPr lang="en-US" sz="2000" dirty="0">
                <a:latin typeface="Arial Rounded MT Bold" panose="020F0704030504030204" pitchFamily="34" charset="0"/>
                <a:cs typeface="Arial" panose="020B0604020202020204" pitchFamily="34" charset="0"/>
              </a:rPr>
              <a:t>Artificial intelligence (AI) is an area of computer science  that emphasizes the creation of intelligent     machines that work and react like </a:t>
            </a:r>
            <a:r>
              <a:rPr lang="en-US" sz="2000" dirty="0" smtClean="0">
                <a:latin typeface="Arial Rounded MT Bold" panose="020F0704030504030204" pitchFamily="34" charset="0"/>
                <a:cs typeface="Arial" panose="020B0604020202020204" pitchFamily="34" charset="0"/>
              </a:rPr>
              <a:t>humans.</a:t>
            </a:r>
            <a:endParaRPr lang="en-US" sz="2000" u="sng" dirty="0">
              <a:latin typeface="Arial Rounded MT Bold" panose="020F0704030504030204" pitchFamily="34" charset="0"/>
              <a:cs typeface="Arial" panose="020B0604020202020204" pitchFamily="34" charset="0"/>
            </a:endParaRPr>
          </a:p>
          <a:p>
            <a:pPr algn="just">
              <a:lnSpc>
                <a:spcPct val="100000"/>
              </a:lnSpc>
              <a:spcBef>
                <a:spcPts val="1600"/>
              </a:spcBef>
              <a:buClr>
                <a:schemeClr val="tx1"/>
              </a:buClr>
              <a:buFont typeface="Wingdings" panose="05000000000000000000" pitchFamily="2" charset="2"/>
              <a:buChar char="v"/>
            </a:pPr>
            <a:r>
              <a:rPr lang="en-US" sz="2000" dirty="0" smtClean="0">
                <a:latin typeface="Arial Rounded MT Bold" panose="020F0704030504030204" pitchFamily="34" charset="0"/>
                <a:cs typeface="Arial" panose="020B0604020202020204" pitchFamily="34" charset="0"/>
              </a:rPr>
              <a:t>Whenever </a:t>
            </a:r>
            <a:r>
              <a:rPr lang="en-US" sz="2000" dirty="0">
                <a:latin typeface="Arial Rounded MT Bold" panose="020F0704030504030204" pitchFamily="34" charset="0"/>
                <a:cs typeface="Arial" panose="020B0604020202020204" pitchFamily="34" charset="0"/>
              </a:rPr>
              <a:t>any user want to search about Artificial Intelligence then they get the information in scattered way means generally for text data go to Wikipedia, for videos go to YouTube or for  other info they might be go to other </a:t>
            </a:r>
            <a:r>
              <a:rPr lang="en-US" sz="2000" dirty="0" smtClean="0">
                <a:latin typeface="Arial Rounded MT Bold" panose="020F0704030504030204" pitchFamily="34" charset="0"/>
                <a:cs typeface="Arial" panose="020B0604020202020204" pitchFamily="34" charset="0"/>
              </a:rPr>
              <a:t>platform</a:t>
            </a:r>
          </a:p>
          <a:p>
            <a:pPr algn="just">
              <a:lnSpc>
                <a:spcPct val="100000"/>
              </a:lnSpc>
              <a:spcBef>
                <a:spcPts val="1600"/>
              </a:spcBef>
              <a:buClr>
                <a:schemeClr val="tx1"/>
              </a:buClr>
              <a:buFont typeface="Wingdings" panose="05000000000000000000" pitchFamily="2" charset="2"/>
              <a:buChar char="v"/>
            </a:pPr>
            <a:r>
              <a:rPr lang="en-US" sz="2000" dirty="0" smtClean="0">
                <a:latin typeface="Arial Rounded MT Bold" panose="020F0704030504030204" pitchFamily="34" charset="0"/>
                <a:cs typeface="Arial" panose="020B0604020202020204" pitchFamily="34" charset="0"/>
              </a:rPr>
              <a:t>If </a:t>
            </a:r>
            <a:r>
              <a:rPr lang="en-US" sz="2000" dirty="0">
                <a:latin typeface="Arial Rounded MT Bold" panose="020F0704030504030204" pitchFamily="34" charset="0"/>
                <a:cs typeface="Arial" panose="020B0604020202020204" pitchFamily="34" charset="0"/>
              </a:rPr>
              <a:t>user have any query regrading to AI then there is no one who solve are the query related problem of the </a:t>
            </a:r>
            <a:r>
              <a:rPr lang="en-US" sz="2000" dirty="0" smtClean="0">
                <a:latin typeface="Arial Rounded MT Bold" panose="020F0704030504030204" pitchFamily="34" charset="0"/>
                <a:cs typeface="Arial" panose="020B0604020202020204" pitchFamily="34" charset="0"/>
              </a:rPr>
              <a:t>user.</a:t>
            </a:r>
          </a:p>
          <a:p>
            <a:pPr algn="just">
              <a:lnSpc>
                <a:spcPct val="100000"/>
              </a:lnSpc>
              <a:spcBef>
                <a:spcPts val="1600"/>
              </a:spcBef>
              <a:buClr>
                <a:schemeClr val="tx1"/>
              </a:buClr>
              <a:buFont typeface="Wingdings" panose="05000000000000000000" pitchFamily="2" charset="2"/>
              <a:buChar char="v"/>
            </a:pPr>
            <a:r>
              <a:rPr lang="en-US" sz="2000" dirty="0" smtClean="0">
                <a:latin typeface="Arial Rounded MT Bold" panose="020F0704030504030204" pitchFamily="34" charset="0"/>
                <a:cs typeface="Arial" panose="020B0604020202020204" pitchFamily="34" charset="0"/>
              </a:rPr>
              <a:t>User </a:t>
            </a:r>
            <a:r>
              <a:rPr lang="en-US" sz="2000" dirty="0">
                <a:latin typeface="Arial Rounded MT Bold" panose="020F0704030504030204" pitchFamily="34" charset="0"/>
                <a:cs typeface="Arial" panose="020B0604020202020204" pitchFamily="34" charset="0"/>
              </a:rPr>
              <a:t>might be not satisfied with these information  and can not get full knowledge about Artificial Intelligence . For  Students, professionals  that is the main problem.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7" y="533400"/>
            <a:ext cx="8229600" cy="838200"/>
          </a:xfrm>
        </p:spPr>
        <p:txBody>
          <a:bodyPr>
            <a:normAutofit/>
          </a:bodyPr>
          <a:lstStyle/>
          <a:p>
            <a:r>
              <a:rPr lang="en-US" b="1" dirty="0">
                <a:latin typeface="Arial Rounded MT Bold" panose="020F0704030504030204" pitchFamily="34" charset="0"/>
              </a:rPr>
              <a:t>INTRODUCTION</a:t>
            </a:r>
          </a:p>
        </p:txBody>
      </p:sp>
      <p:sp>
        <p:nvSpPr>
          <p:cNvPr id="3" name="Content Placeholder 2"/>
          <p:cNvSpPr>
            <a:spLocks noGrp="1"/>
          </p:cNvSpPr>
          <p:nvPr>
            <p:ph idx="1"/>
          </p:nvPr>
        </p:nvSpPr>
        <p:spPr>
          <a:xfrm>
            <a:off x="304800" y="1905000"/>
            <a:ext cx="11582400" cy="4953000"/>
          </a:xfrm>
        </p:spPr>
        <p:txBody>
          <a:bodyPr>
            <a:normAutofit/>
          </a:bodyPr>
          <a:lstStyle/>
          <a:p>
            <a:pPr algn="just">
              <a:lnSpc>
                <a:spcPct val="150000"/>
              </a:lnSpc>
              <a:spcBef>
                <a:spcPts val="1200"/>
              </a:spcBef>
              <a:buClr>
                <a:schemeClr val="tx1"/>
              </a:buClr>
              <a:buSzPct val="81000"/>
              <a:buFont typeface="Wingdings" panose="05000000000000000000" pitchFamily="2" charset="2"/>
              <a:buChar char="v"/>
            </a:pPr>
            <a:r>
              <a:rPr lang="en-US" sz="2000" dirty="0">
                <a:latin typeface="Arial Rounded MT Bold" panose="020F0704030504030204" pitchFamily="34" charset="0"/>
                <a:cs typeface="Arial" panose="020B0604020202020204" pitchFamily="34" charset="0"/>
              </a:rPr>
              <a:t> To Overcome all these problem we come up with a solution named </a:t>
            </a:r>
            <a:r>
              <a:rPr lang="en-US" sz="2000" dirty="0" err="1">
                <a:latin typeface="Arial Rounded MT Bold" panose="020F0704030504030204" pitchFamily="34" charset="0"/>
                <a:cs typeface="Arial" panose="020B0604020202020204" pitchFamily="34" charset="0"/>
              </a:rPr>
              <a:t>AIxLab</a:t>
            </a:r>
            <a:r>
              <a:rPr lang="en-US" sz="2000" dirty="0">
                <a:latin typeface="Arial Rounded MT Bold" panose="020F0704030504030204" pitchFamily="34" charset="0"/>
                <a:cs typeface="Arial" panose="020B0604020202020204" pitchFamily="34" charset="0"/>
              </a:rPr>
              <a:t> . </a:t>
            </a:r>
            <a:r>
              <a:rPr lang="en-US" sz="2000" dirty="0" err="1">
                <a:latin typeface="Arial Rounded MT Bold" panose="020F0704030504030204" pitchFamily="34" charset="0"/>
                <a:cs typeface="Arial" panose="020B0604020202020204" pitchFamily="34" charset="0"/>
              </a:rPr>
              <a:t>AIxLab</a:t>
            </a:r>
            <a:r>
              <a:rPr lang="en-US" sz="2000" dirty="0">
                <a:latin typeface="Arial Rounded MT Bold" panose="020F0704030504030204" pitchFamily="34" charset="0"/>
                <a:cs typeface="Arial" panose="020B0604020202020204" pitchFamily="34" charset="0"/>
              </a:rPr>
              <a:t> is a web application  which is totally dedicated to Artificial Intelligence . In our web application there is a  course based on </a:t>
            </a:r>
            <a:r>
              <a:rPr lang="en-US" sz="2000" dirty="0" smtClean="0">
                <a:latin typeface="Arial Rounded MT Bold" panose="020F0704030504030204" pitchFamily="34" charset="0"/>
                <a:cs typeface="Arial" panose="020B0604020202020204" pitchFamily="34" charset="0"/>
              </a:rPr>
              <a:t>AI.</a:t>
            </a:r>
          </a:p>
          <a:p>
            <a:pPr algn="just">
              <a:lnSpc>
                <a:spcPct val="150000"/>
              </a:lnSpc>
              <a:spcBef>
                <a:spcPts val="1200"/>
              </a:spcBef>
              <a:buClr>
                <a:schemeClr val="tx1"/>
              </a:buClr>
              <a:buSzPct val="81000"/>
              <a:buFont typeface="Wingdings" panose="05000000000000000000" pitchFamily="2" charset="2"/>
              <a:buChar char="v"/>
            </a:pPr>
            <a:r>
              <a:rPr lang="en-US" sz="2000" dirty="0" smtClean="0">
                <a:latin typeface="Arial Rounded MT Bold" panose="020F0704030504030204" pitchFamily="34" charset="0"/>
                <a:cs typeface="Arial" panose="020B0604020202020204" pitchFamily="34" charset="0"/>
              </a:rPr>
              <a:t>There </a:t>
            </a:r>
            <a:r>
              <a:rPr lang="en-US" sz="2000" dirty="0">
                <a:latin typeface="Arial Rounded MT Bold" panose="020F0704030504030204" pitchFamily="34" charset="0"/>
                <a:cs typeface="Arial" panose="020B0604020202020204" pitchFamily="34" charset="0"/>
              </a:rPr>
              <a:t>are number of badges  and every badges contain text information, videos and assessment regarding to AI, any user who want to know or grab complete knowledge  about AI, he/she just create their own profile and get all the assessment along this if user have any query then there is a expert who can solve all the problem and give complete solution to users.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7" y="533400"/>
            <a:ext cx="8229600" cy="838200"/>
          </a:xfrm>
        </p:spPr>
        <p:txBody>
          <a:bodyPr>
            <a:normAutofit/>
          </a:bodyPr>
          <a:lstStyle/>
          <a:p>
            <a:r>
              <a:rPr lang="en-US" b="1" dirty="0" smtClean="0">
                <a:latin typeface="Arial Rounded MT Bold" panose="020F0704030504030204" pitchFamily="34" charset="0"/>
              </a:rPr>
              <a:t>Objective</a:t>
            </a:r>
            <a:endParaRPr lang="en-US" b="1" dirty="0">
              <a:latin typeface="Arial Rounded MT Bold" panose="020F0704030504030204" pitchFamily="34" charset="0"/>
            </a:endParaRPr>
          </a:p>
        </p:txBody>
      </p:sp>
      <p:sp>
        <p:nvSpPr>
          <p:cNvPr id="3" name="Content Placeholder 2"/>
          <p:cNvSpPr>
            <a:spLocks noGrp="1"/>
          </p:cNvSpPr>
          <p:nvPr>
            <p:ph idx="1"/>
          </p:nvPr>
        </p:nvSpPr>
        <p:spPr>
          <a:xfrm>
            <a:off x="304800" y="1905000"/>
            <a:ext cx="11582400" cy="4953000"/>
          </a:xfrm>
        </p:spPr>
        <p:txBody>
          <a:bodyPr>
            <a:normAutofit/>
          </a:bodyPr>
          <a:lstStyle/>
          <a:p>
            <a:pPr algn="just">
              <a:lnSpc>
                <a:spcPct val="150000"/>
              </a:lnSpc>
              <a:spcBef>
                <a:spcPts val="1600"/>
              </a:spcBef>
              <a:buClr>
                <a:schemeClr val="tx1"/>
              </a:buClr>
              <a:buFont typeface="Wingdings" panose="05000000000000000000" pitchFamily="2" charset="2"/>
              <a:buChar char="v"/>
            </a:pPr>
            <a:r>
              <a:rPr lang="en-US" sz="2000" dirty="0">
                <a:latin typeface="Arial" panose="020B0604020202020204" pitchFamily="34" charset="0"/>
                <a:cs typeface="Arial" panose="020B0604020202020204" pitchFamily="34" charset="0"/>
              </a:rPr>
              <a:t>The aim of </a:t>
            </a:r>
            <a:r>
              <a:rPr lang="en-US" sz="2000" dirty="0" err="1">
                <a:latin typeface="Arial" panose="020B0604020202020204" pitchFamily="34" charset="0"/>
                <a:cs typeface="Arial" panose="020B0604020202020204" pitchFamily="34" charset="0"/>
              </a:rPr>
              <a:t>AIxLab</a:t>
            </a:r>
            <a:r>
              <a:rPr lang="en-US" sz="2000" dirty="0">
                <a:latin typeface="Arial" panose="020B0604020202020204" pitchFamily="34" charset="0"/>
                <a:cs typeface="Arial" panose="020B0604020202020204" pitchFamily="34" charset="0"/>
              </a:rPr>
              <a:t> is to provide users complete knowledge about AI at a single platform whether it is videos,images,text </a:t>
            </a:r>
            <a:r>
              <a:rPr lang="en-US" sz="2000" dirty="0" smtClean="0">
                <a:latin typeface="Arial" panose="020B0604020202020204" pitchFamily="34" charset="0"/>
                <a:cs typeface="Arial" panose="020B0604020202020204" pitchFamily="34" charset="0"/>
              </a:rPr>
              <a:t>data.</a:t>
            </a:r>
          </a:p>
          <a:p>
            <a:pPr algn="just">
              <a:lnSpc>
                <a:spcPct val="150000"/>
              </a:lnSpc>
              <a:spcBef>
                <a:spcPts val="1600"/>
              </a:spcBef>
              <a:buClr>
                <a:schemeClr val="tx1"/>
              </a:buClr>
              <a:buFont typeface="Wingdings" panose="05000000000000000000" pitchFamily="2" charset="2"/>
              <a:buChar char="v"/>
            </a:pPr>
            <a:r>
              <a:rPr lang="en-US" sz="2000" dirty="0" smtClean="0">
                <a:latin typeface="Arial" panose="020B0604020202020204" pitchFamily="34" charset="0"/>
                <a:cs typeface="Arial" panose="020B0604020202020204" pitchFamily="34" charset="0"/>
              </a:rPr>
              <a:t>For </a:t>
            </a:r>
            <a:r>
              <a:rPr lang="en-US" sz="2000" dirty="0">
                <a:latin typeface="Arial" panose="020B0604020202020204" pitchFamily="34" charset="0"/>
                <a:cs typeface="Arial" panose="020B0604020202020204" pitchFamily="34" charset="0"/>
              </a:rPr>
              <a:t>any query related to Artificial Intelligence user can communicate to the </a:t>
            </a:r>
            <a:r>
              <a:rPr lang="en-US" sz="2000" dirty="0" smtClean="0">
                <a:latin typeface="Arial" panose="020B0604020202020204" pitchFamily="34" charset="0"/>
                <a:cs typeface="Arial" panose="020B0604020202020204" pitchFamily="34" charset="0"/>
              </a:rPr>
              <a:t>Expert.</a:t>
            </a:r>
          </a:p>
          <a:p>
            <a:pPr algn="just">
              <a:lnSpc>
                <a:spcPct val="150000"/>
              </a:lnSpc>
              <a:spcBef>
                <a:spcPts val="1600"/>
              </a:spcBef>
              <a:buClr>
                <a:schemeClr val="tx1"/>
              </a:buClr>
              <a:buFont typeface="Wingdings" panose="05000000000000000000" pitchFamily="2" charset="2"/>
              <a:buChar char="v"/>
            </a:pPr>
            <a:r>
              <a:rPr lang="en-US" sz="2000" dirty="0" err="1" smtClean="0">
                <a:latin typeface="Arial" panose="020B0604020202020204" pitchFamily="34" charset="0"/>
                <a:cs typeface="Arial" panose="020B0604020202020204" pitchFamily="34" charset="0"/>
              </a:rPr>
              <a:t>AIxLab</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provide users the no. of badges in a systematic format Beginners to Expert </a:t>
            </a:r>
            <a:r>
              <a:rPr lang="en-US" sz="2000" dirty="0" smtClean="0">
                <a:latin typeface="Arial" panose="020B0604020202020204" pitchFamily="34" charset="0"/>
                <a:cs typeface="Arial" panose="020B0604020202020204" pitchFamily="34" charset="0"/>
              </a:rPr>
              <a:t>level.</a:t>
            </a:r>
          </a:p>
          <a:p>
            <a:pPr algn="just">
              <a:lnSpc>
                <a:spcPct val="150000"/>
              </a:lnSpc>
              <a:spcBef>
                <a:spcPts val="1600"/>
              </a:spcBef>
              <a:buClr>
                <a:schemeClr val="tx1"/>
              </a:buClr>
              <a:buFont typeface="Wingdings" panose="05000000000000000000" pitchFamily="2" charset="2"/>
              <a:buChar char="v"/>
            </a:pPr>
            <a:r>
              <a:rPr lang="en-US" sz="2000" dirty="0" smtClean="0">
                <a:latin typeface="Arial" panose="020B0604020202020204" pitchFamily="34" charset="0"/>
                <a:cs typeface="Arial" panose="020B0604020202020204" pitchFamily="34" charset="0"/>
              </a:rPr>
              <a:t>Time </a:t>
            </a:r>
            <a:r>
              <a:rPr lang="en-US" sz="2000" dirty="0">
                <a:latin typeface="Arial" panose="020B0604020202020204" pitchFamily="34" charset="0"/>
                <a:cs typeface="Arial" panose="020B0604020202020204" pitchFamily="34" charset="0"/>
              </a:rPr>
              <a:t>Utilization </a:t>
            </a:r>
            <a:endParaRPr lang="en-US" sz="2000" dirty="0" smtClean="0">
              <a:latin typeface="Arial" panose="020B0604020202020204" pitchFamily="34" charset="0"/>
              <a:cs typeface="Arial" panose="020B0604020202020204" pitchFamily="34" charset="0"/>
            </a:endParaRPr>
          </a:p>
          <a:p>
            <a:pPr algn="just">
              <a:lnSpc>
                <a:spcPct val="150000"/>
              </a:lnSpc>
              <a:spcBef>
                <a:spcPts val="1600"/>
              </a:spcBef>
              <a:buClr>
                <a:schemeClr val="tx1"/>
              </a:buClr>
              <a:buFont typeface="Wingdings" panose="05000000000000000000" pitchFamily="2" charset="2"/>
              <a:buChar char="v"/>
            </a:pPr>
            <a:r>
              <a:rPr lang="en-US" sz="2000" dirty="0">
                <a:latin typeface="Arial" panose="020B0604020202020204" pitchFamily="34" charset="0"/>
                <a:cs typeface="Arial" panose="020B0604020202020204" pitchFamily="34" charset="0"/>
              </a:rPr>
              <a:t>t</a:t>
            </a:r>
            <a:r>
              <a:rPr lang="en-US" sz="2000" dirty="0" smtClean="0">
                <a:latin typeface="Arial" panose="020B0604020202020204" pitchFamily="34" charset="0"/>
                <a:cs typeface="Arial" panose="020B0604020202020204" pitchFamily="34" charset="0"/>
              </a:rPr>
              <a:t>his </a:t>
            </a:r>
            <a:r>
              <a:rPr lang="en-US" sz="2000" dirty="0">
                <a:latin typeface="Arial" panose="020B0604020202020204" pitchFamily="34" charset="0"/>
                <a:cs typeface="Arial" panose="020B0604020202020204" pitchFamily="34" charset="0"/>
              </a:rPr>
              <a:t>website is helpful for professionals /students.</a:t>
            </a:r>
          </a:p>
        </p:txBody>
      </p:sp>
    </p:spTree>
    <p:extLst>
      <p:ext uri="{BB962C8B-B14F-4D97-AF65-F5344CB8AC3E}">
        <p14:creationId xmlns:p14="http://schemas.microsoft.com/office/powerpoint/2010/main" val="3502946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0986" y="228600"/>
            <a:ext cx="5893840" cy="2645912"/>
          </a:xfrm>
        </p:spPr>
        <p:txBody>
          <a:bodyPr/>
          <a:lstStyle/>
          <a:p>
            <a:pPr algn="ctr"/>
            <a:r>
              <a:rPr lang="en-US" dirty="0" smtClean="0"/>
              <a:t>Data Flow Diagram</a:t>
            </a:r>
            <a:endParaRPr lang="en-US" dirty="0"/>
          </a:p>
        </p:txBody>
      </p:sp>
    </p:spTree>
    <p:extLst>
      <p:ext uri="{BB962C8B-B14F-4D97-AF65-F5344CB8AC3E}">
        <p14:creationId xmlns:p14="http://schemas.microsoft.com/office/powerpoint/2010/main" val="31994817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195" name="Straight Connector 194"/>
          <p:cNvCxnSpPr/>
          <p:nvPr/>
        </p:nvCxnSpPr>
        <p:spPr>
          <a:xfrm>
            <a:off x="5939063" y="5627014"/>
            <a:ext cx="3521829"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p:nvPr/>
        </p:nvCxnSpPr>
        <p:spPr>
          <a:xfrm>
            <a:off x="9460892" y="5623082"/>
            <a:ext cx="0" cy="227014"/>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5" name="Oval 144"/>
          <p:cNvSpPr/>
          <p:nvPr/>
        </p:nvSpPr>
        <p:spPr>
          <a:xfrm>
            <a:off x="3357608" y="2964050"/>
            <a:ext cx="3045372" cy="3080644"/>
          </a:xfrm>
          <a:prstGeom prst="ellipse">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75000"/>
                  </a:schemeClr>
                </a:solidFill>
              </a:rPr>
              <a:t> </a:t>
            </a:r>
            <a:r>
              <a:rPr lang="en-US" sz="2800" b="1" dirty="0" smtClean="0">
                <a:solidFill>
                  <a:schemeClr val="bg2">
                    <a:lumMod val="75000"/>
                  </a:schemeClr>
                </a:solidFill>
              </a:rPr>
              <a:t>AIxLab</a:t>
            </a:r>
            <a:endParaRPr lang="en-US" b="1" dirty="0">
              <a:solidFill>
                <a:schemeClr val="bg2">
                  <a:lumMod val="75000"/>
                </a:schemeClr>
              </a:solidFill>
            </a:endParaRPr>
          </a:p>
        </p:txBody>
      </p:sp>
      <p:cxnSp>
        <p:nvCxnSpPr>
          <p:cNvPr id="146" name="Straight Connector 145"/>
          <p:cNvCxnSpPr/>
          <p:nvPr/>
        </p:nvCxnSpPr>
        <p:spPr>
          <a:xfrm flipH="1">
            <a:off x="520429" y="3116296"/>
            <a:ext cx="20403" cy="2970098"/>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51" name="Rectangle 150"/>
          <p:cNvSpPr/>
          <p:nvPr/>
        </p:nvSpPr>
        <p:spPr>
          <a:xfrm>
            <a:off x="493964" y="2529841"/>
            <a:ext cx="1616680" cy="576830"/>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a:t>
            </a:r>
            <a:r>
              <a:rPr lang="en-US" sz="2400" b="1" dirty="0" smtClean="0">
                <a:solidFill>
                  <a:schemeClr val="tx1"/>
                </a:solidFill>
              </a:rPr>
              <a:t>User</a:t>
            </a:r>
            <a:endParaRPr lang="en-US" sz="1600" b="1" dirty="0">
              <a:solidFill>
                <a:schemeClr val="tx1"/>
              </a:solidFill>
            </a:endParaRPr>
          </a:p>
        </p:txBody>
      </p:sp>
      <p:sp>
        <p:nvSpPr>
          <p:cNvPr id="152" name="TextBox 151"/>
          <p:cNvSpPr txBox="1"/>
          <p:nvPr/>
        </p:nvSpPr>
        <p:spPr>
          <a:xfrm>
            <a:off x="1991590" y="3269358"/>
            <a:ext cx="1854794" cy="276999"/>
          </a:xfrm>
          <a:prstGeom prst="rect">
            <a:avLst/>
          </a:prstGeom>
          <a:noFill/>
          <a:ln>
            <a:noFill/>
          </a:ln>
        </p:spPr>
        <p:txBody>
          <a:bodyPr wrap="square" rtlCol="0">
            <a:spAutoFit/>
          </a:bodyPr>
          <a:lstStyle/>
          <a:p>
            <a:r>
              <a:rPr lang="en-US" sz="1200" b="1" dirty="0" smtClean="0">
                <a:solidFill>
                  <a:schemeClr val="bg2">
                    <a:lumMod val="75000"/>
                  </a:schemeClr>
                </a:solidFill>
              </a:rPr>
              <a:t>User Account Details</a:t>
            </a:r>
            <a:endParaRPr lang="en-US" sz="1400" b="1" dirty="0">
              <a:solidFill>
                <a:schemeClr val="bg2">
                  <a:lumMod val="75000"/>
                </a:schemeClr>
              </a:solidFill>
            </a:endParaRPr>
          </a:p>
        </p:txBody>
      </p:sp>
      <p:grpSp>
        <p:nvGrpSpPr>
          <p:cNvPr id="153" name="Group 152"/>
          <p:cNvGrpSpPr/>
          <p:nvPr/>
        </p:nvGrpSpPr>
        <p:grpSpPr>
          <a:xfrm>
            <a:off x="1928927" y="3106673"/>
            <a:ext cx="1614012" cy="710418"/>
            <a:chOff x="3265538" y="2785655"/>
            <a:chExt cx="1698347" cy="832757"/>
          </a:xfrm>
        </p:grpSpPr>
        <p:cxnSp>
          <p:nvCxnSpPr>
            <p:cNvPr id="193" name="Straight Connector 192"/>
            <p:cNvCxnSpPr/>
            <p:nvPr/>
          </p:nvCxnSpPr>
          <p:spPr>
            <a:xfrm flipH="1" flipV="1">
              <a:off x="3265538" y="3615362"/>
              <a:ext cx="1698347" cy="305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p:nvPr/>
          </p:nvCxnSpPr>
          <p:spPr>
            <a:xfrm flipV="1">
              <a:off x="3265538" y="2785655"/>
              <a:ext cx="0" cy="832757"/>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4" name="Group 153"/>
          <p:cNvGrpSpPr/>
          <p:nvPr/>
        </p:nvGrpSpPr>
        <p:grpSpPr>
          <a:xfrm>
            <a:off x="2042341" y="3106670"/>
            <a:ext cx="1664639" cy="440718"/>
            <a:chOff x="3385223" y="2785655"/>
            <a:chExt cx="1604788" cy="507047"/>
          </a:xfrm>
        </p:grpSpPr>
        <p:cxnSp>
          <p:nvCxnSpPr>
            <p:cNvPr id="191" name="Straight Connector 190"/>
            <p:cNvCxnSpPr/>
            <p:nvPr/>
          </p:nvCxnSpPr>
          <p:spPr>
            <a:xfrm>
              <a:off x="3385223" y="2785655"/>
              <a:ext cx="0" cy="506186"/>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p:nvPr/>
          </p:nvCxnSpPr>
          <p:spPr>
            <a:xfrm flipV="1">
              <a:off x="3385223" y="3291841"/>
              <a:ext cx="1604788" cy="861"/>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5" name="Group 154"/>
          <p:cNvGrpSpPr/>
          <p:nvPr/>
        </p:nvGrpSpPr>
        <p:grpSpPr>
          <a:xfrm>
            <a:off x="1522849" y="3118276"/>
            <a:ext cx="1834760" cy="1477414"/>
            <a:chOff x="3531178" y="2785655"/>
            <a:chExt cx="1458834" cy="485361"/>
          </a:xfrm>
        </p:grpSpPr>
        <p:cxnSp>
          <p:nvCxnSpPr>
            <p:cNvPr id="188" name="Straight Connector 187"/>
            <p:cNvCxnSpPr/>
            <p:nvPr/>
          </p:nvCxnSpPr>
          <p:spPr>
            <a:xfrm flipH="1">
              <a:off x="3534053" y="2785655"/>
              <a:ext cx="7090" cy="48225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p:nvPr/>
          </p:nvCxnSpPr>
          <p:spPr>
            <a:xfrm>
              <a:off x="3531178" y="3267905"/>
              <a:ext cx="1458834" cy="3111"/>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1798869" y="3106673"/>
            <a:ext cx="1603366" cy="969817"/>
            <a:chOff x="3313558" y="2785655"/>
            <a:chExt cx="1650328" cy="832757"/>
          </a:xfrm>
        </p:grpSpPr>
        <p:cxnSp>
          <p:nvCxnSpPr>
            <p:cNvPr id="185" name="Straight Connector 184"/>
            <p:cNvCxnSpPr/>
            <p:nvPr/>
          </p:nvCxnSpPr>
          <p:spPr>
            <a:xfrm flipH="1">
              <a:off x="3313558" y="3607526"/>
              <a:ext cx="1650328"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p:nvPr/>
          </p:nvCxnSpPr>
          <p:spPr>
            <a:xfrm flipV="1">
              <a:off x="3313558" y="2785655"/>
              <a:ext cx="0" cy="832757"/>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58" name="TextBox 157"/>
          <p:cNvSpPr txBox="1"/>
          <p:nvPr/>
        </p:nvSpPr>
        <p:spPr>
          <a:xfrm>
            <a:off x="1874616" y="3544041"/>
            <a:ext cx="1754021" cy="276999"/>
          </a:xfrm>
          <a:prstGeom prst="rect">
            <a:avLst/>
          </a:prstGeom>
          <a:noFill/>
          <a:ln>
            <a:noFill/>
          </a:ln>
        </p:spPr>
        <p:txBody>
          <a:bodyPr wrap="square" rtlCol="0">
            <a:spAutoFit/>
          </a:bodyPr>
          <a:lstStyle/>
          <a:p>
            <a:r>
              <a:rPr lang="en-US" sz="1200" b="1" dirty="0" smtClean="0">
                <a:solidFill>
                  <a:schemeClr val="bg2">
                    <a:lumMod val="75000"/>
                  </a:schemeClr>
                </a:solidFill>
              </a:rPr>
              <a:t>Confirmation Msg</a:t>
            </a:r>
            <a:endParaRPr lang="en-US" sz="1400" b="1" dirty="0">
              <a:solidFill>
                <a:schemeClr val="bg2">
                  <a:lumMod val="75000"/>
                </a:schemeClr>
              </a:solidFill>
            </a:endParaRPr>
          </a:p>
        </p:txBody>
      </p:sp>
      <p:sp>
        <p:nvSpPr>
          <p:cNvPr id="159" name="TextBox 158"/>
          <p:cNvSpPr txBox="1"/>
          <p:nvPr/>
        </p:nvSpPr>
        <p:spPr>
          <a:xfrm>
            <a:off x="1754988" y="3801811"/>
            <a:ext cx="1472306" cy="276999"/>
          </a:xfrm>
          <a:prstGeom prst="rect">
            <a:avLst/>
          </a:prstGeom>
          <a:noFill/>
          <a:ln>
            <a:noFill/>
          </a:ln>
        </p:spPr>
        <p:txBody>
          <a:bodyPr wrap="square" rtlCol="0">
            <a:spAutoFit/>
          </a:bodyPr>
          <a:lstStyle/>
          <a:p>
            <a:r>
              <a:rPr lang="en-US" sz="1200" b="1" dirty="0" smtClean="0">
                <a:solidFill>
                  <a:schemeClr val="bg2">
                    <a:lumMod val="75000"/>
                  </a:schemeClr>
                </a:solidFill>
              </a:rPr>
              <a:t>User Dashboard</a:t>
            </a:r>
            <a:endParaRPr lang="en-US" sz="1400" b="1" dirty="0">
              <a:solidFill>
                <a:schemeClr val="bg2">
                  <a:lumMod val="75000"/>
                </a:schemeClr>
              </a:solidFill>
            </a:endParaRPr>
          </a:p>
        </p:txBody>
      </p:sp>
      <p:grpSp>
        <p:nvGrpSpPr>
          <p:cNvPr id="160" name="Group 159"/>
          <p:cNvGrpSpPr/>
          <p:nvPr/>
        </p:nvGrpSpPr>
        <p:grpSpPr>
          <a:xfrm>
            <a:off x="1665399" y="3100816"/>
            <a:ext cx="1717276" cy="1239808"/>
            <a:chOff x="3346097" y="2785655"/>
            <a:chExt cx="1617788" cy="807971"/>
          </a:xfrm>
        </p:grpSpPr>
        <p:cxnSp>
          <p:nvCxnSpPr>
            <p:cNvPr id="183" name="Straight Connector 182"/>
            <p:cNvCxnSpPr/>
            <p:nvPr/>
          </p:nvCxnSpPr>
          <p:spPr>
            <a:xfrm flipH="1" flipV="1">
              <a:off x="3346097" y="3591560"/>
              <a:ext cx="1617788" cy="2066"/>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p:nvPr/>
          </p:nvCxnSpPr>
          <p:spPr>
            <a:xfrm flipV="1">
              <a:off x="3353519" y="2785655"/>
              <a:ext cx="0" cy="805905"/>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63" name="TextBox 162"/>
          <p:cNvSpPr txBox="1"/>
          <p:nvPr/>
        </p:nvSpPr>
        <p:spPr>
          <a:xfrm>
            <a:off x="1665399" y="4062772"/>
            <a:ext cx="1480610" cy="276999"/>
          </a:xfrm>
          <a:prstGeom prst="rect">
            <a:avLst/>
          </a:prstGeom>
          <a:noFill/>
          <a:ln>
            <a:noFill/>
          </a:ln>
        </p:spPr>
        <p:txBody>
          <a:bodyPr wrap="square" rtlCol="0">
            <a:spAutoFit/>
          </a:bodyPr>
          <a:lstStyle/>
          <a:p>
            <a:r>
              <a:rPr lang="en-US" sz="1200" b="1" dirty="0" smtClean="0">
                <a:solidFill>
                  <a:schemeClr val="bg2">
                    <a:lumMod val="75000"/>
                  </a:schemeClr>
                </a:solidFill>
              </a:rPr>
              <a:t>Assessment List</a:t>
            </a:r>
            <a:endParaRPr lang="en-US" sz="1200" b="1" dirty="0">
              <a:solidFill>
                <a:schemeClr val="bg2">
                  <a:lumMod val="75000"/>
                </a:schemeClr>
              </a:solidFill>
            </a:endParaRPr>
          </a:p>
        </p:txBody>
      </p:sp>
      <p:sp>
        <p:nvSpPr>
          <p:cNvPr id="164" name="TextBox 163"/>
          <p:cNvSpPr txBox="1"/>
          <p:nvPr/>
        </p:nvSpPr>
        <p:spPr>
          <a:xfrm>
            <a:off x="1513623" y="4310929"/>
            <a:ext cx="1550676" cy="276999"/>
          </a:xfrm>
          <a:prstGeom prst="rect">
            <a:avLst/>
          </a:prstGeom>
          <a:noFill/>
          <a:ln>
            <a:noFill/>
          </a:ln>
        </p:spPr>
        <p:txBody>
          <a:bodyPr wrap="square" rtlCol="0">
            <a:spAutoFit/>
          </a:bodyPr>
          <a:lstStyle/>
          <a:p>
            <a:r>
              <a:rPr lang="en-US" sz="1200" b="1" dirty="0" smtClean="0">
                <a:solidFill>
                  <a:schemeClr val="bg2">
                    <a:lumMod val="75000"/>
                  </a:schemeClr>
                </a:solidFill>
              </a:rPr>
              <a:t>Query Details</a:t>
            </a:r>
            <a:endParaRPr lang="en-US" sz="1200" b="1" dirty="0">
              <a:solidFill>
                <a:schemeClr val="bg2">
                  <a:lumMod val="75000"/>
                </a:schemeClr>
              </a:solidFill>
            </a:endParaRPr>
          </a:p>
        </p:txBody>
      </p:sp>
      <p:grpSp>
        <p:nvGrpSpPr>
          <p:cNvPr id="165" name="Group 164"/>
          <p:cNvGrpSpPr/>
          <p:nvPr/>
        </p:nvGrpSpPr>
        <p:grpSpPr>
          <a:xfrm>
            <a:off x="1381224" y="3113495"/>
            <a:ext cx="2019143" cy="1724877"/>
            <a:chOff x="3368787" y="2791206"/>
            <a:chExt cx="1550090" cy="755264"/>
          </a:xfrm>
        </p:grpSpPr>
        <p:cxnSp>
          <p:nvCxnSpPr>
            <p:cNvPr id="181" name="Straight Connector 180"/>
            <p:cNvCxnSpPr/>
            <p:nvPr/>
          </p:nvCxnSpPr>
          <p:spPr>
            <a:xfrm flipH="1">
              <a:off x="3368787" y="3546470"/>
              <a:ext cx="155009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flipV="1">
              <a:off x="3371664" y="2791206"/>
              <a:ext cx="0" cy="754456"/>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66" name="TextBox 165"/>
          <p:cNvSpPr txBox="1"/>
          <p:nvPr/>
        </p:nvSpPr>
        <p:spPr>
          <a:xfrm>
            <a:off x="1381226" y="4564520"/>
            <a:ext cx="1657878" cy="276999"/>
          </a:xfrm>
          <a:prstGeom prst="rect">
            <a:avLst/>
          </a:prstGeom>
          <a:noFill/>
          <a:ln>
            <a:noFill/>
          </a:ln>
        </p:spPr>
        <p:txBody>
          <a:bodyPr wrap="square" rtlCol="0">
            <a:spAutoFit/>
          </a:bodyPr>
          <a:lstStyle/>
          <a:p>
            <a:r>
              <a:rPr lang="en-US" sz="1200" b="1" dirty="0" smtClean="0">
                <a:solidFill>
                  <a:schemeClr val="bg2">
                    <a:lumMod val="75000"/>
                  </a:schemeClr>
                </a:solidFill>
              </a:rPr>
              <a:t>Query Response</a:t>
            </a:r>
            <a:endParaRPr lang="en-US" sz="1200" b="1" dirty="0">
              <a:solidFill>
                <a:schemeClr val="bg2">
                  <a:lumMod val="75000"/>
                </a:schemeClr>
              </a:solidFill>
            </a:endParaRPr>
          </a:p>
        </p:txBody>
      </p:sp>
      <p:grpSp>
        <p:nvGrpSpPr>
          <p:cNvPr id="167" name="Group 166"/>
          <p:cNvGrpSpPr/>
          <p:nvPr/>
        </p:nvGrpSpPr>
        <p:grpSpPr>
          <a:xfrm>
            <a:off x="1216880" y="3117230"/>
            <a:ext cx="2233618" cy="1977806"/>
            <a:chOff x="2954866" y="2791207"/>
            <a:chExt cx="1929177" cy="747503"/>
          </a:xfrm>
        </p:grpSpPr>
        <p:cxnSp>
          <p:nvCxnSpPr>
            <p:cNvPr id="179" name="Straight Connector 178"/>
            <p:cNvCxnSpPr/>
            <p:nvPr/>
          </p:nvCxnSpPr>
          <p:spPr>
            <a:xfrm flipH="1">
              <a:off x="2954866" y="3538710"/>
              <a:ext cx="1929177"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p:nvPr/>
          </p:nvCxnSpPr>
          <p:spPr>
            <a:xfrm flipV="1">
              <a:off x="2954866" y="2791207"/>
              <a:ext cx="0" cy="747503"/>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68" name="TextBox 167"/>
          <p:cNvSpPr txBox="1"/>
          <p:nvPr/>
        </p:nvSpPr>
        <p:spPr>
          <a:xfrm>
            <a:off x="1220000" y="4825185"/>
            <a:ext cx="1844299" cy="276999"/>
          </a:xfrm>
          <a:prstGeom prst="rect">
            <a:avLst/>
          </a:prstGeom>
          <a:noFill/>
          <a:ln>
            <a:noFill/>
          </a:ln>
        </p:spPr>
        <p:txBody>
          <a:bodyPr wrap="square" rtlCol="0">
            <a:spAutoFit/>
          </a:bodyPr>
          <a:lstStyle/>
          <a:p>
            <a:r>
              <a:rPr lang="en-US" sz="1200" b="1" dirty="0" smtClean="0">
                <a:solidFill>
                  <a:schemeClr val="bg2">
                    <a:lumMod val="75000"/>
                  </a:schemeClr>
                </a:solidFill>
              </a:rPr>
              <a:t>Examination List</a:t>
            </a:r>
            <a:endParaRPr lang="en-US" sz="1200" b="1" dirty="0">
              <a:solidFill>
                <a:schemeClr val="bg2">
                  <a:lumMod val="75000"/>
                </a:schemeClr>
              </a:solidFill>
            </a:endParaRPr>
          </a:p>
        </p:txBody>
      </p:sp>
      <p:grpSp>
        <p:nvGrpSpPr>
          <p:cNvPr id="169" name="Group 168"/>
          <p:cNvGrpSpPr/>
          <p:nvPr/>
        </p:nvGrpSpPr>
        <p:grpSpPr>
          <a:xfrm>
            <a:off x="881233" y="3098782"/>
            <a:ext cx="2922362" cy="2494762"/>
            <a:chOff x="2837362" y="2786822"/>
            <a:chExt cx="2181906" cy="862780"/>
          </a:xfrm>
        </p:grpSpPr>
        <p:cxnSp>
          <p:nvCxnSpPr>
            <p:cNvPr id="177" name="Straight Connector 176"/>
            <p:cNvCxnSpPr>
              <a:stCxn id="145" idx="3"/>
            </p:cNvCxnSpPr>
            <p:nvPr/>
          </p:nvCxnSpPr>
          <p:spPr>
            <a:xfrm flipH="1">
              <a:off x="2837362" y="3649602"/>
              <a:ext cx="2181906"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flipV="1">
              <a:off x="2841113" y="2786822"/>
              <a:ext cx="0" cy="857609"/>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2" name="Group 171"/>
          <p:cNvGrpSpPr/>
          <p:nvPr/>
        </p:nvGrpSpPr>
        <p:grpSpPr>
          <a:xfrm>
            <a:off x="705819" y="3105592"/>
            <a:ext cx="3373023" cy="2723579"/>
            <a:chOff x="2856089" y="2787241"/>
            <a:chExt cx="2152177" cy="851730"/>
          </a:xfrm>
        </p:grpSpPr>
        <p:cxnSp>
          <p:nvCxnSpPr>
            <p:cNvPr id="175" name="Straight Connector 174"/>
            <p:cNvCxnSpPr/>
            <p:nvPr/>
          </p:nvCxnSpPr>
          <p:spPr>
            <a:xfrm flipH="1">
              <a:off x="2862722" y="3638971"/>
              <a:ext cx="2145544"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flipH="1" flipV="1">
              <a:off x="2856089" y="2787241"/>
              <a:ext cx="6653" cy="850771"/>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73" name="TextBox 172"/>
          <p:cNvSpPr txBox="1"/>
          <p:nvPr/>
        </p:nvSpPr>
        <p:spPr>
          <a:xfrm>
            <a:off x="854416" y="5315387"/>
            <a:ext cx="1969023" cy="276999"/>
          </a:xfrm>
          <a:prstGeom prst="rect">
            <a:avLst/>
          </a:prstGeom>
          <a:noFill/>
          <a:ln>
            <a:noFill/>
          </a:ln>
        </p:spPr>
        <p:txBody>
          <a:bodyPr wrap="square" rtlCol="0">
            <a:spAutoFit/>
          </a:bodyPr>
          <a:lstStyle/>
          <a:p>
            <a:r>
              <a:rPr lang="en-US" sz="1200" b="1" dirty="0" smtClean="0">
                <a:solidFill>
                  <a:schemeClr val="bg2">
                    <a:lumMod val="75000"/>
                  </a:schemeClr>
                </a:solidFill>
              </a:rPr>
              <a:t>Result/certificate </a:t>
            </a:r>
            <a:r>
              <a:rPr lang="en-US" sz="1200" b="1" dirty="0" err="1" smtClean="0">
                <a:solidFill>
                  <a:schemeClr val="bg2">
                    <a:lumMod val="75000"/>
                  </a:schemeClr>
                </a:solidFill>
              </a:rPr>
              <a:t>infor</a:t>
            </a:r>
            <a:r>
              <a:rPr lang="en-US" sz="1200" b="1" dirty="0" smtClean="0">
                <a:solidFill>
                  <a:schemeClr val="bg2">
                    <a:lumMod val="75000"/>
                  </a:schemeClr>
                </a:solidFill>
              </a:rPr>
              <a:t>.</a:t>
            </a:r>
            <a:endParaRPr lang="en-US" sz="1200" b="1" dirty="0">
              <a:solidFill>
                <a:schemeClr val="bg2">
                  <a:lumMod val="75000"/>
                </a:schemeClr>
              </a:solidFill>
            </a:endParaRPr>
          </a:p>
        </p:txBody>
      </p:sp>
      <p:sp>
        <p:nvSpPr>
          <p:cNvPr id="174" name="TextBox 173"/>
          <p:cNvSpPr txBox="1"/>
          <p:nvPr/>
        </p:nvSpPr>
        <p:spPr>
          <a:xfrm>
            <a:off x="675749" y="5562477"/>
            <a:ext cx="1854794" cy="276999"/>
          </a:xfrm>
          <a:prstGeom prst="rect">
            <a:avLst/>
          </a:prstGeom>
          <a:noFill/>
          <a:ln>
            <a:noFill/>
          </a:ln>
        </p:spPr>
        <p:txBody>
          <a:bodyPr wrap="square" rtlCol="0">
            <a:spAutoFit/>
          </a:bodyPr>
          <a:lstStyle/>
          <a:p>
            <a:r>
              <a:rPr lang="en-US" sz="1200" b="1" dirty="0" smtClean="0">
                <a:solidFill>
                  <a:schemeClr val="bg2">
                    <a:lumMod val="75000"/>
                  </a:schemeClr>
                </a:solidFill>
              </a:rPr>
              <a:t>Notification Message</a:t>
            </a:r>
            <a:endParaRPr lang="en-US" sz="1200" b="1" dirty="0">
              <a:solidFill>
                <a:schemeClr val="bg2">
                  <a:lumMod val="75000"/>
                </a:schemeClr>
              </a:solidFill>
            </a:endParaRPr>
          </a:p>
        </p:txBody>
      </p:sp>
      <p:sp>
        <p:nvSpPr>
          <p:cNvPr id="150" name="TextBox 149"/>
          <p:cNvSpPr txBox="1"/>
          <p:nvPr/>
        </p:nvSpPr>
        <p:spPr>
          <a:xfrm>
            <a:off x="631644" y="5818097"/>
            <a:ext cx="2052584" cy="276999"/>
          </a:xfrm>
          <a:prstGeom prst="rect">
            <a:avLst/>
          </a:prstGeom>
          <a:noFill/>
          <a:ln>
            <a:noFill/>
          </a:ln>
        </p:spPr>
        <p:txBody>
          <a:bodyPr wrap="square" rtlCol="0">
            <a:spAutoFit/>
          </a:bodyPr>
          <a:lstStyle/>
          <a:p>
            <a:r>
              <a:rPr lang="en-US" sz="1200" b="1" dirty="0" smtClean="0">
                <a:solidFill>
                  <a:schemeClr val="bg2">
                    <a:lumMod val="75000"/>
                  </a:schemeClr>
                </a:solidFill>
              </a:rPr>
              <a:t>Testimonial Details</a:t>
            </a:r>
            <a:endParaRPr lang="en-US" sz="1200" b="1" dirty="0">
              <a:solidFill>
                <a:schemeClr val="bg2">
                  <a:lumMod val="75000"/>
                </a:schemeClr>
              </a:solidFill>
            </a:endParaRPr>
          </a:p>
        </p:txBody>
      </p:sp>
      <p:sp>
        <p:nvSpPr>
          <p:cNvPr id="113" name="Rectangle 112"/>
          <p:cNvSpPr/>
          <p:nvPr/>
        </p:nvSpPr>
        <p:spPr>
          <a:xfrm>
            <a:off x="9247391" y="2521943"/>
            <a:ext cx="1616680" cy="576830"/>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a:t>
            </a:r>
            <a:r>
              <a:rPr lang="en-US" sz="2400" b="1" dirty="0" smtClean="0">
                <a:solidFill>
                  <a:schemeClr val="tx1"/>
                </a:solidFill>
              </a:rPr>
              <a:t>Expert</a:t>
            </a:r>
            <a:endParaRPr lang="en-US" sz="1600" b="1" dirty="0">
              <a:solidFill>
                <a:schemeClr val="tx1"/>
              </a:solidFill>
            </a:endParaRPr>
          </a:p>
        </p:txBody>
      </p:sp>
      <p:grpSp>
        <p:nvGrpSpPr>
          <p:cNvPr id="140" name="Group 139"/>
          <p:cNvGrpSpPr/>
          <p:nvPr/>
        </p:nvGrpSpPr>
        <p:grpSpPr>
          <a:xfrm>
            <a:off x="6097845" y="2344262"/>
            <a:ext cx="3246972" cy="1223794"/>
            <a:chOff x="6396249" y="2000074"/>
            <a:chExt cx="3384409" cy="1260989"/>
          </a:xfrm>
        </p:grpSpPr>
        <p:cxnSp>
          <p:nvCxnSpPr>
            <p:cNvPr id="142" name="Straight Connector 141"/>
            <p:cNvCxnSpPr/>
            <p:nvPr/>
          </p:nvCxnSpPr>
          <p:spPr>
            <a:xfrm flipV="1">
              <a:off x="9780658" y="2013160"/>
              <a:ext cx="0" cy="165047"/>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H="1">
              <a:off x="6400565" y="2024720"/>
              <a:ext cx="3378262"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a:off x="6396249" y="2000074"/>
              <a:ext cx="0" cy="1260989"/>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41" name="TextBox 140"/>
          <p:cNvSpPr txBox="1"/>
          <p:nvPr/>
        </p:nvSpPr>
        <p:spPr>
          <a:xfrm>
            <a:off x="5215086" y="1197035"/>
            <a:ext cx="1985325" cy="276999"/>
          </a:xfrm>
          <a:prstGeom prst="rect">
            <a:avLst/>
          </a:prstGeom>
          <a:noFill/>
          <a:ln>
            <a:noFill/>
          </a:ln>
        </p:spPr>
        <p:txBody>
          <a:bodyPr wrap="square" rtlCol="0">
            <a:spAutoFit/>
          </a:bodyPr>
          <a:lstStyle/>
          <a:p>
            <a:r>
              <a:rPr lang="en-US" sz="1200" b="1" dirty="0" smtClean="0">
                <a:solidFill>
                  <a:schemeClr val="bg2">
                    <a:lumMod val="75000"/>
                  </a:schemeClr>
                </a:solidFill>
              </a:rPr>
              <a:t>Login Credentials</a:t>
            </a:r>
            <a:endParaRPr lang="en-US" sz="1600" b="1" dirty="0">
              <a:solidFill>
                <a:schemeClr val="bg2">
                  <a:lumMod val="75000"/>
                </a:schemeClr>
              </a:solidFill>
            </a:endParaRPr>
          </a:p>
        </p:txBody>
      </p:sp>
      <p:grpSp>
        <p:nvGrpSpPr>
          <p:cNvPr id="134" name="Group 133"/>
          <p:cNvGrpSpPr/>
          <p:nvPr/>
        </p:nvGrpSpPr>
        <p:grpSpPr>
          <a:xfrm>
            <a:off x="5901693" y="2076625"/>
            <a:ext cx="3571713" cy="1274081"/>
            <a:chOff x="6400565" y="2037806"/>
            <a:chExt cx="3378262" cy="1247497"/>
          </a:xfrm>
        </p:grpSpPr>
        <p:cxnSp>
          <p:nvCxnSpPr>
            <p:cNvPr id="138" name="Straight Connector 137"/>
            <p:cNvCxnSpPr/>
            <p:nvPr/>
          </p:nvCxnSpPr>
          <p:spPr>
            <a:xfrm flipH="1">
              <a:off x="6400565" y="2037806"/>
              <a:ext cx="3378262"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a:off x="6400565" y="2037806"/>
              <a:ext cx="0" cy="1247497"/>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35" name="Straight Connector 134"/>
          <p:cNvCxnSpPr/>
          <p:nvPr/>
        </p:nvCxnSpPr>
        <p:spPr>
          <a:xfrm>
            <a:off x="9460891" y="2070582"/>
            <a:ext cx="0" cy="451361"/>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5428930" y="1485769"/>
            <a:ext cx="3408462" cy="276999"/>
          </a:xfrm>
          <a:prstGeom prst="rect">
            <a:avLst/>
          </a:prstGeom>
          <a:noFill/>
          <a:ln>
            <a:noFill/>
          </a:ln>
        </p:spPr>
        <p:txBody>
          <a:bodyPr wrap="square" rtlCol="0">
            <a:spAutoFit/>
          </a:bodyPr>
          <a:lstStyle/>
          <a:p>
            <a:r>
              <a:rPr lang="en-US" sz="1200" b="1" dirty="0" smtClean="0">
                <a:solidFill>
                  <a:schemeClr val="bg2">
                    <a:lumMod val="75000"/>
                  </a:schemeClr>
                </a:solidFill>
              </a:rPr>
              <a:t>Assessment/Examination List</a:t>
            </a:r>
            <a:endParaRPr lang="en-US" sz="1600" b="1" dirty="0">
              <a:solidFill>
                <a:schemeClr val="bg2">
                  <a:lumMod val="75000"/>
                </a:schemeClr>
              </a:solidFill>
            </a:endParaRPr>
          </a:p>
        </p:txBody>
      </p:sp>
      <p:cxnSp>
        <p:nvCxnSpPr>
          <p:cNvPr id="131" name="Straight Connector 130"/>
          <p:cNvCxnSpPr/>
          <p:nvPr/>
        </p:nvCxnSpPr>
        <p:spPr>
          <a:xfrm flipV="1">
            <a:off x="5654170" y="1797713"/>
            <a:ext cx="0" cy="1379171"/>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5654170" y="1797713"/>
            <a:ext cx="3944578"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a:off x="9598748" y="1797713"/>
            <a:ext cx="0" cy="72423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5804495" y="1789879"/>
            <a:ext cx="1548316" cy="276999"/>
          </a:xfrm>
          <a:prstGeom prst="rect">
            <a:avLst/>
          </a:prstGeom>
          <a:noFill/>
          <a:ln>
            <a:noFill/>
          </a:ln>
        </p:spPr>
        <p:txBody>
          <a:bodyPr wrap="square" rtlCol="0">
            <a:spAutoFit/>
          </a:bodyPr>
          <a:lstStyle/>
          <a:p>
            <a:r>
              <a:rPr lang="en-US" sz="1200" b="1" dirty="0" smtClean="0">
                <a:solidFill>
                  <a:schemeClr val="bg2">
                    <a:lumMod val="75000"/>
                  </a:schemeClr>
                </a:solidFill>
              </a:rPr>
              <a:t>Query List</a:t>
            </a:r>
            <a:endParaRPr lang="en-US" sz="1600" b="1" dirty="0">
              <a:solidFill>
                <a:schemeClr val="bg2">
                  <a:lumMod val="75000"/>
                </a:schemeClr>
              </a:solidFill>
            </a:endParaRPr>
          </a:p>
        </p:txBody>
      </p:sp>
      <p:cxnSp>
        <p:nvCxnSpPr>
          <p:cNvPr id="129" name="Straight Connector 128"/>
          <p:cNvCxnSpPr/>
          <p:nvPr/>
        </p:nvCxnSpPr>
        <p:spPr>
          <a:xfrm flipH="1">
            <a:off x="5438788" y="1501006"/>
            <a:ext cx="4347944"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a:off x="5438788" y="1495734"/>
            <a:ext cx="0" cy="1590363"/>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9774199" y="1488328"/>
            <a:ext cx="0" cy="1027761"/>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5928171" y="2087593"/>
            <a:ext cx="1985325" cy="276999"/>
          </a:xfrm>
          <a:prstGeom prst="rect">
            <a:avLst/>
          </a:prstGeom>
          <a:noFill/>
          <a:ln>
            <a:noFill/>
          </a:ln>
        </p:spPr>
        <p:txBody>
          <a:bodyPr wrap="square" rtlCol="0">
            <a:spAutoFit/>
          </a:bodyPr>
          <a:lstStyle/>
          <a:p>
            <a:r>
              <a:rPr lang="en-US" sz="1200" b="1" dirty="0" smtClean="0">
                <a:solidFill>
                  <a:schemeClr val="bg2">
                    <a:lumMod val="75000"/>
                  </a:schemeClr>
                </a:solidFill>
              </a:rPr>
              <a:t>Query Response</a:t>
            </a:r>
            <a:endParaRPr lang="en-US" sz="1600" b="1" dirty="0">
              <a:solidFill>
                <a:schemeClr val="bg2">
                  <a:lumMod val="75000"/>
                </a:schemeClr>
              </a:solidFill>
            </a:endParaRPr>
          </a:p>
        </p:txBody>
      </p:sp>
      <p:cxnSp>
        <p:nvCxnSpPr>
          <p:cNvPr id="124" name="Straight Connector 123"/>
          <p:cNvCxnSpPr/>
          <p:nvPr/>
        </p:nvCxnSpPr>
        <p:spPr>
          <a:xfrm flipV="1">
            <a:off x="9927265" y="1197647"/>
            <a:ext cx="0" cy="1318441"/>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5215087" y="1214556"/>
            <a:ext cx="4722035"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6150733" y="2339921"/>
            <a:ext cx="1985325" cy="276999"/>
          </a:xfrm>
          <a:prstGeom prst="rect">
            <a:avLst/>
          </a:prstGeom>
          <a:noFill/>
          <a:ln>
            <a:noFill/>
          </a:ln>
        </p:spPr>
        <p:txBody>
          <a:bodyPr wrap="square" rtlCol="0">
            <a:spAutoFit/>
          </a:bodyPr>
          <a:lstStyle/>
          <a:p>
            <a:r>
              <a:rPr lang="en-US" sz="1200" b="1" dirty="0" smtClean="0">
                <a:solidFill>
                  <a:schemeClr val="bg2">
                    <a:lumMod val="75000"/>
                  </a:schemeClr>
                </a:solidFill>
              </a:rPr>
              <a:t>Notification Details</a:t>
            </a:r>
            <a:endParaRPr lang="en-US" sz="1600" b="1" dirty="0">
              <a:solidFill>
                <a:schemeClr val="bg2">
                  <a:lumMod val="75000"/>
                </a:schemeClr>
              </a:solidFill>
            </a:endParaRPr>
          </a:p>
        </p:txBody>
      </p:sp>
      <p:cxnSp>
        <p:nvCxnSpPr>
          <p:cNvPr id="123" name="Straight Arrow Connector 122"/>
          <p:cNvCxnSpPr/>
          <p:nvPr/>
        </p:nvCxnSpPr>
        <p:spPr>
          <a:xfrm>
            <a:off x="5221562" y="1197646"/>
            <a:ext cx="0" cy="1788584"/>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9343060" y="5850096"/>
            <a:ext cx="1616679" cy="576830"/>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a:t>
            </a:r>
            <a:r>
              <a:rPr lang="en-US" sz="2400" b="1" dirty="0" smtClean="0">
                <a:solidFill>
                  <a:schemeClr val="tx1"/>
                </a:solidFill>
              </a:rPr>
              <a:t>Admin</a:t>
            </a:r>
            <a:endParaRPr lang="en-US" b="1" dirty="0">
              <a:solidFill>
                <a:schemeClr val="tx1"/>
              </a:solidFill>
            </a:endParaRPr>
          </a:p>
        </p:txBody>
      </p:sp>
      <p:sp>
        <p:nvSpPr>
          <p:cNvPr id="93" name="TextBox 92"/>
          <p:cNvSpPr txBox="1"/>
          <p:nvPr/>
        </p:nvSpPr>
        <p:spPr>
          <a:xfrm>
            <a:off x="7601123" y="5623084"/>
            <a:ext cx="1729801" cy="276999"/>
          </a:xfrm>
          <a:prstGeom prst="rect">
            <a:avLst/>
          </a:prstGeom>
          <a:noFill/>
          <a:ln>
            <a:noFill/>
          </a:ln>
        </p:spPr>
        <p:txBody>
          <a:bodyPr wrap="square" rtlCol="0">
            <a:spAutoFit/>
          </a:bodyPr>
          <a:lstStyle/>
          <a:p>
            <a:r>
              <a:rPr lang="en-US" sz="1200" b="1" dirty="0" smtClean="0">
                <a:solidFill>
                  <a:schemeClr val="bg2">
                    <a:lumMod val="75000"/>
                  </a:schemeClr>
                </a:solidFill>
              </a:rPr>
              <a:t>Testimonial List</a:t>
            </a:r>
            <a:endParaRPr lang="en-US" sz="1600" b="1" dirty="0">
              <a:solidFill>
                <a:schemeClr val="bg2">
                  <a:lumMod val="75000"/>
                </a:schemeClr>
              </a:solidFill>
            </a:endParaRPr>
          </a:p>
        </p:txBody>
      </p:sp>
      <p:cxnSp>
        <p:nvCxnSpPr>
          <p:cNvPr id="111" name="Straight Connector 110"/>
          <p:cNvCxnSpPr/>
          <p:nvPr/>
        </p:nvCxnSpPr>
        <p:spPr>
          <a:xfrm>
            <a:off x="9598748" y="5346956"/>
            <a:ext cx="0" cy="509602"/>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H="1">
            <a:off x="6147491" y="5346956"/>
            <a:ext cx="3451257" cy="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7764854" y="5314595"/>
            <a:ext cx="1824680" cy="276999"/>
          </a:xfrm>
          <a:prstGeom prst="rect">
            <a:avLst/>
          </a:prstGeom>
          <a:noFill/>
          <a:ln>
            <a:noFill/>
          </a:ln>
        </p:spPr>
        <p:txBody>
          <a:bodyPr wrap="square" rtlCol="0">
            <a:spAutoFit/>
          </a:bodyPr>
          <a:lstStyle/>
          <a:p>
            <a:r>
              <a:rPr lang="en-US" sz="1200" b="1" dirty="0" smtClean="0">
                <a:solidFill>
                  <a:schemeClr val="bg2">
                    <a:lumMod val="75000"/>
                  </a:schemeClr>
                </a:solidFill>
              </a:rPr>
              <a:t>Notification Details</a:t>
            </a:r>
            <a:endParaRPr lang="en-US" sz="1600" b="1" dirty="0">
              <a:solidFill>
                <a:schemeClr val="bg2">
                  <a:lumMod val="75000"/>
                </a:schemeClr>
              </a:solidFill>
            </a:endParaRPr>
          </a:p>
        </p:txBody>
      </p:sp>
      <p:cxnSp>
        <p:nvCxnSpPr>
          <p:cNvPr id="109" name="Straight Connector 108"/>
          <p:cNvCxnSpPr/>
          <p:nvPr/>
        </p:nvCxnSpPr>
        <p:spPr>
          <a:xfrm>
            <a:off x="6285318" y="5053187"/>
            <a:ext cx="3459166"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9744484" y="5049255"/>
            <a:ext cx="0" cy="807303"/>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8448031" y="5031462"/>
            <a:ext cx="959093" cy="276999"/>
          </a:xfrm>
          <a:prstGeom prst="rect">
            <a:avLst/>
          </a:prstGeom>
          <a:noFill/>
          <a:ln>
            <a:noFill/>
          </a:ln>
        </p:spPr>
        <p:txBody>
          <a:bodyPr wrap="square" rtlCol="0">
            <a:spAutoFit/>
          </a:bodyPr>
          <a:lstStyle/>
          <a:p>
            <a:r>
              <a:rPr lang="en-US" sz="1200" b="1" dirty="0" smtClean="0">
                <a:solidFill>
                  <a:schemeClr val="bg2">
                    <a:lumMod val="75000"/>
                  </a:schemeClr>
                </a:solidFill>
              </a:rPr>
              <a:t>User List</a:t>
            </a:r>
            <a:endParaRPr lang="en-US" sz="1600" b="1" dirty="0">
              <a:solidFill>
                <a:schemeClr val="bg2">
                  <a:lumMod val="75000"/>
                </a:schemeClr>
              </a:solidFill>
            </a:endParaRPr>
          </a:p>
        </p:txBody>
      </p:sp>
      <p:cxnSp>
        <p:nvCxnSpPr>
          <p:cNvPr id="105" name="Straight Connector 104"/>
          <p:cNvCxnSpPr/>
          <p:nvPr/>
        </p:nvCxnSpPr>
        <p:spPr>
          <a:xfrm>
            <a:off x="9902199" y="4773047"/>
            <a:ext cx="0" cy="1077049"/>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flipH="1">
            <a:off x="6376026" y="4773047"/>
            <a:ext cx="3526173" cy="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8318651" y="4748325"/>
            <a:ext cx="1102850" cy="276999"/>
          </a:xfrm>
          <a:prstGeom prst="rect">
            <a:avLst/>
          </a:prstGeom>
          <a:noFill/>
          <a:ln>
            <a:noFill/>
          </a:ln>
        </p:spPr>
        <p:txBody>
          <a:bodyPr wrap="square" rtlCol="0">
            <a:spAutoFit/>
          </a:bodyPr>
          <a:lstStyle/>
          <a:p>
            <a:r>
              <a:rPr lang="en-US" sz="1200" b="1" dirty="0" smtClean="0">
                <a:solidFill>
                  <a:schemeClr val="bg2">
                    <a:lumMod val="75000"/>
                  </a:schemeClr>
                </a:solidFill>
              </a:rPr>
              <a:t>Expert info.</a:t>
            </a:r>
            <a:endParaRPr lang="en-US" sz="1600" b="1" dirty="0">
              <a:solidFill>
                <a:schemeClr val="bg2">
                  <a:lumMod val="75000"/>
                </a:schemeClr>
              </a:solidFill>
            </a:endParaRPr>
          </a:p>
        </p:txBody>
      </p:sp>
      <p:cxnSp>
        <p:nvCxnSpPr>
          <p:cNvPr id="103" name="Straight Connector 102"/>
          <p:cNvCxnSpPr/>
          <p:nvPr/>
        </p:nvCxnSpPr>
        <p:spPr>
          <a:xfrm>
            <a:off x="10037381" y="4489916"/>
            <a:ext cx="0" cy="1366642"/>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H="1">
            <a:off x="6396911" y="4489916"/>
            <a:ext cx="3640470" cy="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8095219" y="4452517"/>
            <a:ext cx="1802960" cy="276999"/>
          </a:xfrm>
          <a:prstGeom prst="rect">
            <a:avLst/>
          </a:prstGeom>
          <a:noFill/>
          <a:ln>
            <a:noFill/>
          </a:ln>
        </p:spPr>
        <p:txBody>
          <a:bodyPr wrap="square" rtlCol="0">
            <a:spAutoFit/>
          </a:bodyPr>
          <a:lstStyle/>
          <a:p>
            <a:r>
              <a:rPr lang="en-US" sz="1200" b="1" dirty="0" smtClean="0">
                <a:solidFill>
                  <a:schemeClr val="bg2">
                    <a:lumMod val="75000"/>
                  </a:schemeClr>
                </a:solidFill>
              </a:rPr>
              <a:t>Login Credentials</a:t>
            </a:r>
            <a:endParaRPr lang="en-US" sz="1200" b="1" dirty="0">
              <a:solidFill>
                <a:schemeClr val="bg2">
                  <a:lumMod val="75000"/>
                </a:schemeClr>
              </a:solidFill>
            </a:endParaRPr>
          </a:p>
        </p:txBody>
      </p:sp>
      <p:cxnSp>
        <p:nvCxnSpPr>
          <p:cNvPr id="83" name="Straight Connector 82"/>
          <p:cNvCxnSpPr/>
          <p:nvPr/>
        </p:nvCxnSpPr>
        <p:spPr>
          <a:xfrm flipH="1">
            <a:off x="508267" y="6083326"/>
            <a:ext cx="3717443"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V="1">
            <a:off x="4225710" y="5898931"/>
            <a:ext cx="0" cy="184396"/>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047481" y="3113493"/>
            <a:ext cx="0" cy="2233463"/>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1040367" y="5074511"/>
            <a:ext cx="1844299" cy="276999"/>
          </a:xfrm>
          <a:prstGeom prst="rect">
            <a:avLst/>
          </a:prstGeom>
          <a:noFill/>
          <a:ln>
            <a:noFill/>
          </a:ln>
        </p:spPr>
        <p:txBody>
          <a:bodyPr wrap="square" rtlCol="0">
            <a:spAutoFit/>
          </a:bodyPr>
          <a:lstStyle/>
          <a:p>
            <a:r>
              <a:rPr lang="en-US" sz="1200" b="1" dirty="0" smtClean="0">
                <a:solidFill>
                  <a:schemeClr val="bg2">
                    <a:lumMod val="75000"/>
                  </a:schemeClr>
                </a:solidFill>
              </a:rPr>
              <a:t>Question Response</a:t>
            </a:r>
            <a:endParaRPr lang="en-US" sz="1200" b="1" dirty="0">
              <a:solidFill>
                <a:schemeClr val="bg2">
                  <a:lumMod val="75000"/>
                </a:schemeClr>
              </a:solidFill>
            </a:endParaRPr>
          </a:p>
        </p:txBody>
      </p:sp>
      <p:cxnSp>
        <p:nvCxnSpPr>
          <p:cNvPr id="81" name="Straight Arrow Connector 80"/>
          <p:cNvCxnSpPr/>
          <p:nvPr/>
        </p:nvCxnSpPr>
        <p:spPr>
          <a:xfrm flipV="1">
            <a:off x="1035566" y="5356051"/>
            <a:ext cx="2544814" cy="1"/>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9" name="Pentagon 198"/>
          <p:cNvSpPr/>
          <p:nvPr/>
        </p:nvSpPr>
        <p:spPr>
          <a:xfrm rot="5400000">
            <a:off x="10295890" y="170886"/>
            <a:ext cx="2062118" cy="1737277"/>
          </a:xfrm>
          <a:prstGeom prst="homePlat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lumMod val="75000"/>
                  </a:schemeClr>
                </a:solidFill>
              </a:rPr>
              <a:t> </a:t>
            </a:r>
            <a:endParaRPr lang="en-US" sz="1600" dirty="0">
              <a:solidFill>
                <a:schemeClr val="bg2">
                  <a:lumMod val="75000"/>
                </a:schemeClr>
              </a:solidFill>
            </a:endParaRPr>
          </a:p>
        </p:txBody>
      </p:sp>
      <p:sp>
        <p:nvSpPr>
          <p:cNvPr id="200" name="TextBox 199"/>
          <p:cNvSpPr txBox="1"/>
          <p:nvPr/>
        </p:nvSpPr>
        <p:spPr>
          <a:xfrm>
            <a:off x="10490286" y="-73926"/>
            <a:ext cx="1666243" cy="954107"/>
          </a:xfrm>
          <a:prstGeom prst="rect">
            <a:avLst/>
          </a:prstGeom>
          <a:noFill/>
          <a:ln>
            <a:noFill/>
          </a:ln>
        </p:spPr>
        <p:txBody>
          <a:bodyPr wrap="square" rtlCol="0">
            <a:spAutoFit/>
          </a:bodyPr>
          <a:lstStyle/>
          <a:p>
            <a:pPr algn="ctr"/>
            <a:r>
              <a:rPr lang="en-US" sz="2800" b="1" dirty="0" smtClean="0"/>
              <a:t>DFD </a:t>
            </a:r>
          </a:p>
          <a:p>
            <a:pPr algn="ctr"/>
            <a:r>
              <a:rPr lang="en-US" sz="2800" b="1" dirty="0" smtClean="0"/>
              <a:t>(</a:t>
            </a:r>
            <a:r>
              <a:rPr lang="en-US" sz="2800" b="1" dirty="0" smtClean="0">
                <a:latin typeface="Arial" panose="020B0604020202020204" pitchFamily="34" charset="0"/>
                <a:cs typeface="Arial" panose="020B0604020202020204" pitchFamily="34" charset="0"/>
              </a:rPr>
              <a:t>0</a:t>
            </a:r>
            <a:r>
              <a:rPr lang="en-US" sz="2800" b="1" dirty="0" smtClean="0"/>
              <a:t>-level)</a:t>
            </a:r>
            <a:endParaRPr lang="en-US" sz="2800" b="1" dirty="0"/>
          </a:p>
        </p:txBody>
      </p:sp>
      <p:cxnSp>
        <p:nvCxnSpPr>
          <p:cNvPr id="202" name="Straight Arrow Connector 201"/>
          <p:cNvCxnSpPr/>
          <p:nvPr/>
        </p:nvCxnSpPr>
        <p:spPr>
          <a:xfrm>
            <a:off x="6285318" y="2650779"/>
            <a:ext cx="2962073" cy="1"/>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flipV="1">
            <a:off x="6285318" y="2637070"/>
            <a:ext cx="0" cy="1215178"/>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04" name="TextBox 203"/>
          <p:cNvSpPr txBox="1"/>
          <p:nvPr/>
        </p:nvSpPr>
        <p:spPr>
          <a:xfrm>
            <a:off x="6297875" y="2645169"/>
            <a:ext cx="1098777" cy="276999"/>
          </a:xfrm>
          <a:prstGeom prst="rect">
            <a:avLst/>
          </a:prstGeom>
          <a:noFill/>
          <a:ln>
            <a:noFill/>
          </a:ln>
        </p:spPr>
        <p:txBody>
          <a:bodyPr wrap="square" rtlCol="0">
            <a:spAutoFit/>
          </a:bodyPr>
          <a:lstStyle/>
          <a:p>
            <a:r>
              <a:rPr lang="en-US" sz="1200" b="1" dirty="0" smtClean="0">
                <a:solidFill>
                  <a:schemeClr val="bg2">
                    <a:lumMod val="75000"/>
                  </a:schemeClr>
                </a:solidFill>
              </a:rPr>
              <a:t>Result List</a:t>
            </a:r>
            <a:endParaRPr lang="en-US" sz="1600" b="1" dirty="0">
              <a:solidFill>
                <a:schemeClr val="bg2">
                  <a:lumMod val="75000"/>
                </a:schemeClr>
              </a:solidFill>
            </a:endParaRPr>
          </a:p>
        </p:txBody>
      </p:sp>
      <p:cxnSp>
        <p:nvCxnSpPr>
          <p:cNvPr id="205" name="Straight Arrow Connector 204"/>
          <p:cNvCxnSpPr/>
          <p:nvPr/>
        </p:nvCxnSpPr>
        <p:spPr>
          <a:xfrm>
            <a:off x="5521015" y="5916946"/>
            <a:ext cx="3833042" cy="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6" name="TextBox 205"/>
          <p:cNvSpPr txBox="1"/>
          <p:nvPr/>
        </p:nvSpPr>
        <p:spPr>
          <a:xfrm>
            <a:off x="7747743" y="5872998"/>
            <a:ext cx="1098777" cy="276999"/>
          </a:xfrm>
          <a:prstGeom prst="rect">
            <a:avLst/>
          </a:prstGeom>
          <a:noFill/>
          <a:ln>
            <a:noFill/>
          </a:ln>
        </p:spPr>
        <p:txBody>
          <a:bodyPr wrap="square" rtlCol="0">
            <a:spAutoFit/>
          </a:bodyPr>
          <a:lstStyle/>
          <a:p>
            <a:r>
              <a:rPr lang="en-US" sz="1200" b="1" dirty="0" smtClean="0">
                <a:solidFill>
                  <a:schemeClr val="bg2">
                    <a:lumMod val="75000"/>
                  </a:schemeClr>
                </a:solidFill>
              </a:rPr>
              <a:t>Result List</a:t>
            </a:r>
            <a:endParaRPr lang="en-US" sz="1600" b="1" dirty="0">
              <a:solidFill>
                <a:schemeClr val="bg2">
                  <a:lumMod val="7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194" name="Group 193"/>
          <p:cNvGrpSpPr/>
          <p:nvPr/>
        </p:nvGrpSpPr>
        <p:grpSpPr>
          <a:xfrm>
            <a:off x="191931" y="511003"/>
            <a:ext cx="11613092" cy="5787804"/>
            <a:chOff x="179231" y="511003"/>
            <a:chExt cx="11613092" cy="6121617"/>
          </a:xfrm>
        </p:grpSpPr>
        <p:grpSp>
          <p:nvGrpSpPr>
            <p:cNvPr id="46" name="Group 45"/>
            <p:cNvGrpSpPr/>
            <p:nvPr/>
          </p:nvGrpSpPr>
          <p:grpSpPr>
            <a:xfrm>
              <a:off x="2447437" y="3280931"/>
              <a:ext cx="1818789" cy="1692501"/>
              <a:chOff x="2213447" y="2124634"/>
              <a:chExt cx="1588710" cy="1465730"/>
            </a:xfrm>
          </p:grpSpPr>
          <p:sp>
            <p:nvSpPr>
              <p:cNvPr id="47" name="Oval 46"/>
              <p:cNvSpPr/>
              <p:nvPr/>
            </p:nvSpPr>
            <p:spPr>
              <a:xfrm>
                <a:off x="2272553" y="2124634"/>
                <a:ext cx="1465730" cy="146573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lumMod val="75000"/>
                      </a:schemeClr>
                    </a:solidFill>
                  </a:rPr>
                  <a:t> </a:t>
                </a:r>
                <a:endParaRPr lang="en-US" sz="1600" b="1" dirty="0">
                  <a:solidFill>
                    <a:schemeClr val="bg2">
                      <a:lumMod val="75000"/>
                    </a:schemeClr>
                  </a:solidFill>
                </a:endParaRPr>
              </a:p>
            </p:txBody>
          </p:sp>
          <p:sp>
            <p:nvSpPr>
              <p:cNvPr id="48" name="TextBox 47"/>
              <p:cNvSpPr txBox="1"/>
              <p:nvPr/>
            </p:nvSpPr>
            <p:spPr>
              <a:xfrm>
                <a:off x="2213447" y="2556455"/>
                <a:ext cx="1588710" cy="535631"/>
              </a:xfrm>
              <a:prstGeom prst="rect">
                <a:avLst/>
              </a:prstGeom>
              <a:noFill/>
              <a:ln>
                <a:noFill/>
              </a:ln>
            </p:spPr>
            <p:txBody>
              <a:bodyPr wrap="square" rtlCol="0">
                <a:spAutoFit/>
              </a:bodyPr>
              <a:lstStyle/>
              <a:p>
                <a:pPr algn="ctr"/>
                <a:r>
                  <a:rPr lang="en-US" sz="1600" b="1" dirty="0" smtClean="0">
                    <a:solidFill>
                      <a:schemeClr val="bg2">
                        <a:lumMod val="75000"/>
                      </a:schemeClr>
                    </a:solidFill>
                  </a:rPr>
                  <a:t>Communication System</a:t>
                </a:r>
                <a:endParaRPr lang="en-US" sz="1600" b="1" dirty="0">
                  <a:solidFill>
                    <a:schemeClr val="bg2">
                      <a:lumMod val="75000"/>
                    </a:schemeClr>
                  </a:solidFill>
                </a:endParaRPr>
              </a:p>
            </p:txBody>
          </p:sp>
          <p:cxnSp>
            <p:nvCxnSpPr>
              <p:cNvPr id="49" name="Straight Connector 48"/>
              <p:cNvCxnSpPr/>
              <p:nvPr/>
            </p:nvCxnSpPr>
            <p:spPr>
              <a:xfrm>
                <a:off x="2406522" y="3268137"/>
                <a:ext cx="121073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568388" y="3268137"/>
                <a:ext cx="874059" cy="253720"/>
              </a:xfrm>
              <a:prstGeom prst="rect">
                <a:avLst/>
              </a:prstGeom>
              <a:noFill/>
              <a:ln>
                <a:noFill/>
              </a:ln>
            </p:spPr>
            <p:txBody>
              <a:bodyPr wrap="square" rtlCol="0">
                <a:spAutoFit/>
              </a:bodyPr>
              <a:lstStyle/>
              <a:p>
                <a:pPr algn="ctr"/>
                <a:r>
                  <a:rPr lang="en-US" sz="1200" b="1" dirty="0">
                    <a:solidFill>
                      <a:schemeClr val="bg2">
                        <a:lumMod val="75000"/>
                      </a:schemeClr>
                    </a:solidFill>
                    <a:latin typeface="Arial" panose="020B0604020202020204" pitchFamily="34" charset="0"/>
                    <a:cs typeface="Arial" panose="020B0604020202020204" pitchFamily="34" charset="0"/>
                  </a:rPr>
                  <a:t>3</a:t>
                </a:r>
                <a:r>
                  <a:rPr lang="en-US" sz="1200" b="1" dirty="0" smtClean="0">
                    <a:solidFill>
                      <a:schemeClr val="bg2">
                        <a:lumMod val="75000"/>
                      </a:schemeClr>
                    </a:solidFill>
                    <a:latin typeface="Arial" panose="020B0604020202020204" pitchFamily="34" charset="0"/>
                    <a:cs typeface="Arial" panose="020B0604020202020204" pitchFamily="34" charset="0"/>
                  </a:rPr>
                  <a:t>.0</a:t>
                </a:r>
                <a:endParaRPr lang="en-US" sz="1400" b="1" dirty="0">
                  <a:solidFill>
                    <a:schemeClr val="bg2">
                      <a:lumMod val="75000"/>
                    </a:schemeClr>
                  </a:solidFill>
                  <a:latin typeface="Arial" panose="020B0604020202020204" pitchFamily="34" charset="0"/>
                  <a:cs typeface="Arial" panose="020B0604020202020204" pitchFamily="34" charset="0"/>
                </a:endParaRPr>
              </a:p>
            </p:txBody>
          </p:sp>
        </p:grpSp>
        <p:grpSp>
          <p:nvGrpSpPr>
            <p:cNvPr id="56" name="Group 55"/>
            <p:cNvGrpSpPr/>
            <p:nvPr/>
          </p:nvGrpSpPr>
          <p:grpSpPr>
            <a:xfrm>
              <a:off x="9955255" y="4283281"/>
              <a:ext cx="1678000" cy="1692501"/>
              <a:chOff x="2272553" y="2124634"/>
              <a:chExt cx="1465730" cy="1465730"/>
            </a:xfrm>
          </p:grpSpPr>
          <p:sp>
            <p:nvSpPr>
              <p:cNvPr id="57" name="Oval 56"/>
              <p:cNvSpPr/>
              <p:nvPr/>
            </p:nvSpPr>
            <p:spPr>
              <a:xfrm>
                <a:off x="2272553" y="2124634"/>
                <a:ext cx="1465730" cy="146573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lumMod val="75000"/>
                      </a:schemeClr>
                    </a:solidFill>
                  </a:rPr>
                  <a:t> </a:t>
                </a:r>
                <a:endParaRPr lang="en-US" sz="1600" b="1" dirty="0">
                  <a:solidFill>
                    <a:schemeClr val="bg2">
                      <a:lumMod val="75000"/>
                    </a:schemeClr>
                  </a:solidFill>
                </a:endParaRPr>
              </a:p>
            </p:txBody>
          </p:sp>
          <p:sp>
            <p:nvSpPr>
              <p:cNvPr id="58" name="TextBox 57"/>
              <p:cNvSpPr txBox="1"/>
              <p:nvPr/>
            </p:nvSpPr>
            <p:spPr>
              <a:xfrm>
                <a:off x="2311736" y="2358715"/>
                <a:ext cx="1398494" cy="761161"/>
              </a:xfrm>
              <a:prstGeom prst="rect">
                <a:avLst/>
              </a:prstGeom>
              <a:noFill/>
              <a:ln>
                <a:noFill/>
              </a:ln>
            </p:spPr>
            <p:txBody>
              <a:bodyPr wrap="square" rtlCol="0">
                <a:spAutoFit/>
              </a:bodyPr>
              <a:lstStyle/>
              <a:p>
                <a:pPr algn="ctr"/>
                <a:r>
                  <a:rPr lang="en-US" sz="1600" b="1" dirty="0">
                    <a:solidFill>
                      <a:schemeClr val="bg2">
                        <a:lumMod val="75000"/>
                      </a:schemeClr>
                    </a:solidFill>
                  </a:rPr>
                  <a:t>Exam Collaboration System</a:t>
                </a:r>
              </a:p>
            </p:txBody>
          </p:sp>
          <p:cxnSp>
            <p:nvCxnSpPr>
              <p:cNvPr id="59" name="Straight Connector 58"/>
              <p:cNvCxnSpPr/>
              <p:nvPr/>
            </p:nvCxnSpPr>
            <p:spPr>
              <a:xfrm>
                <a:off x="2406522" y="3268137"/>
                <a:ext cx="121073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568388" y="3268137"/>
                <a:ext cx="874059" cy="253720"/>
              </a:xfrm>
              <a:prstGeom prst="rect">
                <a:avLst/>
              </a:prstGeom>
              <a:noFill/>
              <a:ln>
                <a:noFill/>
              </a:ln>
            </p:spPr>
            <p:txBody>
              <a:bodyPr wrap="square" rtlCol="0">
                <a:spAutoFit/>
              </a:bodyPr>
              <a:lstStyle/>
              <a:p>
                <a:pPr algn="ctr"/>
                <a:r>
                  <a:rPr lang="en-US" sz="1200" b="1" dirty="0">
                    <a:solidFill>
                      <a:schemeClr val="bg2">
                        <a:lumMod val="75000"/>
                      </a:schemeClr>
                    </a:solidFill>
                    <a:latin typeface="Arial" panose="020B0604020202020204" pitchFamily="34" charset="0"/>
                    <a:cs typeface="Arial" panose="020B0604020202020204" pitchFamily="34" charset="0"/>
                  </a:rPr>
                  <a:t>4</a:t>
                </a:r>
                <a:r>
                  <a:rPr lang="en-US" sz="1200" b="1" dirty="0" smtClean="0">
                    <a:solidFill>
                      <a:schemeClr val="bg2">
                        <a:lumMod val="75000"/>
                      </a:schemeClr>
                    </a:solidFill>
                    <a:latin typeface="Arial" panose="020B0604020202020204" pitchFamily="34" charset="0"/>
                    <a:cs typeface="Arial" panose="020B0604020202020204" pitchFamily="34" charset="0"/>
                  </a:rPr>
                  <a:t>.0</a:t>
                </a:r>
                <a:endParaRPr lang="en-US" sz="1400" b="1" dirty="0">
                  <a:solidFill>
                    <a:schemeClr val="bg2">
                      <a:lumMod val="75000"/>
                    </a:schemeClr>
                  </a:solidFill>
                  <a:latin typeface="Arial" panose="020B0604020202020204" pitchFamily="34" charset="0"/>
                  <a:cs typeface="Arial" panose="020B0604020202020204" pitchFamily="34" charset="0"/>
                </a:endParaRPr>
              </a:p>
            </p:txBody>
          </p:sp>
        </p:grpSp>
        <p:grpSp>
          <p:nvGrpSpPr>
            <p:cNvPr id="33" name="Group 32"/>
            <p:cNvGrpSpPr/>
            <p:nvPr/>
          </p:nvGrpSpPr>
          <p:grpSpPr>
            <a:xfrm>
              <a:off x="179231" y="511003"/>
              <a:ext cx="3846337" cy="2606187"/>
              <a:chOff x="623373" y="1072712"/>
              <a:chExt cx="3846337" cy="2628880"/>
            </a:xfrm>
          </p:grpSpPr>
          <p:grpSp>
            <p:nvGrpSpPr>
              <p:cNvPr id="17" name="Group 16"/>
              <p:cNvGrpSpPr/>
              <p:nvPr/>
            </p:nvGrpSpPr>
            <p:grpSpPr>
              <a:xfrm>
                <a:off x="2791710" y="1072712"/>
                <a:ext cx="1678000" cy="1692501"/>
                <a:chOff x="2272553" y="2124634"/>
                <a:chExt cx="1465730" cy="1465730"/>
              </a:xfrm>
            </p:grpSpPr>
            <p:sp>
              <p:nvSpPr>
                <p:cNvPr id="6" name="Oval 5"/>
                <p:cNvSpPr/>
                <p:nvPr/>
              </p:nvSpPr>
              <p:spPr>
                <a:xfrm>
                  <a:off x="2272553" y="2124634"/>
                  <a:ext cx="1465730" cy="146573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lumMod val="75000"/>
                        </a:schemeClr>
                      </a:solidFill>
                    </a:rPr>
                    <a:t> </a:t>
                  </a:r>
                  <a:endParaRPr lang="en-US" sz="1600" b="1" dirty="0">
                    <a:solidFill>
                      <a:schemeClr val="bg2">
                        <a:lumMod val="75000"/>
                      </a:schemeClr>
                    </a:solidFill>
                  </a:endParaRPr>
                </a:p>
              </p:txBody>
            </p:sp>
            <p:sp>
              <p:nvSpPr>
                <p:cNvPr id="7" name="TextBox 6"/>
                <p:cNvSpPr txBox="1"/>
                <p:nvPr/>
              </p:nvSpPr>
              <p:spPr>
                <a:xfrm>
                  <a:off x="2299448" y="2480546"/>
                  <a:ext cx="1398494" cy="540296"/>
                </a:xfrm>
                <a:prstGeom prst="rect">
                  <a:avLst/>
                </a:prstGeom>
                <a:noFill/>
                <a:ln>
                  <a:noFill/>
                </a:ln>
              </p:spPr>
              <p:txBody>
                <a:bodyPr wrap="square" rtlCol="0">
                  <a:spAutoFit/>
                </a:bodyPr>
                <a:lstStyle/>
                <a:p>
                  <a:pPr algn="ctr"/>
                  <a:r>
                    <a:rPr lang="en-US" sz="1600" b="1" dirty="0" smtClean="0">
                      <a:solidFill>
                        <a:schemeClr val="bg2">
                          <a:lumMod val="75000"/>
                        </a:schemeClr>
                      </a:solidFill>
                    </a:rPr>
                    <a:t>Enrollment System</a:t>
                  </a:r>
                  <a:endParaRPr lang="en-US" sz="1600" b="1" dirty="0">
                    <a:solidFill>
                      <a:schemeClr val="bg2">
                        <a:lumMod val="75000"/>
                      </a:schemeClr>
                    </a:solidFill>
                  </a:endParaRPr>
                </a:p>
              </p:txBody>
            </p:sp>
            <p:cxnSp>
              <p:nvCxnSpPr>
                <p:cNvPr id="9" name="Straight Connector 8"/>
                <p:cNvCxnSpPr/>
                <p:nvPr/>
              </p:nvCxnSpPr>
              <p:spPr>
                <a:xfrm>
                  <a:off x="2406522" y="3268137"/>
                  <a:ext cx="121073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568388" y="3268137"/>
                  <a:ext cx="874059" cy="255930"/>
                </a:xfrm>
                <a:prstGeom prst="rect">
                  <a:avLst/>
                </a:prstGeom>
                <a:noFill/>
                <a:ln>
                  <a:noFill/>
                </a:ln>
              </p:spPr>
              <p:txBody>
                <a:bodyPr wrap="square" rtlCol="0">
                  <a:spAutoFit/>
                </a:bodyPr>
                <a:lstStyle/>
                <a:p>
                  <a:pPr algn="ctr"/>
                  <a:r>
                    <a:rPr lang="en-US" sz="1200" b="1" dirty="0" smtClean="0">
                      <a:solidFill>
                        <a:schemeClr val="bg2">
                          <a:lumMod val="75000"/>
                        </a:schemeClr>
                      </a:solidFill>
                      <a:latin typeface="Arial" panose="020B0604020202020204" pitchFamily="34" charset="0"/>
                      <a:cs typeface="Arial" panose="020B0604020202020204" pitchFamily="34" charset="0"/>
                    </a:rPr>
                    <a:t>1.0</a:t>
                  </a:r>
                  <a:endParaRPr lang="en-US" sz="1400" b="1" dirty="0">
                    <a:solidFill>
                      <a:schemeClr val="bg2">
                        <a:lumMod val="75000"/>
                      </a:schemeClr>
                    </a:solidFill>
                    <a:latin typeface="Arial" panose="020B0604020202020204" pitchFamily="34" charset="0"/>
                    <a:cs typeface="Arial" panose="020B0604020202020204" pitchFamily="34" charset="0"/>
                  </a:endParaRPr>
                </a:p>
              </p:txBody>
            </p:sp>
          </p:grpSp>
          <p:sp>
            <p:nvSpPr>
              <p:cNvPr id="26" name="Rectangle 25"/>
              <p:cNvSpPr/>
              <p:nvPr/>
            </p:nvSpPr>
            <p:spPr>
              <a:xfrm>
                <a:off x="623373" y="3101453"/>
                <a:ext cx="1306300" cy="600139"/>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a:t>
                </a:r>
                <a:r>
                  <a:rPr lang="en-US" sz="2400" b="1" dirty="0" smtClean="0">
                    <a:solidFill>
                      <a:schemeClr val="tx1"/>
                    </a:solidFill>
                  </a:rPr>
                  <a:t>User</a:t>
                </a:r>
                <a:endParaRPr lang="en-US" sz="1600" b="1" dirty="0">
                  <a:solidFill>
                    <a:schemeClr val="tx1"/>
                  </a:solidFill>
                </a:endParaRPr>
              </a:p>
            </p:txBody>
          </p:sp>
          <p:cxnSp>
            <p:nvCxnSpPr>
              <p:cNvPr id="8" name="Straight Connector 7"/>
              <p:cNvCxnSpPr/>
              <p:nvPr/>
            </p:nvCxnSpPr>
            <p:spPr>
              <a:xfrm flipV="1">
                <a:off x="1058093" y="1508388"/>
                <a:ext cx="0" cy="1593066"/>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58093" y="1521451"/>
                <a:ext cx="1834736"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71156" y="1235726"/>
                <a:ext cx="1136466" cy="295526"/>
              </a:xfrm>
              <a:prstGeom prst="rect">
                <a:avLst/>
              </a:prstGeom>
              <a:noFill/>
              <a:ln>
                <a:noFill/>
              </a:ln>
            </p:spPr>
            <p:txBody>
              <a:bodyPr wrap="square" rtlCol="0">
                <a:spAutoFit/>
              </a:bodyPr>
              <a:lstStyle/>
              <a:p>
                <a:r>
                  <a:rPr lang="en-US" sz="1200" b="1" dirty="0" smtClean="0">
                    <a:solidFill>
                      <a:schemeClr val="bg2">
                        <a:lumMod val="75000"/>
                      </a:schemeClr>
                    </a:solidFill>
                  </a:rPr>
                  <a:t>Profile Info</a:t>
                </a:r>
                <a:endParaRPr lang="en-US" sz="1600" b="1" dirty="0">
                  <a:solidFill>
                    <a:schemeClr val="bg2">
                      <a:lumMod val="75000"/>
                    </a:schemeClr>
                  </a:solidFill>
                </a:endParaRPr>
              </a:p>
            </p:txBody>
          </p:sp>
          <p:cxnSp>
            <p:nvCxnSpPr>
              <p:cNvPr id="18" name="Straight Connector 17"/>
              <p:cNvCxnSpPr/>
              <p:nvPr/>
            </p:nvCxnSpPr>
            <p:spPr>
              <a:xfrm flipH="1">
                <a:off x="1175653" y="1789611"/>
                <a:ext cx="1616057"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188716" y="1789611"/>
                <a:ext cx="0" cy="1311842"/>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1235693" y="1781608"/>
                <a:ext cx="1581881" cy="295526"/>
              </a:xfrm>
              <a:prstGeom prst="rect">
                <a:avLst/>
              </a:prstGeom>
              <a:noFill/>
              <a:ln>
                <a:noFill/>
              </a:ln>
            </p:spPr>
            <p:txBody>
              <a:bodyPr wrap="square" rtlCol="0">
                <a:spAutoFit/>
              </a:bodyPr>
              <a:lstStyle/>
              <a:p>
                <a:r>
                  <a:rPr lang="en-US" sz="1200" b="1" dirty="0" smtClean="0">
                    <a:solidFill>
                      <a:schemeClr val="bg2">
                        <a:lumMod val="75000"/>
                      </a:schemeClr>
                    </a:solidFill>
                  </a:rPr>
                  <a:t>User Dashboard</a:t>
                </a:r>
                <a:endParaRPr lang="en-US" sz="1600" b="1" dirty="0">
                  <a:solidFill>
                    <a:schemeClr val="bg2">
                      <a:lumMod val="75000"/>
                    </a:schemeClr>
                  </a:solidFill>
                </a:endParaRPr>
              </a:p>
            </p:txBody>
          </p:sp>
          <p:cxnSp>
            <p:nvCxnSpPr>
              <p:cNvPr id="77" name="Straight Connector 76"/>
              <p:cNvCxnSpPr/>
              <p:nvPr/>
            </p:nvCxnSpPr>
            <p:spPr>
              <a:xfrm flipH="1">
                <a:off x="1301932" y="2072641"/>
                <a:ext cx="152056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1314995" y="2072641"/>
                <a:ext cx="0" cy="1028812"/>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103490" y="1484295"/>
                <a:ext cx="1603298" cy="295526"/>
              </a:xfrm>
              <a:prstGeom prst="rect">
                <a:avLst/>
              </a:prstGeom>
              <a:noFill/>
              <a:ln>
                <a:noFill/>
              </a:ln>
            </p:spPr>
            <p:txBody>
              <a:bodyPr wrap="square" rtlCol="0">
                <a:spAutoFit/>
              </a:bodyPr>
              <a:lstStyle/>
              <a:p>
                <a:r>
                  <a:rPr lang="en-US" sz="1200" b="1" dirty="0" smtClean="0">
                    <a:solidFill>
                      <a:schemeClr val="bg2">
                        <a:lumMod val="75000"/>
                      </a:schemeClr>
                    </a:solidFill>
                  </a:rPr>
                  <a:t>Confirmation Msg</a:t>
                </a:r>
                <a:endParaRPr lang="en-US" sz="1600" b="1" dirty="0">
                  <a:solidFill>
                    <a:schemeClr val="bg2">
                      <a:lumMod val="75000"/>
                    </a:schemeClr>
                  </a:solidFill>
                </a:endParaRPr>
              </a:p>
            </p:txBody>
          </p:sp>
        </p:grpSp>
        <p:grpSp>
          <p:nvGrpSpPr>
            <p:cNvPr id="150" name="Group 149"/>
            <p:cNvGrpSpPr/>
            <p:nvPr/>
          </p:nvGrpSpPr>
          <p:grpSpPr>
            <a:xfrm>
              <a:off x="4540315" y="1125505"/>
              <a:ext cx="1651528" cy="436396"/>
              <a:chOff x="4566441" y="1190821"/>
              <a:chExt cx="1651528" cy="436396"/>
            </a:xfrm>
          </p:grpSpPr>
          <p:grpSp>
            <p:nvGrpSpPr>
              <p:cNvPr id="37" name="Group 36"/>
              <p:cNvGrpSpPr/>
              <p:nvPr/>
            </p:nvGrpSpPr>
            <p:grpSpPr>
              <a:xfrm>
                <a:off x="4566441" y="1190821"/>
                <a:ext cx="1651528" cy="436396"/>
                <a:chOff x="4789712" y="1494915"/>
                <a:chExt cx="1460149" cy="440196"/>
              </a:xfrm>
            </p:grpSpPr>
            <p:cxnSp>
              <p:nvCxnSpPr>
                <p:cNvPr id="35" name="Straight Connector 34"/>
                <p:cNvCxnSpPr/>
                <p:nvPr/>
              </p:nvCxnSpPr>
              <p:spPr>
                <a:xfrm>
                  <a:off x="4794068" y="1495325"/>
                  <a:ext cx="1455793"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4789712" y="1935111"/>
                  <a:ext cx="1460149"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794067" y="1494915"/>
                  <a:ext cx="501134" cy="440195"/>
                </a:xfrm>
                <a:prstGeom prst="rect">
                  <a:avLst/>
                </a:prstGeom>
                <a:solidFill>
                  <a:schemeClr val="accent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a:t>
                  </a:r>
                  <a:r>
                    <a:rPr lang="en-US" sz="1400" b="1" dirty="0" smtClean="0">
                      <a:solidFill>
                        <a:schemeClr val="tx1"/>
                      </a:solidFill>
                    </a:rPr>
                    <a:t>D1</a:t>
                  </a:r>
                  <a:endParaRPr lang="en-US" sz="1400" b="1" dirty="0">
                    <a:solidFill>
                      <a:schemeClr val="tx1"/>
                    </a:solidFill>
                  </a:endParaRPr>
                </a:p>
              </p:txBody>
            </p:sp>
          </p:grpSp>
          <p:sp>
            <p:nvSpPr>
              <p:cNvPr id="38" name="TextBox 37"/>
              <p:cNvSpPr txBox="1"/>
              <p:nvPr/>
            </p:nvSpPr>
            <p:spPr>
              <a:xfrm>
                <a:off x="5100905" y="1256531"/>
                <a:ext cx="1117064" cy="292975"/>
              </a:xfrm>
              <a:prstGeom prst="rect">
                <a:avLst/>
              </a:prstGeom>
              <a:noFill/>
              <a:ln>
                <a:noFill/>
              </a:ln>
            </p:spPr>
            <p:txBody>
              <a:bodyPr wrap="square" rtlCol="0">
                <a:spAutoFit/>
              </a:bodyPr>
              <a:lstStyle/>
              <a:p>
                <a:r>
                  <a:rPr lang="en-US" sz="1200" b="1" dirty="0" smtClean="0">
                    <a:solidFill>
                      <a:schemeClr val="bg2">
                        <a:lumMod val="75000"/>
                      </a:schemeClr>
                    </a:solidFill>
                  </a:rPr>
                  <a:t>Enrollment</a:t>
                </a:r>
                <a:endParaRPr lang="en-US" sz="1200" b="1" dirty="0">
                  <a:solidFill>
                    <a:schemeClr val="bg2">
                      <a:lumMod val="75000"/>
                    </a:schemeClr>
                  </a:solidFill>
                </a:endParaRPr>
              </a:p>
            </p:txBody>
          </p:sp>
        </p:grpSp>
        <p:cxnSp>
          <p:nvCxnSpPr>
            <p:cNvPr id="81" name="Straight Arrow Connector 80"/>
            <p:cNvCxnSpPr/>
            <p:nvPr/>
          </p:nvCxnSpPr>
          <p:spPr>
            <a:xfrm>
              <a:off x="4018574" y="1264561"/>
              <a:ext cx="52312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4025569" y="1452346"/>
              <a:ext cx="517075"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2020375" y="2339769"/>
              <a:ext cx="1603298" cy="292975"/>
            </a:xfrm>
            <a:prstGeom prst="rect">
              <a:avLst/>
            </a:prstGeom>
            <a:noFill/>
            <a:ln>
              <a:noFill/>
            </a:ln>
          </p:spPr>
          <p:txBody>
            <a:bodyPr wrap="square" rtlCol="0">
              <a:spAutoFit/>
            </a:bodyPr>
            <a:lstStyle/>
            <a:p>
              <a:r>
                <a:rPr lang="en-US" sz="1200" b="1" dirty="0" smtClean="0">
                  <a:solidFill>
                    <a:schemeClr val="bg2">
                      <a:lumMod val="75000"/>
                    </a:schemeClr>
                  </a:solidFill>
                </a:rPr>
                <a:t>Assessment List</a:t>
              </a:r>
              <a:endParaRPr lang="en-US" sz="1600" b="1" dirty="0">
                <a:solidFill>
                  <a:schemeClr val="bg2">
                    <a:lumMod val="75000"/>
                  </a:schemeClr>
                </a:solidFill>
              </a:endParaRPr>
            </a:p>
          </p:txBody>
        </p:sp>
        <p:cxnSp>
          <p:nvCxnSpPr>
            <p:cNvPr id="132" name="Straight Arrow Connector 131"/>
            <p:cNvCxnSpPr/>
            <p:nvPr/>
          </p:nvCxnSpPr>
          <p:spPr>
            <a:xfrm flipH="1">
              <a:off x="1485535" y="2622038"/>
              <a:ext cx="3303925"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1756235" y="2610532"/>
              <a:ext cx="2223150" cy="292975"/>
            </a:xfrm>
            <a:prstGeom prst="rect">
              <a:avLst/>
            </a:prstGeom>
            <a:noFill/>
            <a:ln>
              <a:noFill/>
            </a:ln>
          </p:spPr>
          <p:txBody>
            <a:bodyPr wrap="square" rtlCol="0">
              <a:spAutoFit/>
            </a:bodyPr>
            <a:lstStyle/>
            <a:p>
              <a:r>
                <a:rPr lang="en-US" sz="1200" b="1" dirty="0" smtClean="0">
                  <a:solidFill>
                    <a:schemeClr val="bg2">
                      <a:lumMod val="75000"/>
                    </a:schemeClr>
                  </a:solidFill>
                </a:rPr>
                <a:t>Question paper Response</a:t>
              </a:r>
              <a:endParaRPr lang="en-US" sz="1600" b="1" dirty="0">
                <a:solidFill>
                  <a:schemeClr val="bg2">
                    <a:lumMod val="75000"/>
                  </a:schemeClr>
                </a:solidFill>
              </a:endParaRPr>
            </a:p>
          </p:txBody>
        </p:sp>
        <p:cxnSp>
          <p:nvCxnSpPr>
            <p:cNvPr id="142" name="Straight Connector 141"/>
            <p:cNvCxnSpPr/>
            <p:nvPr/>
          </p:nvCxnSpPr>
          <p:spPr>
            <a:xfrm flipV="1">
              <a:off x="1151704" y="3124175"/>
              <a:ext cx="0" cy="782128"/>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a:off x="1151704" y="3886304"/>
              <a:ext cx="1415652"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1144664" y="3595217"/>
              <a:ext cx="1603298" cy="292975"/>
            </a:xfrm>
            <a:prstGeom prst="rect">
              <a:avLst/>
            </a:prstGeom>
            <a:noFill/>
            <a:ln>
              <a:noFill/>
            </a:ln>
          </p:spPr>
          <p:txBody>
            <a:bodyPr wrap="square" rtlCol="0">
              <a:spAutoFit/>
            </a:bodyPr>
            <a:lstStyle/>
            <a:p>
              <a:r>
                <a:rPr lang="en-US" sz="1200" b="1" dirty="0" smtClean="0">
                  <a:solidFill>
                    <a:schemeClr val="bg2">
                      <a:lumMod val="75000"/>
                    </a:schemeClr>
                  </a:solidFill>
                </a:rPr>
                <a:t>Query Details</a:t>
              </a:r>
              <a:endParaRPr lang="en-US" sz="1600" b="1" dirty="0">
                <a:solidFill>
                  <a:schemeClr val="bg2">
                    <a:lumMod val="75000"/>
                  </a:schemeClr>
                </a:solidFill>
              </a:endParaRPr>
            </a:p>
          </p:txBody>
        </p:sp>
        <p:cxnSp>
          <p:nvCxnSpPr>
            <p:cNvPr id="148" name="Straight Arrow Connector 147"/>
            <p:cNvCxnSpPr/>
            <p:nvPr/>
          </p:nvCxnSpPr>
          <p:spPr>
            <a:xfrm flipV="1">
              <a:off x="1003743" y="3117190"/>
              <a:ext cx="0" cy="108313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H="1">
              <a:off x="1010191" y="4188902"/>
              <a:ext cx="1517976"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989531" y="3894868"/>
              <a:ext cx="1603298" cy="292975"/>
            </a:xfrm>
            <a:prstGeom prst="rect">
              <a:avLst/>
            </a:prstGeom>
            <a:noFill/>
            <a:ln>
              <a:noFill/>
            </a:ln>
          </p:spPr>
          <p:txBody>
            <a:bodyPr wrap="square" rtlCol="0">
              <a:spAutoFit/>
            </a:bodyPr>
            <a:lstStyle/>
            <a:p>
              <a:r>
                <a:rPr lang="en-US" sz="1200" b="1" dirty="0" smtClean="0">
                  <a:solidFill>
                    <a:schemeClr val="bg2">
                      <a:lumMod val="75000"/>
                    </a:schemeClr>
                  </a:solidFill>
                </a:rPr>
                <a:t>Query Response</a:t>
              </a:r>
              <a:endParaRPr lang="en-US" sz="1600" b="1" dirty="0">
                <a:solidFill>
                  <a:schemeClr val="bg2">
                    <a:lumMod val="75000"/>
                  </a:schemeClr>
                </a:solidFill>
              </a:endParaRPr>
            </a:p>
          </p:txBody>
        </p:sp>
        <p:cxnSp>
          <p:nvCxnSpPr>
            <p:cNvPr id="161" name="Straight Arrow Connector 160"/>
            <p:cNvCxnSpPr/>
            <p:nvPr/>
          </p:nvCxnSpPr>
          <p:spPr>
            <a:xfrm>
              <a:off x="1493172" y="2919872"/>
              <a:ext cx="337120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4807465" y="1788652"/>
              <a:ext cx="4071833" cy="3291073"/>
              <a:chOff x="5774120" y="2010729"/>
              <a:chExt cx="4071833" cy="3291073"/>
            </a:xfrm>
          </p:grpSpPr>
          <p:sp>
            <p:nvSpPr>
              <p:cNvPr id="29" name="Rectangle 28"/>
              <p:cNvSpPr/>
              <p:nvPr/>
            </p:nvSpPr>
            <p:spPr>
              <a:xfrm>
                <a:off x="8539653" y="4701663"/>
                <a:ext cx="1306300" cy="600139"/>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Expert</a:t>
                </a:r>
                <a:endParaRPr lang="en-US" sz="1600" b="1" dirty="0">
                  <a:solidFill>
                    <a:schemeClr val="tx1"/>
                  </a:solidFill>
                </a:endParaRPr>
              </a:p>
            </p:txBody>
          </p:sp>
          <p:grpSp>
            <p:nvGrpSpPr>
              <p:cNvPr id="51" name="Group 50"/>
              <p:cNvGrpSpPr/>
              <p:nvPr/>
            </p:nvGrpSpPr>
            <p:grpSpPr>
              <a:xfrm>
                <a:off x="5774120" y="2010729"/>
                <a:ext cx="1678000" cy="1692501"/>
                <a:chOff x="2272553" y="2124634"/>
                <a:chExt cx="1465730" cy="1465730"/>
              </a:xfrm>
            </p:grpSpPr>
            <p:sp>
              <p:nvSpPr>
                <p:cNvPr id="52" name="Oval 51"/>
                <p:cNvSpPr/>
                <p:nvPr/>
              </p:nvSpPr>
              <p:spPr>
                <a:xfrm>
                  <a:off x="2272553" y="2124634"/>
                  <a:ext cx="1465730" cy="146573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lumMod val="75000"/>
                        </a:schemeClr>
                      </a:solidFill>
                    </a:rPr>
                    <a:t> </a:t>
                  </a:r>
                  <a:endParaRPr lang="en-US" sz="1600" b="1" dirty="0">
                    <a:solidFill>
                      <a:schemeClr val="bg2">
                        <a:lumMod val="75000"/>
                      </a:schemeClr>
                    </a:solidFill>
                  </a:endParaRPr>
                </a:p>
              </p:txBody>
            </p:sp>
            <p:sp>
              <p:nvSpPr>
                <p:cNvPr id="53" name="TextBox 52"/>
                <p:cNvSpPr txBox="1"/>
                <p:nvPr/>
              </p:nvSpPr>
              <p:spPr>
                <a:xfrm>
                  <a:off x="2299448" y="2480546"/>
                  <a:ext cx="1398494" cy="535631"/>
                </a:xfrm>
                <a:prstGeom prst="rect">
                  <a:avLst/>
                </a:prstGeom>
                <a:noFill/>
                <a:ln>
                  <a:noFill/>
                </a:ln>
              </p:spPr>
              <p:txBody>
                <a:bodyPr wrap="square" rtlCol="0">
                  <a:spAutoFit/>
                </a:bodyPr>
                <a:lstStyle/>
                <a:p>
                  <a:pPr algn="ctr"/>
                  <a:r>
                    <a:rPr lang="en-US" sz="1600" b="1" dirty="0">
                      <a:solidFill>
                        <a:schemeClr val="bg2">
                          <a:lumMod val="75000"/>
                        </a:schemeClr>
                      </a:solidFill>
                    </a:rPr>
                    <a:t>Assessment Management</a:t>
                  </a:r>
                </a:p>
              </p:txBody>
            </p:sp>
            <p:cxnSp>
              <p:nvCxnSpPr>
                <p:cNvPr id="54" name="Straight Connector 53"/>
                <p:cNvCxnSpPr/>
                <p:nvPr/>
              </p:nvCxnSpPr>
              <p:spPr>
                <a:xfrm>
                  <a:off x="2406522" y="3268137"/>
                  <a:ext cx="121073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568388" y="3268137"/>
                  <a:ext cx="874059" cy="253720"/>
                </a:xfrm>
                <a:prstGeom prst="rect">
                  <a:avLst/>
                </a:prstGeom>
                <a:noFill/>
                <a:ln>
                  <a:noFill/>
                </a:ln>
              </p:spPr>
              <p:txBody>
                <a:bodyPr wrap="square" rtlCol="0">
                  <a:spAutoFit/>
                </a:bodyPr>
                <a:lstStyle/>
                <a:p>
                  <a:pPr algn="ctr"/>
                  <a:r>
                    <a:rPr lang="en-US" sz="1200" b="1" dirty="0">
                      <a:solidFill>
                        <a:schemeClr val="bg2">
                          <a:lumMod val="75000"/>
                        </a:schemeClr>
                      </a:solidFill>
                      <a:latin typeface="Arial" panose="020B0604020202020204" pitchFamily="34" charset="0"/>
                      <a:cs typeface="Arial" panose="020B0604020202020204" pitchFamily="34" charset="0"/>
                    </a:rPr>
                    <a:t>2</a:t>
                  </a:r>
                  <a:r>
                    <a:rPr lang="en-US" sz="1200" b="1" dirty="0" smtClean="0">
                      <a:solidFill>
                        <a:schemeClr val="bg2">
                          <a:lumMod val="75000"/>
                        </a:schemeClr>
                      </a:solidFill>
                      <a:latin typeface="Arial" panose="020B0604020202020204" pitchFamily="34" charset="0"/>
                      <a:cs typeface="Arial" panose="020B0604020202020204" pitchFamily="34" charset="0"/>
                    </a:rPr>
                    <a:t>.0</a:t>
                  </a:r>
                  <a:endParaRPr lang="en-US" sz="1400" b="1" dirty="0">
                    <a:solidFill>
                      <a:schemeClr val="bg2">
                        <a:lumMod val="75000"/>
                      </a:schemeClr>
                    </a:solidFill>
                    <a:latin typeface="Arial" panose="020B0604020202020204" pitchFamily="34" charset="0"/>
                    <a:cs typeface="Arial" panose="020B0604020202020204" pitchFamily="34" charset="0"/>
                  </a:endParaRPr>
                </a:p>
              </p:txBody>
            </p:sp>
          </p:grpSp>
          <p:grpSp>
            <p:nvGrpSpPr>
              <p:cNvPr id="95" name="Group 94"/>
              <p:cNvGrpSpPr/>
              <p:nvPr/>
            </p:nvGrpSpPr>
            <p:grpSpPr>
              <a:xfrm>
                <a:off x="7387509" y="2383664"/>
                <a:ext cx="2263015" cy="436397"/>
                <a:chOff x="4227582" y="1494915"/>
                <a:chExt cx="2305941" cy="440196"/>
              </a:xfrm>
            </p:grpSpPr>
            <p:grpSp>
              <p:nvGrpSpPr>
                <p:cNvPr id="96" name="Group 95"/>
                <p:cNvGrpSpPr/>
                <p:nvPr/>
              </p:nvGrpSpPr>
              <p:grpSpPr>
                <a:xfrm>
                  <a:off x="4789712" y="1494915"/>
                  <a:ext cx="1704903" cy="440196"/>
                  <a:chOff x="4789712" y="1494915"/>
                  <a:chExt cx="1399038" cy="440196"/>
                </a:xfrm>
              </p:grpSpPr>
              <p:cxnSp>
                <p:nvCxnSpPr>
                  <p:cNvPr id="100" name="Straight Connector 99"/>
                  <p:cNvCxnSpPr/>
                  <p:nvPr/>
                </p:nvCxnSpPr>
                <p:spPr>
                  <a:xfrm>
                    <a:off x="4794068" y="1495325"/>
                    <a:ext cx="139468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4789712" y="1935111"/>
                    <a:ext cx="139903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4794067" y="1494915"/>
                    <a:ext cx="501134" cy="440195"/>
                  </a:xfrm>
                  <a:prstGeom prst="rect">
                    <a:avLst/>
                  </a:prstGeom>
                  <a:solidFill>
                    <a:schemeClr val="accent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a:t>
                    </a:r>
                    <a:r>
                      <a:rPr lang="en-US" sz="1400" b="1" dirty="0" smtClean="0">
                        <a:solidFill>
                          <a:schemeClr val="tx1"/>
                        </a:solidFill>
                      </a:rPr>
                      <a:t>D2</a:t>
                    </a:r>
                    <a:endParaRPr lang="en-US" sz="1400" b="1" dirty="0">
                      <a:solidFill>
                        <a:schemeClr val="tx1"/>
                      </a:solidFill>
                    </a:endParaRPr>
                  </a:p>
                </p:txBody>
              </p:sp>
            </p:grpSp>
            <p:sp>
              <p:nvSpPr>
                <p:cNvPr id="97" name="TextBox 96"/>
                <p:cNvSpPr txBox="1"/>
                <p:nvPr/>
              </p:nvSpPr>
              <p:spPr>
                <a:xfrm>
                  <a:off x="5368016" y="1577278"/>
                  <a:ext cx="1165507" cy="295525"/>
                </a:xfrm>
                <a:prstGeom prst="rect">
                  <a:avLst/>
                </a:prstGeom>
                <a:noFill/>
                <a:ln>
                  <a:noFill/>
                </a:ln>
              </p:spPr>
              <p:txBody>
                <a:bodyPr wrap="square" rtlCol="0">
                  <a:spAutoFit/>
                </a:bodyPr>
                <a:lstStyle/>
                <a:p>
                  <a:r>
                    <a:rPr lang="en-US" sz="1200" b="1" dirty="0" smtClean="0">
                      <a:solidFill>
                        <a:schemeClr val="bg2">
                          <a:lumMod val="75000"/>
                        </a:schemeClr>
                      </a:solidFill>
                    </a:rPr>
                    <a:t>Assessment</a:t>
                  </a:r>
                  <a:endParaRPr lang="en-US" sz="1200" b="1" dirty="0">
                    <a:solidFill>
                      <a:schemeClr val="bg2">
                        <a:lumMod val="75000"/>
                      </a:schemeClr>
                    </a:solidFill>
                  </a:endParaRPr>
                </a:p>
              </p:txBody>
            </p:sp>
            <p:cxnSp>
              <p:nvCxnSpPr>
                <p:cNvPr id="98" name="Straight Arrow Connector 97"/>
                <p:cNvCxnSpPr/>
                <p:nvPr/>
              </p:nvCxnSpPr>
              <p:spPr>
                <a:xfrm>
                  <a:off x="4227582" y="1648358"/>
                  <a:ext cx="56212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H="1">
                  <a:off x="4258491" y="1824602"/>
                  <a:ext cx="519653"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8" name="Group 107"/>
              <p:cNvGrpSpPr/>
              <p:nvPr/>
            </p:nvGrpSpPr>
            <p:grpSpPr>
              <a:xfrm>
                <a:off x="7339699" y="2929110"/>
                <a:ext cx="2295032" cy="436397"/>
                <a:chOff x="4156049" y="1494915"/>
                <a:chExt cx="2338566" cy="440196"/>
              </a:xfrm>
            </p:grpSpPr>
            <p:grpSp>
              <p:nvGrpSpPr>
                <p:cNvPr id="109" name="Group 108"/>
                <p:cNvGrpSpPr/>
                <p:nvPr/>
              </p:nvGrpSpPr>
              <p:grpSpPr>
                <a:xfrm>
                  <a:off x="4789712" y="1494915"/>
                  <a:ext cx="1704903" cy="440196"/>
                  <a:chOff x="4789712" y="1494915"/>
                  <a:chExt cx="1399038" cy="440196"/>
                </a:xfrm>
              </p:grpSpPr>
              <p:cxnSp>
                <p:nvCxnSpPr>
                  <p:cNvPr id="113" name="Straight Connector 112"/>
                  <p:cNvCxnSpPr/>
                  <p:nvPr/>
                </p:nvCxnSpPr>
                <p:spPr>
                  <a:xfrm>
                    <a:off x="4794068" y="1495325"/>
                    <a:ext cx="139468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4789712" y="1935111"/>
                    <a:ext cx="139903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4794067" y="1494915"/>
                    <a:ext cx="501134" cy="440195"/>
                  </a:xfrm>
                  <a:prstGeom prst="rect">
                    <a:avLst/>
                  </a:prstGeom>
                  <a:solidFill>
                    <a:schemeClr val="accent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a:t>
                    </a:r>
                    <a:r>
                      <a:rPr lang="en-US" sz="1400" b="1" dirty="0" smtClean="0">
                        <a:solidFill>
                          <a:schemeClr val="tx1"/>
                        </a:solidFill>
                      </a:rPr>
                      <a:t>D3</a:t>
                    </a:r>
                    <a:endParaRPr lang="en-US" sz="1400" b="1" dirty="0">
                      <a:solidFill>
                        <a:schemeClr val="tx1"/>
                      </a:solidFill>
                    </a:endParaRPr>
                  </a:p>
                </p:txBody>
              </p:sp>
            </p:grpSp>
            <p:sp>
              <p:nvSpPr>
                <p:cNvPr id="110" name="TextBox 109"/>
                <p:cNvSpPr txBox="1"/>
                <p:nvPr/>
              </p:nvSpPr>
              <p:spPr>
                <a:xfrm>
                  <a:off x="5411019" y="1562271"/>
                  <a:ext cx="1083595" cy="295526"/>
                </a:xfrm>
                <a:prstGeom prst="rect">
                  <a:avLst/>
                </a:prstGeom>
                <a:noFill/>
                <a:ln>
                  <a:noFill/>
                </a:ln>
              </p:spPr>
              <p:txBody>
                <a:bodyPr wrap="square" rtlCol="0">
                  <a:spAutoFit/>
                </a:bodyPr>
                <a:lstStyle/>
                <a:p>
                  <a:r>
                    <a:rPr lang="en-US" sz="1200" b="1" dirty="0" smtClean="0">
                      <a:solidFill>
                        <a:schemeClr val="bg2">
                          <a:lumMod val="75000"/>
                        </a:schemeClr>
                      </a:solidFill>
                    </a:rPr>
                    <a:t>Media</a:t>
                  </a:r>
                  <a:endParaRPr lang="en-US" sz="1200" b="1" dirty="0">
                    <a:solidFill>
                      <a:schemeClr val="bg2">
                        <a:lumMod val="75000"/>
                      </a:schemeClr>
                    </a:solidFill>
                  </a:endParaRPr>
                </a:p>
              </p:txBody>
            </p:sp>
            <p:cxnSp>
              <p:nvCxnSpPr>
                <p:cNvPr id="111" name="Straight Arrow Connector 110"/>
                <p:cNvCxnSpPr/>
                <p:nvPr/>
              </p:nvCxnSpPr>
              <p:spPr>
                <a:xfrm>
                  <a:off x="4227582" y="1648358"/>
                  <a:ext cx="562129"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H="1">
                  <a:off x="4156049" y="1824602"/>
                  <a:ext cx="625903"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54" name="Straight Arrow Connector 153"/>
              <p:cNvCxnSpPr/>
              <p:nvPr/>
            </p:nvCxnSpPr>
            <p:spPr>
              <a:xfrm flipV="1">
                <a:off x="7084721" y="3551653"/>
                <a:ext cx="9214" cy="436636"/>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H="1">
                <a:off x="7071658" y="3974472"/>
                <a:ext cx="2382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7138213" y="3691001"/>
                <a:ext cx="1603298" cy="292975"/>
              </a:xfrm>
              <a:prstGeom prst="rect">
                <a:avLst/>
              </a:prstGeom>
              <a:noFill/>
              <a:ln>
                <a:noFill/>
              </a:ln>
            </p:spPr>
            <p:txBody>
              <a:bodyPr wrap="square" rtlCol="0">
                <a:spAutoFit/>
              </a:bodyPr>
              <a:lstStyle/>
              <a:p>
                <a:r>
                  <a:rPr lang="en-US" sz="1200" b="1" dirty="0" smtClean="0">
                    <a:solidFill>
                      <a:schemeClr val="bg2">
                        <a:lumMod val="75000"/>
                      </a:schemeClr>
                    </a:solidFill>
                  </a:rPr>
                  <a:t>New Text Data</a:t>
                </a:r>
                <a:endParaRPr lang="en-US" sz="1600" b="1" dirty="0">
                  <a:solidFill>
                    <a:schemeClr val="bg2">
                      <a:lumMod val="75000"/>
                    </a:schemeClr>
                  </a:solidFill>
                </a:endParaRPr>
              </a:p>
            </p:txBody>
          </p:sp>
          <p:cxnSp>
            <p:nvCxnSpPr>
              <p:cNvPr id="171" name="Straight Connector 170"/>
              <p:cNvCxnSpPr/>
              <p:nvPr/>
            </p:nvCxnSpPr>
            <p:spPr>
              <a:xfrm flipH="1">
                <a:off x="6949443" y="4230217"/>
                <a:ext cx="2285997"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6990164" y="3948658"/>
                <a:ext cx="1603298" cy="292975"/>
              </a:xfrm>
              <a:prstGeom prst="rect">
                <a:avLst/>
              </a:prstGeom>
              <a:noFill/>
              <a:ln>
                <a:noFill/>
              </a:ln>
            </p:spPr>
            <p:txBody>
              <a:bodyPr wrap="square" rtlCol="0">
                <a:spAutoFit/>
              </a:bodyPr>
              <a:lstStyle/>
              <a:p>
                <a:r>
                  <a:rPr lang="en-US" sz="1200" b="1" dirty="0" smtClean="0">
                    <a:solidFill>
                      <a:schemeClr val="bg2">
                        <a:lumMod val="75000"/>
                      </a:schemeClr>
                    </a:solidFill>
                  </a:rPr>
                  <a:t>Video Details</a:t>
                </a:r>
                <a:endParaRPr lang="en-US" sz="1600" b="1" dirty="0">
                  <a:solidFill>
                    <a:schemeClr val="bg2">
                      <a:lumMod val="75000"/>
                    </a:schemeClr>
                  </a:solidFill>
                </a:endParaRPr>
              </a:p>
            </p:txBody>
          </p:sp>
          <p:cxnSp>
            <p:nvCxnSpPr>
              <p:cNvPr id="175" name="Straight Arrow Connector 174"/>
              <p:cNvCxnSpPr/>
              <p:nvPr/>
            </p:nvCxnSpPr>
            <p:spPr>
              <a:xfrm flipV="1">
                <a:off x="6958667" y="3625330"/>
                <a:ext cx="0" cy="604887"/>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flipV="1">
                <a:off x="6821355" y="3673227"/>
                <a:ext cx="0" cy="81389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6823686" y="4474058"/>
                <a:ext cx="2279332"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84" name="TextBox 183"/>
              <p:cNvSpPr txBox="1"/>
              <p:nvPr/>
            </p:nvSpPr>
            <p:spPr>
              <a:xfrm>
                <a:off x="6829063" y="4192499"/>
                <a:ext cx="2090946" cy="292975"/>
              </a:xfrm>
              <a:prstGeom prst="rect">
                <a:avLst/>
              </a:prstGeom>
              <a:noFill/>
              <a:ln>
                <a:noFill/>
              </a:ln>
            </p:spPr>
            <p:txBody>
              <a:bodyPr wrap="square" rtlCol="0">
                <a:spAutoFit/>
              </a:bodyPr>
              <a:lstStyle/>
              <a:p>
                <a:r>
                  <a:rPr lang="en-US" sz="1200" b="1" dirty="0" smtClean="0">
                    <a:solidFill>
                      <a:schemeClr val="bg2">
                        <a:lumMod val="75000"/>
                      </a:schemeClr>
                    </a:solidFill>
                  </a:rPr>
                  <a:t>Question Paper List</a:t>
                </a:r>
                <a:endParaRPr lang="en-US" sz="1600" b="1" dirty="0">
                  <a:solidFill>
                    <a:schemeClr val="bg2">
                      <a:lumMod val="75000"/>
                    </a:schemeClr>
                  </a:solidFill>
                </a:endParaRPr>
              </a:p>
            </p:txBody>
          </p:sp>
          <p:cxnSp>
            <p:nvCxnSpPr>
              <p:cNvPr id="187" name="Straight Connector 186"/>
              <p:cNvCxnSpPr/>
              <p:nvPr/>
            </p:nvCxnSpPr>
            <p:spPr>
              <a:xfrm flipV="1">
                <a:off x="9096786" y="4464654"/>
                <a:ext cx="0" cy="23700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flipV="1">
                <a:off x="9235440" y="4225168"/>
                <a:ext cx="0" cy="47649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V="1">
                <a:off x="9440995" y="3970692"/>
                <a:ext cx="0" cy="73097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16" name="Straight Arrow Connector 115"/>
            <p:cNvCxnSpPr/>
            <p:nvPr/>
          </p:nvCxnSpPr>
          <p:spPr>
            <a:xfrm>
              <a:off x="4101661" y="4551064"/>
              <a:ext cx="3471337"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flipH="1">
              <a:off x="3860893" y="4810898"/>
              <a:ext cx="3712105"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4445025" y="4260023"/>
              <a:ext cx="1603298" cy="292975"/>
            </a:xfrm>
            <a:prstGeom prst="rect">
              <a:avLst/>
            </a:prstGeom>
            <a:noFill/>
            <a:ln>
              <a:noFill/>
            </a:ln>
          </p:spPr>
          <p:txBody>
            <a:bodyPr wrap="square" rtlCol="0">
              <a:spAutoFit/>
            </a:bodyPr>
            <a:lstStyle/>
            <a:p>
              <a:r>
                <a:rPr lang="en-US" sz="1200" b="1" dirty="0" smtClean="0">
                  <a:solidFill>
                    <a:schemeClr val="bg2">
                      <a:lumMod val="75000"/>
                    </a:schemeClr>
                  </a:solidFill>
                </a:rPr>
                <a:t>Query List</a:t>
              </a:r>
              <a:endParaRPr lang="en-US" sz="1600" b="1" dirty="0">
                <a:solidFill>
                  <a:schemeClr val="bg2">
                    <a:lumMod val="75000"/>
                  </a:schemeClr>
                </a:solidFill>
              </a:endParaRPr>
            </a:p>
          </p:txBody>
        </p:sp>
        <p:sp>
          <p:nvSpPr>
            <p:cNvPr id="128" name="TextBox 127"/>
            <p:cNvSpPr txBox="1"/>
            <p:nvPr/>
          </p:nvSpPr>
          <p:spPr>
            <a:xfrm>
              <a:off x="4490390" y="4522297"/>
              <a:ext cx="1603298" cy="292975"/>
            </a:xfrm>
            <a:prstGeom prst="rect">
              <a:avLst/>
            </a:prstGeom>
            <a:noFill/>
            <a:ln>
              <a:noFill/>
            </a:ln>
          </p:spPr>
          <p:txBody>
            <a:bodyPr wrap="square" rtlCol="0">
              <a:spAutoFit/>
            </a:bodyPr>
            <a:lstStyle/>
            <a:p>
              <a:r>
                <a:rPr lang="en-US" sz="1200" b="1" dirty="0" smtClean="0">
                  <a:solidFill>
                    <a:schemeClr val="bg2">
                      <a:lumMod val="75000"/>
                    </a:schemeClr>
                  </a:solidFill>
                </a:rPr>
                <a:t>Query Response</a:t>
              </a:r>
              <a:endParaRPr lang="en-US" sz="1600" b="1" dirty="0">
                <a:solidFill>
                  <a:schemeClr val="bg2">
                    <a:lumMod val="75000"/>
                  </a:schemeClr>
                </a:solidFill>
              </a:endParaRPr>
            </a:p>
          </p:txBody>
        </p:sp>
        <p:cxnSp>
          <p:nvCxnSpPr>
            <p:cNvPr id="133" name="Straight Arrow Connector 132"/>
            <p:cNvCxnSpPr/>
            <p:nvPr/>
          </p:nvCxnSpPr>
          <p:spPr>
            <a:xfrm flipV="1">
              <a:off x="832381" y="3121576"/>
              <a:ext cx="0" cy="251208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832381" y="5633664"/>
              <a:ext cx="92853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a:off x="7966417" y="5445549"/>
              <a:ext cx="2054153"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7962062" y="5079727"/>
              <a:ext cx="0" cy="365822"/>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7973375" y="5157157"/>
              <a:ext cx="1967736" cy="292975"/>
            </a:xfrm>
            <a:prstGeom prst="rect">
              <a:avLst/>
            </a:prstGeom>
            <a:noFill/>
            <a:ln>
              <a:noFill/>
            </a:ln>
          </p:spPr>
          <p:txBody>
            <a:bodyPr wrap="square" rtlCol="0">
              <a:spAutoFit/>
            </a:bodyPr>
            <a:lstStyle/>
            <a:p>
              <a:r>
                <a:rPr lang="en-US" sz="1200" b="1" dirty="0" smtClean="0">
                  <a:solidFill>
                    <a:schemeClr val="bg2">
                      <a:lumMod val="75000"/>
                    </a:schemeClr>
                  </a:solidFill>
                </a:rPr>
                <a:t>Question Paper List</a:t>
              </a:r>
              <a:endParaRPr lang="en-US" sz="1600" b="1" dirty="0">
                <a:solidFill>
                  <a:schemeClr val="bg2">
                    <a:lumMod val="75000"/>
                  </a:schemeClr>
                </a:solidFill>
              </a:endParaRPr>
            </a:p>
          </p:txBody>
        </p:sp>
        <p:sp>
          <p:nvSpPr>
            <p:cNvPr id="145" name="TextBox 144"/>
            <p:cNvSpPr txBox="1"/>
            <p:nvPr/>
          </p:nvSpPr>
          <p:spPr>
            <a:xfrm>
              <a:off x="2917172" y="5346670"/>
              <a:ext cx="1967736" cy="292975"/>
            </a:xfrm>
            <a:prstGeom prst="rect">
              <a:avLst/>
            </a:prstGeom>
            <a:noFill/>
            <a:ln>
              <a:noFill/>
            </a:ln>
          </p:spPr>
          <p:txBody>
            <a:bodyPr wrap="square" rtlCol="0">
              <a:spAutoFit/>
            </a:bodyPr>
            <a:lstStyle/>
            <a:p>
              <a:r>
                <a:rPr lang="en-US" sz="1200" b="1" dirty="0" smtClean="0">
                  <a:solidFill>
                    <a:schemeClr val="bg2">
                      <a:lumMod val="75000"/>
                    </a:schemeClr>
                  </a:solidFill>
                </a:rPr>
                <a:t>Question Paper List</a:t>
              </a:r>
              <a:endParaRPr lang="en-US" sz="1600" b="1" dirty="0">
                <a:solidFill>
                  <a:schemeClr val="bg2">
                    <a:lumMod val="75000"/>
                  </a:schemeClr>
                </a:solidFill>
              </a:endParaRPr>
            </a:p>
          </p:txBody>
        </p:sp>
        <p:cxnSp>
          <p:nvCxnSpPr>
            <p:cNvPr id="146" name="Straight Connector 145"/>
            <p:cNvCxnSpPr/>
            <p:nvPr/>
          </p:nvCxnSpPr>
          <p:spPr>
            <a:xfrm flipV="1">
              <a:off x="674842" y="3130363"/>
              <a:ext cx="0" cy="275964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a:off x="672411" y="5890004"/>
              <a:ext cx="9751746"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2870554" y="5619048"/>
              <a:ext cx="2204225" cy="292975"/>
            </a:xfrm>
            <a:prstGeom prst="rect">
              <a:avLst/>
            </a:prstGeom>
            <a:noFill/>
            <a:ln>
              <a:noFill/>
            </a:ln>
          </p:spPr>
          <p:txBody>
            <a:bodyPr wrap="square" rtlCol="0">
              <a:spAutoFit/>
            </a:bodyPr>
            <a:lstStyle/>
            <a:p>
              <a:r>
                <a:rPr lang="en-US" sz="1200" b="1" dirty="0" smtClean="0">
                  <a:solidFill>
                    <a:schemeClr val="bg2">
                      <a:lumMod val="75000"/>
                    </a:schemeClr>
                  </a:solidFill>
                </a:rPr>
                <a:t>Question Paper Response</a:t>
              </a:r>
              <a:endParaRPr lang="en-US" sz="1600" b="1" dirty="0">
                <a:solidFill>
                  <a:schemeClr val="bg2">
                    <a:lumMod val="75000"/>
                  </a:schemeClr>
                </a:solidFill>
              </a:endParaRPr>
            </a:p>
          </p:txBody>
        </p:sp>
        <p:cxnSp>
          <p:nvCxnSpPr>
            <p:cNvPr id="156" name="Straight Arrow Connector 155"/>
            <p:cNvCxnSpPr/>
            <p:nvPr/>
          </p:nvCxnSpPr>
          <p:spPr>
            <a:xfrm flipV="1">
              <a:off x="10676492" y="3932753"/>
              <a:ext cx="0" cy="35053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a:off x="10776295" y="3941209"/>
              <a:ext cx="0" cy="34521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flipV="1">
              <a:off x="10680195" y="5965878"/>
              <a:ext cx="0" cy="23271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a:off x="10812097" y="5965877"/>
              <a:ext cx="0" cy="23271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176" name="Group 175"/>
            <p:cNvGrpSpPr/>
            <p:nvPr/>
          </p:nvGrpSpPr>
          <p:grpSpPr>
            <a:xfrm>
              <a:off x="10291908" y="6196224"/>
              <a:ext cx="1500415" cy="436396"/>
              <a:chOff x="4566442" y="1190821"/>
              <a:chExt cx="1691842" cy="436396"/>
            </a:xfrm>
          </p:grpSpPr>
          <p:grpSp>
            <p:nvGrpSpPr>
              <p:cNvPr id="177" name="Group 176"/>
              <p:cNvGrpSpPr/>
              <p:nvPr/>
            </p:nvGrpSpPr>
            <p:grpSpPr>
              <a:xfrm>
                <a:off x="4566442" y="1190821"/>
                <a:ext cx="1476267" cy="436396"/>
                <a:chOff x="4789712" y="1494915"/>
                <a:chExt cx="1305197" cy="440196"/>
              </a:xfrm>
            </p:grpSpPr>
            <p:cxnSp>
              <p:nvCxnSpPr>
                <p:cNvPr id="181" name="Straight Connector 180"/>
                <p:cNvCxnSpPr/>
                <p:nvPr/>
              </p:nvCxnSpPr>
              <p:spPr>
                <a:xfrm>
                  <a:off x="4794068" y="1495325"/>
                  <a:ext cx="130084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4789712" y="1935111"/>
                  <a:ext cx="1305197"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83" name="Rectangle 182"/>
                <p:cNvSpPr/>
                <p:nvPr/>
              </p:nvSpPr>
              <p:spPr>
                <a:xfrm>
                  <a:off x="4794067" y="1494915"/>
                  <a:ext cx="501134" cy="440195"/>
                </a:xfrm>
                <a:prstGeom prst="rect">
                  <a:avLst/>
                </a:prstGeom>
                <a:solidFill>
                  <a:schemeClr val="accent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a:t>
                  </a:r>
                  <a:r>
                    <a:rPr lang="en-US" sz="1400" b="1" dirty="0" smtClean="0">
                      <a:solidFill>
                        <a:schemeClr val="tx1"/>
                      </a:solidFill>
                    </a:rPr>
                    <a:t>D4</a:t>
                  </a:r>
                  <a:endParaRPr lang="en-US" sz="1400" b="1" dirty="0">
                    <a:solidFill>
                      <a:schemeClr val="tx1"/>
                    </a:solidFill>
                  </a:endParaRPr>
                </a:p>
              </p:txBody>
            </p:sp>
          </p:grpSp>
          <p:sp>
            <p:nvSpPr>
              <p:cNvPr id="179" name="TextBox 178"/>
              <p:cNvSpPr txBox="1"/>
              <p:nvPr/>
            </p:nvSpPr>
            <p:spPr>
              <a:xfrm>
                <a:off x="5183425" y="1247418"/>
                <a:ext cx="1074859" cy="292975"/>
              </a:xfrm>
              <a:prstGeom prst="rect">
                <a:avLst/>
              </a:prstGeom>
              <a:noFill/>
              <a:ln>
                <a:noFill/>
              </a:ln>
            </p:spPr>
            <p:txBody>
              <a:bodyPr wrap="square" rtlCol="0">
                <a:spAutoFit/>
              </a:bodyPr>
              <a:lstStyle/>
              <a:p>
                <a:r>
                  <a:rPr lang="en-US" sz="1200" b="1" dirty="0" smtClean="0">
                    <a:solidFill>
                      <a:schemeClr val="bg2">
                        <a:lumMod val="75000"/>
                      </a:schemeClr>
                    </a:solidFill>
                  </a:rPr>
                  <a:t>Exam </a:t>
                </a:r>
                <a:endParaRPr lang="en-US" sz="1200" b="1" dirty="0">
                  <a:solidFill>
                    <a:schemeClr val="bg2">
                      <a:lumMod val="75000"/>
                    </a:schemeClr>
                  </a:solidFill>
                </a:endParaRPr>
              </a:p>
            </p:txBody>
          </p:sp>
        </p:grpSp>
        <p:grpSp>
          <p:nvGrpSpPr>
            <p:cNvPr id="185" name="Group 184"/>
            <p:cNvGrpSpPr/>
            <p:nvPr/>
          </p:nvGrpSpPr>
          <p:grpSpPr>
            <a:xfrm>
              <a:off x="10229481" y="3492532"/>
              <a:ext cx="1534706" cy="436396"/>
              <a:chOff x="4566443" y="1190821"/>
              <a:chExt cx="1730507" cy="436396"/>
            </a:xfrm>
          </p:grpSpPr>
          <p:grpSp>
            <p:nvGrpSpPr>
              <p:cNvPr id="186" name="Group 185"/>
              <p:cNvGrpSpPr/>
              <p:nvPr/>
            </p:nvGrpSpPr>
            <p:grpSpPr>
              <a:xfrm>
                <a:off x="4566443" y="1190821"/>
                <a:ext cx="1582874" cy="436396"/>
                <a:chOff x="4789712" y="1494915"/>
                <a:chExt cx="1399450" cy="440196"/>
              </a:xfrm>
            </p:grpSpPr>
            <p:cxnSp>
              <p:nvCxnSpPr>
                <p:cNvPr id="190" name="Straight Connector 189"/>
                <p:cNvCxnSpPr/>
                <p:nvPr/>
              </p:nvCxnSpPr>
              <p:spPr>
                <a:xfrm>
                  <a:off x="4794068" y="1495325"/>
                  <a:ext cx="1395094"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4789712" y="1935111"/>
                  <a:ext cx="1399447"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93" name="Rectangle 192"/>
                <p:cNvSpPr/>
                <p:nvPr/>
              </p:nvSpPr>
              <p:spPr>
                <a:xfrm>
                  <a:off x="4794067" y="1494915"/>
                  <a:ext cx="540776" cy="440195"/>
                </a:xfrm>
                <a:prstGeom prst="rect">
                  <a:avLst/>
                </a:prstGeom>
                <a:solidFill>
                  <a:schemeClr val="accent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a:t>
                  </a:r>
                  <a:r>
                    <a:rPr lang="en-US" sz="1400" b="1" dirty="0" smtClean="0">
                      <a:solidFill>
                        <a:schemeClr val="tx1"/>
                      </a:solidFill>
                    </a:rPr>
                    <a:t>D1</a:t>
                  </a:r>
                  <a:endParaRPr lang="en-US" sz="1400" b="1" dirty="0">
                    <a:solidFill>
                      <a:schemeClr val="tx1"/>
                    </a:solidFill>
                  </a:endParaRPr>
                </a:p>
              </p:txBody>
            </p:sp>
          </p:grpSp>
          <p:sp>
            <p:nvSpPr>
              <p:cNvPr id="188" name="TextBox 187"/>
              <p:cNvSpPr txBox="1"/>
              <p:nvPr/>
            </p:nvSpPr>
            <p:spPr>
              <a:xfrm>
                <a:off x="5119468" y="1260877"/>
                <a:ext cx="1177482" cy="292975"/>
              </a:xfrm>
              <a:prstGeom prst="rect">
                <a:avLst/>
              </a:prstGeom>
              <a:noFill/>
              <a:ln>
                <a:noFill/>
              </a:ln>
            </p:spPr>
            <p:txBody>
              <a:bodyPr wrap="square" rtlCol="0">
                <a:spAutoFit/>
              </a:bodyPr>
              <a:lstStyle/>
              <a:p>
                <a:r>
                  <a:rPr lang="en-US" sz="1200" b="1" dirty="0" smtClean="0">
                    <a:solidFill>
                      <a:schemeClr val="bg2">
                        <a:lumMod val="75000"/>
                      </a:schemeClr>
                    </a:solidFill>
                  </a:rPr>
                  <a:t>Enrollment</a:t>
                </a:r>
                <a:endParaRPr lang="en-US" sz="1200" b="1" dirty="0">
                  <a:solidFill>
                    <a:schemeClr val="bg2">
                      <a:lumMod val="75000"/>
                    </a:schemeClr>
                  </a:solidFill>
                </a:endParaRPr>
              </a:p>
            </p:txBody>
          </p:sp>
        </p:grpSp>
      </p:grpSp>
      <p:sp>
        <p:nvSpPr>
          <p:cNvPr id="196" name="Rectangle 195"/>
          <p:cNvSpPr/>
          <p:nvPr/>
        </p:nvSpPr>
        <p:spPr>
          <a:xfrm>
            <a:off x="0" y="6488936"/>
            <a:ext cx="12192000" cy="369063"/>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dirty="0" smtClean="0">
                <a:solidFill>
                  <a:schemeClr val="tx1"/>
                </a:solidFill>
                <a:latin typeface="Arial Rounded MT Bold" panose="020F0704030504030204" pitchFamily="34" charset="0"/>
              </a:rPr>
              <a:t> </a:t>
            </a:r>
            <a:r>
              <a:rPr lang="en-US" sz="2000" dirty="0" smtClean="0">
                <a:solidFill>
                  <a:schemeClr val="tx1"/>
                </a:solidFill>
                <a:latin typeface="Arial Rounded MT Bold" panose="020F0704030504030204" pitchFamily="34" charset="0"/>
              </a:rPr>
              <a:t>To be Continued….</a:t>
            </a:r>
            <a:endParaRPr lang="en-US" sz="1600" dirty="0">
              <a:solidFill>
                <a:schemeClr val="tx1"/>
              </a:solidFill>
              <a:latin typeface="Arial Rounded MT Bold" panose="020F0704030504030204" pitchFamily="34" charset="0"/>
            </a:endParaRPr>
          </a:p>
        </p:txBody>
      </p:sp>
      <p:grpSp>
        <p:nvGrpSpPr>
          <p:cNvPr id="10" name="Group 9"/>
          <p:cNvGrpSpPr/>
          <p:nvPr/>
        </p:nvGrpSpPr>
        <p:grpSpPr>
          <a:xfrm>
            <a:off x="10263238" y="12462"/>
            <a:ext cx="2029551" cy="2202944"/>
            <a:chOff x="10263238" y="40826"/>
            <a:chExt cx="2029551" cy="1771320"/>
          </a:xfrm>
          <a:solidFill>
            <a:schemeClr val="accent1"/>
          </a:solidFill>
        </p:grpSpPr>
        <p:sp>
          <p:nvSpPr>
            <p:cNvPr id="2" name="Pentagon 1"/>
            <p:cNvSpPr/>
            <p:nvPr/>
          </p:nvSpPr>
          <p:spPr>
            <a:xfrm rot="5400000">
              <a:off x="10398013" y="63506"/>
              <a:ext cx="1760002" cy="1737277"/>
            </a:xfrm>
            <a:prstGeom prst="homePlat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lumMod val="75000"/>
                    </a:schemeClr>
                  </a:solidFill>
                </a:rPr>
                <a:t> </a:t>
              </a:r>
              <a:endParaRPr lang="en-US" sz="1600" dirty="0">
                <a:solidFill>
                  <a:schemeClr val="bg2">
                    <a:lumMod val="75000"/>
                  </a:schemeClr>
                </a:solidFill>
              </a:endParaRPr>
            </a:p>
          </p:txBody>
        </p:sp>
        <p:sp>
          <p:nvSpPr>
            <p:cNvPr id="5" name="TextBox 4"/>
            <p:cNvSpPr txBox="1"/>
            <p:nvPr/>
          </p:nvSpPr>
          <p:spPr>
            <a:xfrm>
              <a:off x="10263238" y="40826"/>
              <a:ext cx="2029551" cy="767168"/>
            </a:xfrm>
            <a:prstGeom prst="rect">
              <a:avLst/>
            </a:prstGeom>
            <a:noFill/>
            <a:ln>
              <a:noFill/>
            </a:ln>
          </p:spPr>
          <p:txBody>
            <a:bodyPr wrap="square" rtlCol="0">
              <a:spAutoFit/>
            </a:bodyPr>
            <a:lstStyle/>
            <a:p>
              <a:pPr algn="ctr"/>
              <a:r>
                <a:rPr lang="en-US" sz="2800" b="1" dirty="0" smtClean="0"/>
                <a:t>DFD </a:t>
              </a:r>
            </a:p>
            <a:p>
              <a:pPr algn="ctr"/>
              <a:r>
                <a:rPr lang="en-US" sz="2800" b="1" dirty="0" smtClean="0"/>
                <a:t>(</a:t>
              </a:r>
              <a:r>
                <a:rPr lang="en-US" sz="2800" b="1" dirty="0" smtClean="0">
                  <a:latin typeface="Arial" panose="020B0604020202020204" pitchFamily="34" charset="0"/>
                  <a:cs typeface="Arial" panose="020B0604020202020204" pitchFamily="34" charset="0"/>
                </a:rPr>
                <a:t>1</a:t>
              </a:r>
              <a:r>
                <a:rPr lang="en-US" sz="2800" b="1" dirty="0" smtClean="0"/>
                <a:t>-level)</a:t>
              </a:r>
              <a:endParaRPr lang="en-US" sz="2800" b="1" dirty="0"/>
            </a:p>
          </p:txBody>
        </p:sp>
      </p:grpSp>
    </p:spTree>
    <p:extLst>
      <p:ext uri="{BB962C8B-B14F-4D97-AF65-F5344CB8AC3E}">
        <p14:creationId xmlns:p14="http://schemas.microsoft.com/office/powerpoint/2010/main" val="290434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6" name="Group 15"/>
          <p:cNvGrpSpPr/>
          <p:nvPr/>
        </p:nvGrpSpPr>
        <p:grpSpPr>
          <a:xfrm>
            <a:off x="457523" y="824429"/>
            <a:ext cx="11385442" cy="5499283"/>
            <a:chOff x="457523" y="824429"/>
            <a:chExt cx="11385442" cy="5499283"/>
          </a:xfrm>
        </p:grpSpPr>
        <p:sp>
          <p:nvSpPr>
            <p:cNvPr id="30" name="Rectangle 29"/>
            <p:cNvSpPr/>
            <p:nvPr/>
          </p:nvSpPr>
          <p:spPr>
            <a:xfrm>
              <a:off x="10536665" y="2962344"/>
              <a:ext cx="1306300" cy="600139"/>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lumMod val="75000"/>
                    </a:schemeClr>
                  </a:solidFill>
                </a:rPr>
                <a:t> </a:t>
              </a:r>
              <a:r>
                <a:rPr lang="en-US" sz="2400" b="1" dirty="0" smtClean="0">
                  <a:solidFill>
                    <a:schemeClr val="tx1"/>
                  </a:solidFill>
                </a:rPr>
                <a:t>Admin</a:t>
              </a:r>
              <a:endParaRPr lang="en-US" sz="1600" b="1" dirty="0">
                <a:solidFill>
                  <a:schemeClr val="tx1"/>
                </a:solidFill>
              </a:endParaRPr>
            </a:p>
          </p:txBody>
        </p:sp>
        <p:cxnSp>
          <p:nvCxnSpPr>
            <p:cNvPr id="37" name="Straight Arrow Connector 36"/>
            <p:cNvCxnSpPr/>
            <p:nvPr/>
          </p:nvCxnSpPr>
          <p:spPr>
            <a:xfrm flipV="1">
              <a:off x="1002816" y="3240318"/>
              <a:ext cx="0" cy="54156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4152687" y="3413277"/>
              <a:ext cx="2125957"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57523" y="2638414"/>
              <a:ext cx="1306300" cy="600139"/>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lumMod val="75000"/>
                    </a:schemeClr>
                  </a:solidFill>
                </a:rPr>
                <a:t> </a:t>
              </a:r>
              <a:r>
                <a:rPr lang="en-US" sz="2400" b="1" dirty="0" smtClean="0">
                  <a:solidFill>
                    <a:schemeClr val="tx1"/>
                  </a:solidFill>
                </a:rPr>
                <a:t>User</a:t>
              </a:r>
              <a:endParaRPr lang="en-US" sz="1600" b="1" dirty="0">
                <a:solidFill>
                  <a:schemeClr val="tx1"/>
                </a:solidFill>
              </a:endParaRPr>
            </a:p>
          </p:txBody>
        </p:sp>
        <p:sp>
          <p:nvSpPr>
            <p:cNvPr id="29" name="Rectangle 28"/>
            <p:cNvSpPr/>
            <p:nvPr/>
          </p:nvSpPr>
          <p:spPr>
            <a:xfrm>
              <a:off x="5948578" y="2483404"/>
              <a:ext cx="1306300" cy="600139"/>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lumMod val="75000"/>
                    </a:schemeClr>
                  </a:solidFill>
                </a:rPr>
                <a:t> </a:t>
              </a:r>
              <a:r>
                <a:rPr lang="en-US" sz="2400" b="1" dirty="0" smtClean="0">
                  <a:solidFill>
                    <a:schemeClr val="tx1"/>
                  </a:solidFill>
                </a:rPr>
                <a:t>Expert</a:t>
              </a:r>
              <a:endParaRPr lang="en-US" sz="1600" b="1" dirty="0">
                <a:solidFill>
                  <a:schemeClr val="tx1"/>
                </a:solidFill>
              </a:endParaRPr>
            </a:p>
          </p:txBody>
        </p:sp>
        <p:grpSp>
          <p:nvGrpSpPr>
            <p:cNvPr id="71" name="Group 70"/>
            <p:cNvGrpSpPr/>
            <p:nvPr/>
          </p:nvGrpSpPr>
          <p:grpSpPr>
            <a:xfrm>
              <a:off x="2603556" y="824429"/>
              <a:ext cx="1678000" cy="1692501"/>
              <a:chOff x="2272553" y="2124634"/>
              <a:chExt cx="1465730" cy="1465730"/>
            </a:xfrm>
            <a:noFill/>
          </p:grpSpPr>
          <p:sp>
            <p:nvSpPr>
              <p:cNvPr id="72" name="Oval 71"/>
              <p:cNvSpPr/>
              <p:nvPr/>
            </p:nvSpPr>
            <p:spPr>
              <a:xfrm>
                <a:off x="2272553" y="2124634"/>
                <a:ext cx="1465730" cy="1465730"/>
              </a:xfrm>
              <a:prstGeom prst="ellipse">
                <a:avLst/>
              </a:prstGeom>
              <a:grp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lumMod val="75000"/>
                      </a:schemeClr>
                    </a:solidFill>
                  </a:rPr>
                  <a:t> </a:t>
                </a:r>
                <a:endParaRPr lang="en-US" sz="1600" b="1" dirty="0">
                  <a:solidFill>
                    <a:schemeClr val="bg2">
                      <a:lumMod val="75000"/>
                    </a:schemeClr>
                  </a:solidFill>
                </a:endParaRPr>
              </a:p>
            </p:txBody>
          </p:sp>
          <p:sp>
            <p:nvSpPr>
              <p:cNvPr id="73" name="TextBox 72"/>
              <p:cNvSpPr txBox="1"/>
              <p:nvPr/>
            </p:nvSpPr>
            <p:spPr>
              <a:xfrm>
                <a:off x="2311736" y="2419630"/>
                <a:ext cx="1398494" cy="746309"/>
              </a:xfrm>
              <a:prstGeom prst="rect">
                <a:avLst/>
              </a:prstGeom>
              <a:grpFill/>
              <a:ln>
                <a:noFill/>
              </a:ln>
            </p:spPr>
            <p:txBody>
              <a:bodyPr wrap="square" rtlCol="0">
                <a:spAutoFit/>
              </a:bodyPr>
              <a:lstStyle/>
              <a:p>
                <a:pPr algn="ctr"/>
                <a:r>
                  <a:rPr lang="en-US" sz="1600" b="1" dirty="0" smtClean="0">
                    <a:solidFill>
                      <a:schemeClr val="bg2">
                        <a:lumMod val="75000"/>
                      </a:schemeClr>
                    </a:solidFill>
                  </a:rPr>
                  <a:t>Result &amp; Certification</a:t>
                </a:r>
              </a:p>
              <a:p>
                <a:pPr algn="ctr"/>
                <a:r>
                  <a:rPr lang="en-US" sz="1600" b="1" dirty="0" smtClean="0">
                    <a:solidFill>
                      <a:schemeClr val="bg2">
                        <a:lumMod val="75000"/>
                      </a:schemeClr>
                    </a:solidFill>
                  </a:rPr>
                  <a:t> </a:t>
                </a:r>
                <a:r>
                  <a:rPr lang="en-US" sz="1600" b="1" dirty="0">
                    <a:solidFill>
                      <a:schemeClr val="bg2">
                        <a:lumMod val="75000"/>
                      </a:schemeClr>
                    </a:solidFill>
                  </a:rPr>
                  <a:t>System</a:t>
                </a:r>
              </a:p>
            </p:txBody>
          </p:sp>
          <p:cxnSp>
            <p:nvCxnSpPr>
              <p:cNvPr id="74" name="Straight Connector 73"/>
              <p:cNvCxnSpPr/>
              <p:nvPr/>
            </p:nvCxnSpPr>
            <p:spPr>
              <a:xfrm>
                <a:off x="2406522" y="3268137"/>
                <a:ext cx="1210738" cy="0"/>
              </a:xfrm>
              <a:prstGeom prst="line">
                <a:avLst/>
              </a:prstGeom>
              <a:grpFill/>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568388" y="3268137"/>
                <a:ext cx="874059" cy="239885"/>
              </a:xfrm>
              <a:prstGeom prst="rect">
                <a:avLst/>
              </a:prstGeom>
              <a:grpFill/>
              <a:ln>
                <a:noFill/>
              </a:ln>
            </p:spPr>
            <p:txBody>
              <a:bodyPr wrap="square" rtlCol="0">
                <a:spAutoFit/>
              </a:bodyPr>
              <a:lstStyle/>
              <a:p>
                <a:pPr algn="ctr"/>
                <a:r>
                  <a:rPr lang="en-US" sz="1200" b="1" dirty="0">
                    <a:solidFill>
                      <a:schemeClr val="bg2">
                        <a:lumMod val="75000"/>
                      </a:schemeClr>
                    </a:solidFill>
                    <a:latin typeface="Arial" panose="020B0604020202020204" pitchFamily="34" charset="0"/>
                    <a:cs typeface="Arial" panose="020B0604020202020204" pitchFamily="34" charset="0"/>
                  </a:rPr>
                  <a:t>5</a:t>
                </a:r>
                <a:r>
                  <a:rPr lang="en-US" sz="1200" b="1" dirty="0" smtClean="0">
                    <a:solidFill>
                      <a:schemeClr val="bg2">
                        <a:lumMod val="75000"/>
                      </a:schemeClr>
                    </a:solidFill>
                    <a:latin typeface="Arial" panose="020B0604020202020204" pitchFamily="34" charset="0"/>
                    <a:cs typeface="Arial" panose="020B0604020202020204" pitchFamily="34" charset="0"/>
                  </a:rPr>
                  <a:t>.0</a:t>
                </a:r>
                <a:endParaRPr lang="en-US" sz="1400" b="1" dirty="0">
                  <a:solidFill>
                    <a:schemeClr val="bg2">
                      <a:lumMod val="75000"/>
                    </a:schemeClr>
                  </a:solidFill>
                  <a:latin typeface="Arial" panose="020B0604020202020204" pitchFamily="34" charset="0"/>
                  <a:cs typeface="Arial" panose="020B0604020202020204" pitchFamily="34" charset="0"/>
                </a:endParaRPr>
              </a:p>
            </p:txBody>
          </p:sp>
        </p:grpSp>
        <p:grpSp>
          <p:nvGrpSpPr>
            <p:cNvPr id="2" name="Group 1"/>
            <p:cNvGrpSpPr/>
            <p:nvPr/>
          </p:nvGrpSpPr>
          <p:grpSpPr>
            <a:xfrm>
              <a:off x="4222963" y="1668137"/>
              <a:ext cx="2109580" cy="436396"/>
              <a:chOff x="4210263" y="1312537"/>
              <a:chExt cx="2109580" cy="436396"/>
            </a:xfrm>
          </p:grpSpPr>
          <p:grpSp>
            <p:nvGrpSpPr>
              <p:cNvPr id="27" name="Group 26"/>
              <p:cNvGrpSpPr/>
              <p:nvPr/>
            </p:nvGrpSpPr>
            <p:grpSpPr>
              <a:xfrm>
                <a:off x="4785583" y="1312537"/>
                <a:ext cx="1534260" cy="436396"/>
                <a:chOff x="4566443" y="1190821"/>
                <a:chExt cx="1730005" cy="436396"/>
              </a:xfrm>
            </p:grpSpPr>
            <p:grpSp>
              <p:nvGrpSpPr>
                <p:cNvPr id="28" name="Group 27"/>
                <p:cNvGrpSpPr/>
                <p:nvPr/>
              </p:nvGrpSpPr>
              <p:grpSpPr>
                <a:xfrm>
                  <a:off x="4566443" y="1190821"/>
                  <a:ext cx="1582874" cy="436396"/>
                  <a:chOff x="4789712" y="1494915"/>
                  <a:chExt cx="1399450" cy="440196"/>
                </a:xfrm>
              </p:grpSpPr>
              <p:cxnSp>
                <p:nvCxnSpPr>
                  <p:cNvPr id="32" name="Straight Connector 31"/>
                  <p:cNvCxnSpPr/>
                  <p:nvPr/>
                </p:nvCxnSpPr>
                <p:spPr>
                  <a:xfrm>
                    <a:off x="4794068" y="1495325"/>
                    <a:ext cx="139509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789712" y="1935111"/>
                    <a:ext cx="139944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4794067" y="1494915"/>
                    <a:ext cx="540776" cy="440195"/>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lumMod val="75000"/>
                          </a:schemeClr>
                        </a:solidFill>
                      </a:rPr>
                      <a:t> </a:t>
                    </a:r>
                    <a:r>
                      <a:rPr lang="en-US" sz="1400" b="1" dirty="0" smtClean="0">
                        <a:solidFill>
                          <a:schemeClr val="tx1"/>
                        </a:solidFill>
                      </a:rPr>
                      <a:t>D5</a:t>
                    </a:r>
                    <a:endParaRPr lang="en-US" sz="1400" b="1" dirty="0">
                      <a:solidFill>
                        <a:schemeClr val="tx1"/>
                      </a:solidFill>
                    </a:endParaRPr>
                  </a:p>
                </p:txBody>
              </p:sp>
            </p:grpSp>
            <p:sp>
              <p:nvSpPr>
                <p:cNvPr id="31" name="TextBox 30"/>
                <p:cNvSpPr txBox="1"/>
                <p:nvPr/>
              </p:nvSpPr>
              <p:spPr>
                <a:xfrm>
                  <a:off x="5151194" y="1283334"/>
                  <a:ext cx="1145254" cy="276999"/>
                </a:xfrm>
                <a:prstGeom prst="rect">
                  <a:avLst/>
                </a:prstGeom>
                <a:noFill/>
                <a:ln>
                  <a:noFill/>
                </a:ln>
              </p:spPr>
              <p:txBody>
                <a:bodyPr wrap="square" rtlCol="0">
                  <a:spAutoFit/>
                </a:bodyPr>
                <a:lstStyle/>
                <a:p>
                  <a:r>
                    <a:rPr lang="en-US" sz="1200" b="1" dirty="0" smtClean="0">
                      <a:solidFill>
                        <a:schemeClr val="bg2">
                          <a:lumMod val="75000"/>
                        </a:schemeClr>
                      </a:solidFill>
                    </a:rPr>
                    <a:t>Result</a:t>
                  </a:r>
                  <a:endParaRPr lang="en-US" sz="1200" b="1" dirty="0">
                    <a:solidFill>
                      <a:schemeClr val="bg2">
                        <a:lumMod val="75000"/>
                      </a:schemeClr>
                    </a:solidFill>
                  </a:endParaRPr>
                </a:p>
              </p:txBody>
            </p:sp>
          </p:grpSp>
          <p:cxnSp>
            <p:nvCxnSpPr>
              <p:cNvPr id="35" name="Straight Arrow Connector 34"/>
              <p:cNvCxnSpPr/>
              <p:nvPr/>
            </p:nvCxnSpPr>
            <p:spPr>
              <a:xfrm>
                <a:off x="4266768" y="1447437"/>
                <a:ext cx="523129"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4210263" y="1635222"/>
                <a:ext cx="55517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8" name="Straight Connector 37"/>
            <p:cNvCxnSpPr/>
            <p:nvPr/>
          </p:nvCxnSpPr>
          <p:spPr>
            <a:xfrm flipH="1">
              <a:off x="766346" y="1635222"/>
              <a:ext cx="183721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929813" y="2732414"/>
              <a:ext cx="2018765"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775413" y="1622159"/>
              <a:ext cx="0" cy="101993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50416" y="1380353"/>
              <a:ext cx="1244743" cy="276999"/>
            </a:xfrm>
            <a:prstGeom prst="rect">
              <a:avLst/>
            </a:prstGeom>
            <a:noFill/>
            <a:ln>
              <a:noFill/>
            </a:ln>
          </p:spPr>
          <p:txBody>
            <a:bodyPr wrap="square" rtlCol="0">
              <a:spAutoFit/>
            </a:bodyPr>
            <a:lstStyle/>
            <a:p>
              <a:r>
                <a:rPr lang="en-US" sz="1200" b="1" dirty="0" smtClean="0">
                  <a:solidFill>
                    <a:schemeClr val="bg2">
                      <a:lumMod val="75000"/>
                    </a:schemeClr>
                  </a:solidFill>
                </a:rPr>
                <a:t>Result Details</a:t>
              </a:r>
              <a:endParaRPr lang="en-US" sz="1600" b="1" dirty="0">
                <a:solidFill>
                  <a:schemeClr val="bg2">
                    <a:lumMod val="75000"/>
                  </a:schemeClr>
                </a:solidFill>
              </a:endParaRPr>
            </a:p>
          </p:txBody>
        </p:sp>
        <p:cxnSp>
          <p:nvCxnSpPr>
            <p:cNvPr id="43" name="Straight Connector 42"/>
            <p:cNvCxnSpPr/>
            <p:nvPr/>
          </p:nvCxnSpPr>
          <p:spPr>
            <a:xfrm flipH="1">
              <a:off x="931809" y="1879063"/>
              <a:ext cx="168481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940513" y="1866000"/>
              <a:ext cx="0" cy="77241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002816" y="1624194"/>
              <a:ext cx="1244743" cy="276999"/>
            </a:xfrm>
            <a:prstGeom prst="rect">
              <a:avLst/>
            </a:prstGeom>
            <a:noFill/>
            <a:ln>
              <a:noFill/>
            </a:ln>
          </p:spPr>
          <p:txBody>
            <a:bodyPr wrap="square" rtlCol="0">
              <a:spAutoFit/>
            </a:bodyPr>
            <a:lstStyle/>
            <a:p>
              <a:r>
                <a:rPr lang="en-US" sz="1200" b="1" dirty="0" smtClean="0">
                  <a:solidFill>
                    <a:schemeClr val="bg2">
                      <a:lumMod val="75000"/>
                    </a:schemeClr>
                  </a:solidFill>
                </a:rPr>
                <a:t>Certificate</a:t>
              </a:r>
              <a:endParaRPr lang="en-US" sz="1600" b="1" dirty="0">
                <a:solidFill>
                  <a:schemeClr val="bg2">
                    <a:lumMod val="75000"/>
                  </a:schemeClr>
                </a:solidFill>
              </a:endParaRPr>
            </a:p>
          </p:txBody>
        </p:sp>
        <p:cxnSp>
          <p:nvCxnSpPr>
            <p:cNvPr id="47" name="Straight Connector 46"/>
            <p:cNvCxnSpPr/>
            <p:nvPr/>
          </p:nvCxnSpPr>
          <p:spPr>
            <a:xfrm flipV="1">
              <a:off x="3942876" y="2352671"/>
              <a:ext cx="0" cy="37746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097521" y="2475696"/>
              <a:ext cx="1244743" cy="276999"/>
            </a:xfrm>
            <a:prstGeom prst="rect">
              <a:avLst/>
            </a:prstGeom>
            <a:noFill/>
            <a:ln>
              <a:noFill/>
            </a:ln>
          </p:spPr>
          <p:txBody>
            <a:bodyPr wrap="square" rtlCol="0">
              <a:spAutoFit/>
            </a:bodyPr>
            <a:lstStyle/>
            <a:p>
              <a:r>
                <a:rPr lang="en-US" sz="1200" b="1" dirty="0" smtClean="0">
                  <a:solidFill>
                    <a:schemeClr val="bg2">
                      <a:lumMod val="75000"/>
                    </a:schemeClr>
                  </a:solidFill>
                </a:rPr>
                <a:t>Result List</a:t>
              </a:r>
              <a:endParaRPr lang="en-US" sz="1600" b="1" dirty="0">
                <a:solidFill>
                  <a:schemeClr val="bg2">
                    <a:lumMod val="75000"/>
                  </a:schemeClr>
                </a:solidFill>
              </a:endParaRPr>
            </a:p>
          </p:txBody>
        </p:sp>
        <p:cxnSp>
          <p:nvCxnSpPr>
            <p:cNvPr id="55" name="Straight Connector 54"/>
            <p:cNvCxnSpPr/>
            <p:nvPr/>
          </p:nvCxnSpPr>
          <p:spPr>
            <a:xfrm flipV="1">
              <a:off x="6272183" y="3083543"/>
              <a:ext cx="0" cy="32973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4348735" y="3157074"/>
              <a:ext cx="1692385" cy="276999"/>
            </a:xfrm>
            <a:prstGeom prst="rect">
              <a:avLst/>
            </a:prstGeom>
            <a:noFill/>
            <a:ln>
              <a:noFill/>
            </a:ln>
          </p:spPr>
          <p:txBody>
            <a:bodyPr wrap="square" rtlCol="0">
              <a:spAutoFit/>
            </a:bodyPr>
            <a:lstStyle/>
            <a:p>
              <a:r>
                <a:rPr lang="en-US" sz="1200" b="1" dirty="0" smtClean="0">
                  <a:solidFill>
                    <a:schemeClr val="bg2">
                      <a:lumMod val="75000"/>
                    </a:schemeClr>
                  </a:solidFill>
                </a:rPr>
                <a:t>Notification Details</a:t>
              </a:r>
              <a:endParaRPr lang="en-US" sz="1600" b="1" dirty="0">
                <a:solidFill>
                  <a:schemeClr val="bg2">
                    <a:lumMod val="75000"/>
                  </a:schemeClr>
                </a:solidFill>
              </a:endParaRPr>
            </a:p>
          </p:txBody>
        </p:sp>
        <p:cxnSp>
          <p:nvCxnSpPr>
            <p:cNvPr id="77" name="Straight Connector 76"/>
            <p:cNvCxnSpPr/>
            <p:nvPr/>
          </p:nvCxnSpPr>
          <p:spPr>
            <a:xfrm flipH="1">
              <a:off x="1002816" y="3781885"/>
              <a:ext cx="148040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014214" y="3511101"/>
              <a:ext cx="1489436" cy="276999"/>
            </a:xfrm>
            <a:prstGeom prst="rect">
              <a:avLst/>
            </a:prstGeom>
            <a:noFill/>
            <a:ln>
              <a:noFill/>
            </a:ln>
          </p:spPr>
          <p:txBody>
            <a:bodyPr wrap="square" rtlCol="0">
              <a:spAutoFit/>
            </a:bodyPr>
            <a:lstStyle/>
            <a:p>
              <a:r>
                <a:rPr lang="en-US" sz="1200" b="1" dirty="0" smtClean="0">
                  <a:solidFill>
                    <a:schemeClr val="bg2">
                      <a:lumMod val="75000"/>
                    </a:schemeClr>
                  </a:solidFill>
                </a:rPr>
                <a:t>Notification Msg</a:t>
              </a:r>
              <a:endParaRPr lang="en-US" sz="1600" b="1" dirty="0">
                <a:solidFill>
                  <a:schemeClr val="bg2">
                    <a:lumMod val="75000"/>
                  </a:schemeClr>
                </a:solidFill>
              </a:endParaRPr>
            </a:p>
          </p:txBody>
        </p:sp>
        <p:grpSp>
          <p:nvGrpSpPr>
            <p:cNvPr id="15" name="Group 14"/>
            <p:cNvGrpSpPr/>
            <p:nvPr/>
          </p:nvGrpSpPr>
          <p:grpSpPr>
            <a:xfrm>
              <a:off x="2468860" y="2863339"/>
              <a:ext cx="1699481" cy="1600209"/>
              <a:chOff x="2503708" y="4550723"/>
              <a:chExt cx="1699481" cy="1600209"/>
            </a:xfrm>
            <a:noFill/>
          </p:grpSpPr>
          <p:sp>
            <p:nvSpPr>
              <p:cNvPr id="84" name="Oval 83"/>
              <p:cNvSpPr/>
              <p:nvPr/>
            </p:nvSpPr>
            <p:spPr>
              <a:xfrm>
                <a:off x="2515104" y="4550723"/>
                <a:ext cx="1677998" cy="1600209"/>
              </a:xfrm>
              <a:prstGeom prst="ellipse">
                <a:avLst/>
              </a:prstGeom>
              <a:grp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lumMod val="75000"/>
                      </a:schemeClr>
                    </a:solidFill>
                  </a:rPr>
                  <a:t> </a:t>
                </a:r>
                <a:endParaRPr lang="en-US" sz="1600" b="1" dirty="0">
                  <a:solidFill>
                    <a:schemeClr val="bg2">
                      <a:lumMod val="75000"/>
                    </a:schemeClr>
                  </a:solidFill>
                </a:endParaRPr>
              </a:p>
            </p:txBody>
          </p:sp>
          <p:sp>
            <p:nvSpPr>
              <p:cNvPr id="85" name="TextBox 84"/>
              <p:cNvSpPr txBox="1"/>
              <p:nvPr/>
            </p:nvSpPr>
            <p:spPr>
              <a:xfrm>
                <a:off x="2503708" y="4965891"/>
                <a:ext cx="1699481" cy="584775"/>
              </a:xfrm>
              <a:prstGeom prst="rect">
                <a:avLst/>
              </a:prstGeom>
              <a:grpFill/>
              <a:ln>
                <a:noFill/>
              </a:ln>
            </p:spPr>
            <p:txBody>
              <a:bodyPr wrap="square" rtlCol="0">
                <a:spAutoFit/>
              </a:bodyPr>
              <a:lstStyle/>
              <a:p>
                <a:pPr algn="ctr"/>
                <a:r>
                  <a:rPr lang="en-US" sz="1600" b="1" dirty="0" smtClean="0">
                    <a:solidFill>
                      <a:schemeClr val="bg2">
                        <a:lumMod val="75000"/>
                      </a:schemeClr>
                    </a:solidFill>
                  </a:rPr>
                  <a:t>Notification System</a:t>
                </a:r>
                <a:endParaRPr lang="en-US" sz="1600" b="1" dirty="0">
                  <a:solidFill>
                    <a:schemeClr val="bg2">
                      <a:lumMod val="75000"/>
                    </a:schemeClr>
                  </a:solidFill>
                </a:endParaRPr>
              </a:p>
            </p:txBody>
          </p:sp>
          <p:cxnSp>
            <p:nvCxnSpPr>
              <p:cNvPr id="86" name="Straight Connector 85"/>
              <p:cNvCxnSpPr/>
              <p:nvPr/>
            </p:nvCxnSpPr>
            <p:spPr>
              <a:xfrm>
                <a:off x="2668474" y="5799141"/>
                <a:ext cx="1386078" cy="0"/>
              </a:xfrm>
              <a:prstGeom prst="line">
                <a:avLst/>
              </a:prstGeom>
              <a:grpFill/>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853782" y="5799141"/>
                <a:ext cx="1000641" cy="276999"/>
              </a:xfrm>
              <a:prstGeom prst="rect">
                <a:avLst/>
              </a:prstGeom>
              <a:grpFill/>
              <a:ln>
                <a:noFill/>
              </a:ln>
            </p:spPr>
            <p:txBody>
              <a:bodyPr wrap="square" rtlCol="0">
                <a:spAutoFit/>
              </a:bodyPr>
              <a:lstStyle/>
              <a:p>
                <a:pPr algn="ctr"/>
                <a:r>
                  <a:rPr lang="en-US" sz="1200" b="1" dirty="0">
                    <a:solidFill>
                      <a:schemeClr val="bg2">
                        <a:lumMod val="75000"/>
                      </a:schemeClr>
                    </a:solidFill>
                    <a:latin typeface="Arial" panose="020B0604020202020204" pitchFamily="34" charset="0"/>
                    <a:cs typeface="Arial" panose="020B0604020202020204" pitchFamily="34" charset="0"/>
                  </a:rPr>
                  <a:t>6</a:t>
                </a:r>
                <a:r>
                  <a:rPr lang="en-US" sz="1200" b="1" dirty="0" smtClean="0">
                    <a:solidFill>
                      <a:schemeClr val="bg2">
                        <a:lumMod val="75000"/>
                      </a:schemeClr>
                    </a:solidFill>
                    <a:latin typeface="Arial" panose="020B0604020202020204" pitchFamily="34" charset="0"/>
                    <a:cs typeface="Arial" panose="020B0604020202020204" pitchFamily="34" charset="0"/>
                  </a:rPr>
                  <a:t>.0</a:t>
                </a:r>
                <a:endParaRPr lang="en-US" sz="1400" b="1" dirty="0">
                  <a:solidFill>
                    <a:schemeClr val="bg2">
                      <a:lumMod val="75000"/>
                    </a:schemeClr>
                  </a:solidFill>
                  <a:latin typeface="Arial" panose="020B0604020202020204" pitchFamily="34" charset="0"/>
                  <a:cs typeface="Arial" panose="020B0604020202020204" pitchFamily="34" charset="0"/>
                </a:endParaRPr>
              </a:p>
            </p:txBody>
          </p:sp>
        </p:grpSp>
        <p:grpSp>
          <p:nvGrpSpPr>
            <p:cNvPr id="88" name="Group 87"/>
            <p:cNvGrpSpPr/>
            <p:nvPr/>
          </p:nvGrpSpPr>
          <p:grpSpPr>
            <a:xfrm>
              <a:off x="3234717" y="4723503"/>
              <a:ext cx="1699481" cy="1600209"/>
              <a:chOff x="2503708" y="4550723"/>
              <a:chExt cx="1699481" cy="1600209"/>
            </a:xfrm>
            <a:noFill/>
          </p:grpSpPr>
          <p:sp>
            <p:nvSpPr>
              <p:cNvPr id="89" name="Oval 88"/>
              <p:cNvSpPr/>
              <p:nvPr/>
            </p:nvSpPr>
            <p:spPr>
              <a:xfrm>
                <a:off x="2515104" y="4550723"/>
                <a:ext cx="1677998" cy="1600209"/>
              </a:xfrm>
              <a:prstGeom prst="ellipse">
                <a:avLst/>
              </a:prstGeom>
              <a:grp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lumMod val="75000"/>
                      </a:schemeClr>
                    </a:solidFill>
                  </a:rPr>
                  <a:t> </a:t>
                </a:r>
                <a:endParaRPr lang="en-US" sz="1600" b="1" dirty="0">
                  <a:solidFill>
                    <a:schemeClr val="bg2">
                      <a:lumMod val="75000"/>
                    </a:schemeClr>
                  </a:solidFill>
                </a:endParaRPr>
              </a:p>
            </p:txBody>
          </p:sp>
          <p:sp>
            <p:nvSpPr>
              <p:cNvPr id="90" name="TextBox 89"/>
              <p:cNvSpPr txBox="1"/>
              <p:nvPr/>
            </p:nvSpPr>
            <p:spPr>
              <a:xfrm>
                <a:off x="2503708" y="4965891"/>
                <a:ext cx="1699481" cy="584775"/>
              </a:xfrm>
              <a:prstGeom prst="rect">
                <a:avLst/>
              </a:prstGeom>
              <a:grpFill/>
              <a:ln>
                <a:noFill/>
              </a:ln>
            </p:spPr>
            <p:txBody>
              <a:bodyPr wrap="square" rtlCol="0">
                <a:spAutoFit/>
              </a:bodyPr>
              <a:lstStyle/>
              <a:p>
                <a:pPr algn="ctr"/>
                <a:r>
                  <a:rPr lang="en-US" sz="1600" b="1" dirty="0" smtClean="0">
                    <a:solidFill>
                      <a:schemeClr val="bg2">
                        <a:lumMod val="75000"/>
                      </a:schemeClr>
                    </a:solidFill>
                  </a:rPr>
                  <a:t>Testimonial System</a:t>
                </a:r>
                <a:endParaRPr lang="en-US" sz="1600" b="1" dirty="0">
                  <a:solidFill>
                    <a:schemeClr val="bg2">
                      <a:lumMod val="75000"/>
                    </a:schemeClr>
                  </a:solidFill>
                </a:endParaRPr>
              </a:p>
            </p:txBody>
          </p:sp>
          <p:cxnSp>
            <p:nvCxnSpPr>
              <p:cNvPr id="91" name="Straight Connector 90"/>
              <p:cNvCxnSpPr/>
              <p:nvPr/>
            </p:nvCxnSpPr>
            <p:spPr>
              <a:xfrm>
                <a:off x="2668474" y="5799141"/>
                <a:ext cx="1386078" cy="0"/>
              </a:xfrm>
              <a:prstGeom prst="line">
                <a:avLst/>
              </a:prstGeom>
              <a:grpFill/>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853782" y="5799141"/>
                <a:ext cx="1000641" cy="276999"/>
              </a:xfrm>
              <a:prstGeom prst="rect">
                <a:avLst/>
              </a:prstGeom>
              <a:grpFill/>
              <a:ln>
                <a:noFill/>
              </a:ln>
            </p:spPr>
            <p:txBody>
              <a:bodyPr wrap="square" rtlCol="0">
                <a:spAutoFit/>
              </a:bodyPr>
              <a:lstStyle/>
              <a:p>
                <a:pPr algn="ctr"/>
                <a:r>
                  <a:rPr lang="en-US" sz="1200" b="1" dirty="0">
                    <a:solidFill>
                      <a:schemeClr val="bg2">
                        <a:lumMod val="75000"/>
                      </a:schemeClr>
                    </a:solidFill>
                    <a:latin typeface="Arial" panose="020B0604020202020204" pitchFamily="34" charset="0"/>
                    <a:cs typeface="Arial" panose="020B0604020202020204" pitchFamily="34" charset="0"/>
                  </a:rPr>
                  <a:t>7</a:t>
                </a:r>
                <a:r>
                  <a:rPr lang="en-US" sz="1200" b="1" dirty="0" smtClean="0">
                    <a:solidFill>
                      <a:schemeClr val="bg2">
                        <a:lumMod val="75000"/>
                      </a:schemeClr>
                    </a:solidFill>
                    <a:latin typeface="Arial" panose="020B0604020202020204" pitchFamily="34" charset="0"/>
                    <a:cs typeface="Arial" panose="020B0604020202020204" pitchFamily="34" charset="0"/>
                  </a:rPr>
                  <a:t>.0</a:t>
                </a:r>
                <a:endParaRPr lang="en-US" sz="1400" b="1" dirty="0">
                  <a:solidFill>
                    <a:schemeClr val="bg2">
                      <a:lumMod val="75000"/>
                    </a:schemeClr>
                  </a:solidFill>
                  <a:latin typeface="Arial" panose="020B0604020202020204" pitchFamily="34" charset="0"/>
                  <a:cs typeface="Arial" panose="020B0604020202020204" pitchFamily="34" charset="0"/>
                </a:endParaRPr>
              </a:p>
            </p:txBody>
          </p:sp>
        </p:grpSp>
        <p:grpSp>
          <p:nvGrpSpPr>
            <p:cNvPr id="93" name="Group 92"/>
            <p:cNvGrpSpPr/>
            <p:nvPr/>
          </p:nvGrpSpPr>
          <p:grpSpPr>
            <a:xfrm>
              <a:off x="7794925" y="867011"/>
              <a:ext cx="1699481" cy="1600209"/>
              <a:chOff x="2503708" y="4550723"/>
              <a:chExt cx="1699481" cy="1600209"/>
            </a:xfrm>
            <a:noFill/>
          </p:grpSpPr>
          <p:sp>
            <p:nvSpPr>
              <p:cNvPr id="94" name="Oval 93"/>
              <p:cNvSpPr/>
              <p:nvPr/>
            </p:nvSpPr>
            <p:spPr>
              <a:xfrm>
                <a:off x="2515104" y="4550723"/>
                <a:ext cx="1677998" cy="1600209"/>
              </a:xfrm>
              <a:prstGeom prst="ellipse">
                <a:avLst/>
              </a:prstGeom>
              <a:grp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lumMod val="75000"/>
                      </a:schemeClr>
                    </a:solidFill>
                  </a:rPr>
                  <a:t> </a:t>
                </a:r>
                <a:endParaRPr lang="en-US" sz="1600" b="1" dirty="0">
                  <a:solidFill>
                    <a:schemeClr val="bg2">
                      <a:lumMod val="75000"/>
                    </a:schemeClr>
                  </a:solidFill>
                </a:endParaRPr>
              </a:p>
            </p:txBody>
          </p:sp>
          <p:sp>
            <p:nvSpPr>
              <p:cNvPr id="95" name="TextBox 94"/>
              <p:cNvSpPr txBox="1"/>
              <p:nvPr/>
            </p:nvSpPr>
            <p:spPr>
              <a:xfrm>
                <a:off x="2503708" y="4965891"/>
                <a:ext cx="1699481" cy="584775"/>
              </a:xfrm>
              <a:prstGeom prst="rect">
                <a:avLst/>
              </a:prstGeom>
              <a:grpFill/>
              <a:ln>
                <a:noFill/>
              </a:ln>
            </p:spPr>
            <p:txBody>
              <a:bodyPr wrap="square" rtlCol="0">
                <a:spAutoFit/>
              </a:bodyPr>
              <a:lstStyle/>
              <a:p>
                <a:pPr algn="ctr"/>
                <a:r>
                  <a:rPr lang="en-US" sz="1600" b="1" dirty="0" smtClean="0">
                    <a:solidFill>
                      <a:schemeClr val="bg2">
                        <a:lumMod val="75000"/>
                      </a:schemeClr>
                    </a:solidFill>
                  </a:rPr>
                  <a:t>Expert Management</a:t>
                </a:r>
                <a:endParaRPr lang="en-US" sz="1600" b="1" dirty="0">
                  <a:solidFill>
                    <a:schemeClr val="bg2">
                      <a:lumMod val="75000"/>
                    </a:schemeClr>
                  </a:solidFill>
                </a:endParaRPr>
              </a:p>
            </p:txBody>
          </p:sp>
          <p:cxnSp>
            <p:nvCxnSpPr>
              <p:cNvPr id="96" name="Straight Connector 95"/>
              <p:cNvCxnSpPr/>
              <p:nvPr/>
            </p:nvCxnSpPr>
            <p:spPr>
              <a:xfrm>
                <a:off x="2668474" y="5799141"/>
                <a:ext cx="1386078" cy="0"/>
              </a:xfrm>
              <a:prstGeom prst="line">
                <a:avLst/>
              </a:prstGeom>
              <a:grpFill/>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2853782" y="5799141"/>
                <a:ext cx="1000641" cy="276999"/>
              </a:xfrm>
              <a:prstGeom prst="rect">
                <a:avLst/>
              </a:prstGeom>
              <a:grpFill/>
              <a:ln>
                <a:noFill/>
              </a:ln>
            </p:spPr>
            <p:txBody>
              <a:bodyPr wrap="square" rtlCol="0">
                <a:spAutoFit/>
              </a:bodyPr>
              <a:lstStyle/>
              <a:p>
                <a:pPr algn="ctr"/>
                <a:r>
                  <a:rPr lang="en-US" sz="1200" b="1" dirty="0">
                    <a:solidFill>
                      <a:schemeClr val="bg2">
                        <a:lumMod val="75000"/>
                      </a:schemeClr>
                    </a:solidFill>
                    <a:latin typeface="Arial" panose="020B0604020202020204" pitchFamily="34" charset="0"/>
                    <a:cs typeface="Arial" panose="020B0604020202020204" pitchFamily="34" charset="0"/>
                  </a:rPr>
                  <a:t>8</a:t>
                </a:r>
                <a:r>
                  <a:rPr lang="en-US" sz="1200" b="1" dirty="0" smtClean="0">
                    <a:solidFill>
                      <a:schemeClr val="bg2">
                        <a:lumMod val="75000"/>
                      </a:schemeClr>
                    </a:solidFill>
                    <a:latin typeface="Arial" panose="020B0604020202020204" pitchFamily="34" charset="0"/>
                    <a:cs typeface="Arial" panose="020B0604020202020204" pitchFamily="34" charset="0"/>
                  </a:rPr>
                  <a:t>.0</a:t>
                </a:r>
                <a:endParaRPr lang="en-US" sz="1400" b="1" dirty="0">
                  <a:solidFill>
                    <a:schemeClr val="bg2">
                      <a:lumMod val="75000"/>
                    </a:schemeClr>
                  </a:solidFill>
                  <a:latin typeface="Arial" panose="020B0604020202020204" pitchFamily="34" charset="0"/>
                  <a:cs typeface="Arial" panose="020B0604020202020204" pitchFamily="34" charset="0"/>
                </a:endParaRPr>
              </a:p>
            </p:txBody>
          </p:sp>
        </p:grpSp>
        <p:cxnSp>
          <p:nvCxnSpPr>
            <p:cNvPr id="99" name="Straight Connector 98"/>
            <p:cNvCxnSpPr/>
            <p:nvPr/>
          </p:nvCxnSpPr>
          <p:spPr>
            <a:xfrm flipV="1">
              <a:off x="848073" y="3249312"/>
              <a:ext cx="0" cy="232654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839358" y="5575859"/>
              <a:ext cx="2408422"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973327" y="5281145"/>
              <a:ext cx="2304370" cy="276999"/>
            </a:xfrm>
            <a:prstGeom prst="rect">
              <a:avLst/>
            </a:prstGeom>
            <a:noFill/>
            <a:ln>
              <a:noFill/>
            </a:ln>
          </p:spPr>
          <p:txBody>
            <a:bodyPr wrap="square" rtlCol="0">
              <a:spAutoFit/>
            </a:bodyPr>
            <a:lstStyle/>
            <a:p>
              <a:r>
                <a:rPr lang="en-US" sz="1200" b="1" dirty="0" smtClean="0">
                  <a:solidFill>
                    <a:schemeClr val="bg2">
                      <a:lumMod val="75000"/>
                    </a:schemeClr>
                  </a:solidFill>
                </a:rPr>
                <a:t>Feedback &amp; Rating details </a:t>
              </a:r>
              <a:endParaRPr lang="en-US" sz="1600" b="1" dirty="0">
                <a:solidFill>
                  <a:schemeClr val="bg2">
                    <a:lumMod val="75000"/>
                  </a:schemeClr>
                </a:solidFill>
              </a:endParaRPr>
            </a:p>
          </p:txBody>
        </p:sp>
        <p:grpSp>
          <p:nvGrpSpPr>
            <p:cNvPr id="103" name="Group 102"/>
            <p:cNvGrpSpPr/>
            <p:nvPr/>
          </p:nvGrpSpPr>
          <p:grpSpPr>
            <a:xfrm>
              <a:off x="5434376" y="5501368"/>
              <a:ext cx="1890395" cy="436396"/>
              <a:chOff x="4566445" y="1190821"/>
              <a:chExt cx="2131577" cy="436396"/>
            </a:xfrm>
          </p:grpSpPr>
          <p:grpSp>
            <p:nvGrpSpPr>
              <p:cNvPr id="104" name="Group 103"/>
              <p:cNvGrpSpPr/>
              <p:nvPr/>
            </p:nvGrpSpPr>
            <p:grpSpPr>
              <a:xfrm>
                <a:off x="4566445" y="1190821"/>
                <a:ext cx="2052768" cy="436396"/>
                <a:chOff x="4789712" y="1494915"/>
                <a:chExt cx="1814892" cy="440196"/>
              </a:xfrm>
            </p:grpSpPr>
            <p:cxnSp>
              <p:nvCxnSpPr>
                <p:cNvPr id="106" name="Straight Connector 105"/>
                <p:cNvCxnSpPr/>
                <p:nvPr/>
              </p:nvCxnSpPr>
              <p:spPr>
                <a:xfrm>
                  <a:off x="4794068" y="1495325"/>
                  <a:ext cx="181053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4789712" y="1935111"/>
                  <a:ext cx="181489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4794067" y="1494915"/>
                  <a:ext cx="540776" cy="440195"/>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a:t>
                  </a:r>
                  <a:r>
                    <a:rPr lang="en-US" sz="1400" b="1" dirty="0" smtClean="0">
                      <a:solidFill>
                        <a:schemeClr val="tx1"/>
                      </a:solidFill>
                    </a:rPr>
                    <a:t>D7</a:t>
                  </a:r>
                  <a:endParaRPr lang="en-US" sz="1400" b="1" dirty="0">
                    <a:solidFill>
                      <a:schemeClr val="tx1"/>
                    </a:solidFill>
                  </a:endParaRPr>
                </a:p>
              </p:txBody>
            </p:sp>
          </p:grpSp>
          <p:sp>
            <p:nvSpPr>
              <p:cNvPr id="105" name="TextBox 104"/>
              <p:cNvSpPr txBox="1"/>
              <p:nvPr/>
            </p:nvSpPr>
            <p:spPr>
              <a:xfrm>
                <a:off x="5200394" y="1284360"/>
                <a:ext cx="1497628" cy="276999"/>
              </a:xfrm>
              <a:prstGeom prst="rect">
                <a:avLst/>
              </a:prstGeom>
              <a:noFill/>
              <a:ln>
                <a:noFill/>
              </a:ln>
            </p:spPr>
            <p:txBody>
              <a:bodyPr wrap="square" rtlCol="0">
                <a:spAutoFit/>
              </a:bodyPr>
              <a:lstStyle/>
              <a:p>
                <a:r>
                  <a:rPr lang="en-US" sz="1200" b="1" dirty="0" smtClean="0">
                    <a:solidFill>
                      <a:schemeClr val="bg2">
                        <a:lumMod val="75000"/>
                      </a:schemeClr>
                    </a:solidFill>
                  </a:rPr>
                  <a:t>Testimonial</a:t>
                </a:r>
                <a:endParaRPr lang="en-US" sz="1200" b="1" dirty="0">
                  <a:solidFill>
                    <a:schemeClr val="bg2">
                      <a:lumMod val="75000"/>
                    </a:schemeClr>
                  </a:solidFill>
                </a:endParaRPr>
              </a:p>
            </p:txBody>
          </p:sp>
        </p:grpSp>
        <p:cxnSp>
          <p:nvCxnSpPr>
            <p:cNvPr id="109" name="Straight Arrow Connector 108"/>
            <p:cNvCxnSpPr/>
            <p:nvPr/>
          </p:nvCxnSpPr>
          <p:spPr>
            <a:xfrm>
              <a:off x="4915559" y="5636268"/>
              <a:ext cx="523129"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H="1">
              <a:off x="4858796" y="5824053"/>
              <a:ext cx="563359"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9474508" y="1386559"/>
              <a:ext cx="2067143" cy="436396"/>
              <a:chOff x="9500634" y="1399622"/>
              <a:chExt cx="2067143" cy="436396"/>
            </a:xfrm>
          </p:grpSpPr>
          <p:grpSp>
            <p:nvGrpSpPr>
              <p:cNvPr id="111" name="Group 110"/>
              <p:cNvGrpSpPr/>
              <p:nvPr/>
            </p:nvGrpSpPr>
            <p:grpSpPr>
              <a:xfrm>
                <a:off x="10019449" y="1399622"/>
                <a:ext cx="1548328" cy="436396"/>
                <a:chOff x="4566443" y="1190821"/>
                <a:chExt cx="1745868" cy="436396"/>
              </a:xfrm>
            </p:grpSpPr>
            <p:grpSp>
              <p:nvGrpSpPr>
                <p:cNvPr id="112" name="Group 111"/>
                <p:cNvGrpSpPr/>
                <p:nvPr/>
              </p:nvGrpSpPr>
              <p:grpSpPr>
                <a:xfrm>
                  <a:off x="4566443" y="1190821"/>
                  <a:ext cx="1582874" cy="436396"/>
                  <a:chOff x="4789712" y="1494915"/>
                  <a:chExt cx="1399450" cy="440196"/>
                </a:xfrm>
              </p:grpSpPr>
              <p:cxnSp>
                <p:nvCxnSpPr>
                  <p:cNvPr id="114" name="Straight Connector 113"/>
                  <p:cNvCxnSpPr/>
                  <p:nvPr/>
                </p:nvCxnSpPr>
                <p:spPr>
                  <a:xfrm>
                    <a:off x="4794068" y="1495325"/>
                    <a:ext cx="139509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4789712" y="1935111"/>
                    <a:ext cx="139944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4794067" y="1494915"/>
                    <a:ext cx="540776" cy="440195"/>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lumMod val="75000"/>
                          </a:schemeClr>
                        </a:solidFill>
                      </a:rPr>
                      <a:t> </a:t>
                    </a:r>
                    <a:r>
                      <a:rPr lang="en-US" sz="1400" b="1" dirty="0" smtClean="0">
                        <a:solidFill>
                          <a:schemeClr val="tx1"/>
                        </a:solidFill>
                      </a:rPr>
                      <a:t>D8</a:t>
                    </a:r>
                    <a:endParaRPr lang="en-US" sz="1400" b="1" dirty="0">
                      <a:solidFill>
                        <a:schemeClr val="tx1"/>
                      </a:solidFill>
                    </a:endParaRPr>
                  </a:p>
                </p:txBody>
              </p:sp>
            </p:grpSp>
            <p:sp>
              <p:nvSpPr>
                <p:cNvPr id="113" name="TextBox 112"/>
                <p:cNvSpPr txBox="1"/>
                <p:nvPr/>
              </p:nvSpPr>
              <p:spPr>
                <a:xfrm>
                  <a:off x="5167057" y="1255199"/>
                  <a:ext cx="1145254" cy="276999"/>
                </a:xfrm>
                <a:prstGeom prst="rect">
                  <a:avLst/>
                </a:prstGeom>
                <a:noFill/>
                <a:ln>
                  <a:noFill/>
                </a:ln>
              </p:spPr>
              <p:txBody>
                <a:bodyPr wrap="square" rtlCol="0">
                  <a:spAutoFit/>
                </a:bodyPr>
                <a:lstStyle/>
                <a:p>
                  <a:r>
                    <a:rPr lang="en-US" sz="1200" b="1" dirty="0" smtClean="0">
                      <a:solidFill>
                        <a:schemeClr val="bg2">
                          <a:lumMod val="75000"/>
                        </a:schemeClr>
                      </a:solidFill>
                    </a:rPr>
                    <a:t>Expert  </a:t>
                  </a:r>
                  <a:endParaRPr lang="en-US" sz="1200" b="1" dirty="0">
                    <a:solidFill>
                      <a:schemeClr val="bg2">
                        <a:lumMod val="75000"/>
                      </a:schemeClr>
                    </a:solidFill>
                  </a:endParaRPr>
                </a:p>
              </p:txBody>
            </p:sp>
          </p:grpSp>
          <p:cxnSp>
            <p:nvCxnSpPr>
              <p:cNvPr id="117" name="Straight Arrow Connector 116"/>
              <p:cNvCxnSpPr/>
              <p:nvPr/>
            </p:nvCxnSpPr>
            <p:spPr>
              <a:xfrm>
                <a:off x="9500634" y="1534522"/>
                <a:ext cx="523129"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H="1">
                <a:off x="9507629" y="1722307"/>
                <a:ext cx="517075"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21" name="Straight Arrow Connector 120"/>
            <p:cNvCxnSpPr/>
            <p:nvPr/>
          </p:nvCxnSpPr>
          <p:spPr>
            <a:xfrm flipV="1">
              <a:off x="8953757" y="2427857"/>
              <a:ext cx="0" cy="63121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8953757" y="3059070"/>
              <a:ext cx="1584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8953757" y="2772514"/>
              <a:ext cx="1287523" cy="276999"/>
            </a:xfrm>
            <a:prstGeom prst="rect">
              <a:avLst/>
            </a:prstGeom>
            <a:noFill/>
            <a:ln>
              <a:noFill/>
            </a:ln>
          </p:spPr>
          <p:txBody>
            <a:bodyPr wrap="square" rtlCol="0">
              <a:spAutoFit/>
            </a:bodyPr>
            <a:lstStyle/>
            <a:p>
              <a:r>
                <a:rPr lang="en-US" sz="1200" b="1" dirty="0" smtClean="0">
                  <a:solidFill>
                    <a:schemeClr val="bg2">
                      <a:lumMod val="75000"/>
                    </a:schemeClr>
                  </a:solidFill>
                </a:rPr>
                <a:t>Expert Details</a:t>
              </a:r>
              <a:endParaRPr lang="en-US" sz="1600" b="1" dirty="0">
                <a:solidFill>
                  <a:schemeClr val="bg2">
                    <a:lumMod val="75000"/>
                  </a:schemeClr>
                </a:solidFill>
              </a:endParaRPr>
            </a:p>
          </p:txBody>
        </p:sp>
        <p:cxnSp>
          <p:nvCxnSpPr>
            <p:cNvPr id="125" name="Straight Arrow Connector 124"/>
            <p:cNvCxnSpPr/>
            <p:nvPr/>
          </p:nvCxnSpPr>
          <p:spPr>
            <a:xfrm>
              <a:off x="8771793" y="3328953"/>
              <a:ext cx="1757505"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8771793" y="2467220"/>
              <a:ext cx="0" cy="85945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8766521" y="3055543"/>
              <a:ext cx="1244743" cy="276999"/>
            </a:xfrm>
            <a:prstGeom prst="rect">
              <a:avLst/>
            </a:prstGeom>
            <a:noFill/>
            <a:ln>
              <a:noFill/>
            </a:ln>
          </p:spPr>
          <p:txBody>
            <a:bodyPr wrap="square" rtlCol="0">
              <a:spAutoFit/>
            </a:bodyPr>
            <a:lstStyle/>
            <a:p>
              <a:r>
                <a:rPr lang="en-US" sz="1200" b="1" dirty="0" smtClean="0">
                  <a:solidFill>
                    <a:schemeClr val="bg2">
                      <a:lumMod val="75000"/>
                    </a:schemeClr>
                  </a:solidFill>
                </a:rPr>
                <a:t>Expert List</a:t>
              </a:r>
              <a:endParaRPr lang="en-US" sz="1600" b="1" dirty="0">
                <a:solidFill>
                  <a:schemeClr val="bg2">
                    <a:lumMod val="75000"/>
                  </a:schemeClr>
                </a:solidFill>
              </a:endParaRPr>
            </a:p>
          </p:txBody>
        </p:sp>
        <p:grpSp>
          <p:nvGrpSpPr>
            <p:cNvPr id="132" name="Group 131"/>
            <p:cNvGrpSpPr/>
            <p:nvPr/>
          </p:nvGrpSpPr>
          <p:grpSpPr>
            <a:xfrm>
              <a:off x="7956389" y="4053485"/>
              <a:ext cx="1699481" cy="1600209"/>
              <a:chOff x="2503708" y="4550723"/>
              <a:chExt cx="1699481" cy="1600209"/>
            </a:xfrm>
            <a:noFill/>
          </p:grpSpPr>
          <p:sp>
            <p:nvSpPr>
              <p:cNvPr id="133" name="Oval 132"/>
              <p:cNvSpPr/>
              <p:nvPr/>
            </p:nvSpPr>
            <p:spPr>
              <a:xfrm>
                <a:off x="2515104" y="4550723"/>
                <a:ext cx="1677998" cy="1600209"/>
              </a:xfrm>
              <a:prstGeom prst="ellipse">
                <a:avLst/>
              </a:prstGeom>
              <a:grp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lumMod val="75000"/>
                      </a:schemeClr>
                    </a:solidFill>
                  </a:rPr>
                  <a:t> </a:t>
                </a:r>
                <a:endParaRPr lang="en-US" sz="1600" b="1" dirty="0">
                  <a:solidFill>
                    <a:schemeClr val="bg2">
                      <a:lumMod val="75000"/>
                    </a:schemeClr>
                  </a:solidFill>
                </a:endParaRPr>
              </a:p>
            </p:txBody>
          </p:sp>
          <p:sp>
            <p:nvSpPr>
              <p:cNvPr id="134" name="TextBox 133"/>
              <p:cNvSpPr txBox="1"/>
              <p:nvPr/>
            </p:nvSpPr>
            <p:spPr>
              <a:xfrm>
                <a:off x="2503708" y="4965891"/>
                <a:ext cx="1699481" cy="584775"/>
              </a:xfrm>
              <a:prstGeom prst="rect">
                <a:avLst/>
              </a:prstGeom>
              <a:grpFill/>
              <a:ln>
                <a:noFill/>
              </a:ln>
            </p:spPr>
            <p:txBody>
              <a:bodyPr wrap="square" rtlCol="0">
                <a:spAutoFit/>
              </a:bodyPr>
              <a:lstStyle/>
              <a:p>
                <a:pPr algn="ctr"/>
                <a:r>
                  <a:rPr lang="en-US" sz="1600" b="1" dirty="0" smtClean="0">
                    <a:solidFill>
                      <a:schemeClr val="bg2">
                        <a:lumMod val="75000"/>
                      </a:schemeClr>
                    </a:solidFill>
                  </a:rPr>
                  <a:t>Admin Dashboard</a:t>
                </a:r>
                <a:endParaRPr lang="en-US" sz="1600" b="1" dirty="0">
                  <a:solidFill>
                    <a:schemeClr val="bg2">
                      <a:lumMod val="75000"/>
                    </a:schemeClr>
                  </a:solidFill>
                </a:endParaRPr>
              </a:p>
            </p:txBody>
          </p:sp>
          <p:cxnSp>
            <p:nvCxnSpPr>
              <p:cNvPr id="135" name="Straight Connector 134"/>
              <p:cNvCxnSpPr/>
              <p:nvPr/>
            </p:nvCxnSpPr>
            <p:spPr>
              <a:xfrm>
                <a:off x="2668474" y="5799141"/>
                <a:ext cx="1386078" cy="0"/>
              </a:xfrm>
              <a:prstGeom prst="line">
                <a:avLst/>
              </a:prstGeom>
              <a:grpFill/>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2853782" y="5799141"/>
                <a:ext cx="1000641" cy="276999"/>
              </a:xfrm>
              <a:prstGeom prst="rect">
                <a:avLst/>
              </a:prstGeom>
              <a:grpFill/>
              <a:ln>
                <a:noFill/>
              </a:ln>
            </p:spPr>
            <p:txBody>
              <a:bodyPr wrap="square" rtlCol="0">
                <a:spAutoFit/>
              </a:bodyPr>
              <a:lstStyle/>
              <a:p>
                <a:pPr algn="ctr"/>
                <a:r>
                  <a:rPr lang="en-US" sz="1200" b="1" dirty="0">
                    <a:solidFill>
                      <a:schemeClr val="bg2">
                        <a:lumMod val="75000"/>
                      </a:schemeClr>
                    </a:solidFill>
                    <a:latin typeface="Arial" panose="020B0604020202020204" pitchFamily="34" charset="0"/>
                    <a:cs typeface="Arial" panose="020B0604020202020204" pitchFamily="34" charset="0"/>
                  </a:rPr>
                  <a:t>9</a:t>
                </a:r>
                <a:r>
                  <a:rPr lang="en-US" sz="1200" b="1" dirty="0" smtClean="0">
                    <a:solidFill>
                      <a:schemeClr val="bg2">
                        <a:lumMod val="75000"/>
                      </a:schemeClr>
                    </a:solidFill>
                    <a:latin typeface="Arial" panose="020B0604020202020204" pitchFamily="34" charset="0"/>
                    <a:cs typeface="Arial" panose="020B0604020202020204" pitchFamily="34" charset="0"/>
                  </a:rPr>
                  <a:t>.0</a:t>
                </a:r>
                <a:endParaRPr lang="en-US" sz="1400" b="1" dirty="0">
                  <a:solidFill>
                    <a:schemeClr val="bg2">
                      <a:lumMod val="75000"/>
                    </a:schemeClr>
                  </a:solidFill>
                  <a:latin typeface="Arial" panose="020B0604020202020204" pitchFamily="34" charset="0"/>
                  <a:cs typeface="Arial" panose="020B0604020202020204" pitchFamily="34" charset="0"/>
                </a:endParaRPr>
              </a:p>
            </p:txBody>
          </p:sp>
        </p:grpSp>
        <p:cxnSp>
          <p:nvCxnSpPr>
            <p:cNvPr id="137" name="Straight Connector 136"/>
            <p:cNvCxnSpPr/>
            <p:nvPr/>
          </p:nvCxnSpPr>
          <p:spPr>
            <a:xfrm flipH="1">
              <a:off x="9412682" y="4295854"/>
              <a:ext cx="142988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9610190" y="4047594"/>
              <a:ext cx="926475" cy="276999"/>
            </a:xfrm>
            <a:prstGeom prst="rect">
              <a:avLst/>
            </a:prstGeom>
            <a:noFill/>
            <a:ln>
              <a:noFill/>
            </a:ln>
          </p:spPr>
          <p:txBody>
            <a:bodyPr wrap="square" rtlCol="0">
              <a:spAutoFit/>
            </a:bodyPr>
            <a:lstStyle/>
            <a:p>
              <a:r>
                <a:rPr lang="en-US" sz="1200" b="1" dirty="0" smtClean="0">
                  <a:solidFill>
                    <a:schemeClr val="bg2">
                      <a:lumMod val="75000"/>
                    </a:schemeClr>
                  </a:solidFill>
                </a:rPr>
                <a:t>User List</a:t>
              </a:r>
              <a:endParaRPr lang="en-US" sz="1600" b="1" dirty="0">
                <a:solidFill>
                  <a:schemeClr val="bg2">
                    <a:lumMod val="75000"/>
                  </a:schemeClr>
                </a:solidFill>
              </a:endParaRPr>
            </a:p>
          </p:txBody>
        </p:sp>
        <p:cxnSp>
          <p:nvCxnSpPr>
            <p:cNvPr id="142" name="Straight Arrow Connector 141"/>
            <p:cNvCxnSpPr/>
            <p:nvPr/>
          </p:nvCxnSpPr>
          <p:spPr>
            <a:xfrm flipV="1">
              <a:off x="10842565" y="3562483"/>
              <a:ext cx="0" cy="73337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H="1">
              <a:off x="9622978" y="4652937"/>
              <a:ext cx="167639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9612061" y="4706383"/>
              <a:ext cx="1965819" cy="276999"/>
            </a:xfrm>
            <a:prstGeom prst="rect">
              <a:avLst/>
            </a:prstGeom>
            <a:noFill/>
            <a:ln>
              <a:noFill/>
            </a:ln>
          </p:spPr>
          <p:txBody>
            <a:bodyPr wrap="square" rtlCol="0">
              <a:spAutoFit/>
            </a:bodyPr>
            <a:lstStyle/>
            <a:p>
              <a:r>
                <a:rPr lang="en-US" sz="1200" b="1" dirty="0" smtClean="0">
                  <a:solidFill>
                    <a:schemeClr val="bg2">
                      <a:lumMod val="75000"/>
                    </a:schemeClr>
                  </a:solidFill>
                </a:rPr>
                <a:t>Feedback &amp; Rating List</a:t>
              </a:r>
              <a:endParaRPr lang="en-US" sz="1600" b="1" dirty="0">
                <a:solidFill>
                  <a:schemeClr val="bg2">
                    <a:lumMod val="75000"/>
                  </a:schemeClr>
                </a:solidFill>
              </a:endParaRPr>
            </a:p>
          </p:txBody>
        </p:sp>
        <p:cxnSp>
          <p:nvCxnSpPr>
            <p:cNvPr id="146" name="Straight Arrow Connector 145"/>
            <p:cNvCxnSpPr/>
            <p:nvPr/>
          </p:nvCxnSpPr>
          <p:spPr>
            <a:xfrm flipH="1">
              <a:off x="4135257" y="3695512"/>
              <a:ext cx="6507701"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10642958" y="3562486"/>
              <a:ext cx="0" cy="13302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6258368" y="3414224"/>
              <a:ext cx="1718149" cy="276999"/>
            </a:xfrm>
            <a:prstGeom prst="rect">
              <a:avLst/>
            </a:prstGeom>
            <a:noFill/>
            <a:ln>
              <a:noFill/>
            </a:ln>
          </p:spPr>
          <p:txBody>
            <a:bodyPr wrap="square" rtlCol="0">
              <a:spAutoFit/>
            </a:bodyPr>
            <a:lstStyle/>
            <a:p>
              <a:r>
                <a:rPr lang="en-US" sz="1200" b="1" dirty="0" smtClean="0">
                  <a:solidFill>
                    <a:schemeClr val="bg2">
                      <a:lumMod val="75000"/>
                    </a:schemeClr>
                  </a:solidFill>
                </a:rPr>
                <a:t>Notification Details</a:t>
              </a:r>
              <a:endParaRPr lang="en-US" sz="1600" b="1" dirty="0">
                <a:solidFill>
                  <a:schemeClr val="bg2">
                    <a:lumMod val="75000"/>
                  </a:schemeClr>
                </a:solidFill>
              </a:endParaRPr>
            </a:p>
          </p:txBody>
        </p:sp>
        <p:cxnSp>
          <p:nvCxnSpPr>
            <p:cNvPr id="156" name="Straight Arrow Connector 155"/>
            <p:cNvCxnSpPr/>
            <p:nvPr/>
          </p:nvCxnSpPr>
          <p:spPr>
            <a:xfrm flipV="1">
              <a:off x="11295047" y="3571216"/>
              <a:ext cx="0" cy="108172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V="1">
              <a:off x="6357691" y="4853589"/>
              <a:ext cx="0" cy="64743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a:off x="6344628" y="4853589"/>
              <a:ext cx="1623157"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a:off x="6505303" y="5010481"/>
              <a:ext cx="147121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a:off x="6520771" y="5010481"/>
              <a:ext cx="0" cy="48827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flipV="1">
              <a:off x="8753458" y="5640631"/>
              <a:ext cx="0" cy="22002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a:off x="8878793" y="5655359"/>
              <a:ext cx="0" cy="22002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71" name="Group 170"/>
            <p:cNvGrpSpPr/>
            <p:nvPr/>
          </p:nvGrpSpPr>
          <p:grpSpPr>
            <a:xfrm>
              <a:off x="8506192" y="5876989"/>
              <a:ext cx="1577606" cy="436396"/>
              <a:chOff x="4566443" y="1190821"/>
              <a:chExt cx="1778882" cy="436396"/>
            </a:xfrm>
          </p:grpSpPr>
          <p:grpSp>
            <p:nvGrpSpPr>
              <p:cNvPr id="174" name="Group 173"/>
              <p:cNvGrpSpPr/>
              <p:nvPr/>
            </p:nvGrpSpPr>
            <p:grpSpPr>
              <a:xfrm>
                <a:off x="4566443" y="1190821"/>
                <a:ext cx="1582874" cy="436396"/>
                <a:chOff x="4789712" y="1494915"/>
                <a:chExt cx="1399450" cy="440196"/>
              </a:xfrm>
            </p:grpSpPr>
            <p:cxnSp>
              <p:nvCxnSpPr>
                <p:cNvPr id="176" name="Straight Connector 175"/>
                <p:cNvCxnSpPr/>
                <p:nvPr/>
              </p:nvCxnSpPr>
              <p:spPr>
                <a:xfrm>
                  <a:off x="4794068" y="1495325"/>
                  <a:ext cx="139509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4789712" y="1935111"/>
                  <a:ext cx="139944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78" name="Rectangle 177"/>
                <p:cNvSpPr/>
                <p:nvPr/>
              </p:nvSpPr>
              <p:spPr>
                <a:xfrm>
                  <a:off x="4794067" y="1494915"/>
                  <a:ext cx="540776" cy="440195"/>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lumMod val="75000"/>
                        </a:schemeClr>
                      </a:solidFill>
                    </a:rPr>
                    <a:t> </a:t>
                  </a:r>
                  <a:r>
                    <a:rPr lang="en-US" sz="1400" b="1" dirty="0" smtClean="0">
                      <a:solidFill>
                        <a:schemeClr val="tx1"/>
                      </a:solidFill>
                    </a:rPr>
                    <a:t>D1</a:t>
                  </a:r>
                  <a:endParaRPr lang="en-US" sz="1400" b="1" dirty="0">
                    <a:solidFill>
                      <a:schemeClr val="tx1"/>
                    </a:solidFill>
                  </a:endParaRPr>
                </a:p>
              </p:txBody>
            </p:sp>
          </p:grpSp>
          <p:sp>
            <p:nvSpPr>
              <p:cNvPr id="175" name="TextBox 174"/>
              <p:cNvSpPr txBox="1"/>
              <p:nvPr/>
            </p:nvSpPr>
            <p:spPr>
              <a:xfrm>
                <a:off x="5124096" y="1255199"/>
                <a:ext cx="1221229" cy="276999"/>
              </a:xfrm>
              <a:prstGeom prst="rect">
                <a:avLst/>
              </a:prstGeom>
              <a:noFill/>
              <a:ln>
                <a:noFill/>
              </a:ln>
            </p:spPr>
            <p:txBody>
              <a:bodyPr wrap="square" rtlCol="0">
                <a:spAutoFit/>
              </a:bodyPr>
              <a:lstStyle/>
              <a:p>
                <a:r>
                  <a:rPr lang="en-US" sz="1200" b="1" dirty="0" smtClean="0">
                    <a:solidFill>
                      <a:schemeClr val="bg2">
                        <a:lumMod val="75000"/>
                      </a:schemeClr>
                    </a:solidFill>
                  </a:rPr>
                  <a:t>Enrollment</a:t>
                </a:r>
                <a:endParaRPr lang="en-US" sz="1200" b="1" dirty="0">
                  <a:solidFill>
                    <a:schemeClr val="bg2">
                      <a:lumMod val="75000"/>
                    </a:schemeClr>
                  </a:solidFill>
                </a:endParaRPr>
              </a:p>
            </p:txBody>
          </p:sp>
        </p:grpSp>
        <p:grpSp>
          <p:nvGrpSpPr>
            <p:cNvPr id="4" name="Group 3"/>
            <p:cNvGrpSpPr/>
            <p:nvPr/>
          </p:nvGrpSpPr>
          <p:grpSpPr>
            <a:xfrm>
              <a:off x="4168341" y="1120508"/>
              <a:ext cx="2150466" cy="436396"/>
              <a:chOff x="4231841" y="764908"/>
              <a:chExt cx="2150466" cy="436396"/>
            </a:xfrm>
          </p:grpSpPr>
          <p:grpSp>
            <p:nvGrpSpPr>
              <p:cNvPr id="101" name="Group 100"/>
              <p:cNvGrpSpPr/>
              <p:nvPr/>
            </p:nvGrpSpPr>
            <p:grpSpPr>
              <a:xfrm>
                <a:off x="4833979" y="764908"/>
                <a:ext cx="1548328" cy="436396"/>
                <a:chOff x="4566443" y="1190821"/>
                <a:chExt cx="1745868" cy="436396"/>
              </a:xfrm>
            </p:grpSpPr>
            <p:grpSp>
              <p:nvGrpSpPr>
                <p:cNvPr id="119" name="Group 118"/>
                <p:cNvGrpSpPr/>
                <p:nvPr/>
              </p:nvGrpSpPr>
              <p:grpSpPr>
                <a:xfrm>
                  <a:off x="4566443" y="1190821"/>
                  <a:ext cx="1582874" cy="436396"/>
                  <a:chOff x="4789712" y="1494915"/>
                  <a:chExt cx="1399450" cy="440196"/>
                </a:xfrm>
              </p:grpSpPr>
              <p:cxnSp>
                <p:nvCxnSpPr>
                  <p:cNvPr id="123" name="Straight Connector 122"/>
                  <p:cNvCxnSpPr/>
                  <p:nvPr/>
                </p:nvCxnSpPr>
                <p:spPr>
                  <a:xfrm>
                    <a:off x="4794068" y="1495325"/>
                    <a:ext cx="139509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4789712" y="1935111"/>
                    <a:ext cx="139944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4794067" y="1494915"/>
                    <a:ext cx="540776" cy="440195"/>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lumMod val="75000"/>
                          </a:schemeClr>
                        </a:solidFill>
                      </a:rPr>
                      <a:t> </a:t>
                    </a:r>
                    <a:r>
                      <a:rPr lang="en-US" sz="1400" b="1" dirty="0" smtClean="0">
                        <a:solidFill>
                          <a:schemeClr val="tx1"/>
                        </a:solidFill>
                      </a:rPr>
                      <a:t>D4</a:t>
                    </a:r>
                    <a:endParaRPr lang="en-US" sz="1400" b="1" dirty="0">
                      <a:solidFill>
                        <a:schemeClr val="tx1"/>
                      </a:solidFill>
                    </a:endParaRPr>
                  </a:p>
                </p:txBody>
              </p:sp>
            </p:grpSp>
            <p:sp>
              <p:nvSpPr>
                <p:cNvPr id="120" name="TextBox 119"/>
                <p:cNvSpPr txBox="1"/>
                <p:nvPr/>
              </p:nvSpPr>
              <p:spPr>
                <a:xfrm>
                  <a:off x="5167057" y="1283335"/>
                  <a:ext cx="1145254" cy="276999"/>
                </a:xfrm>
                <a:prstGeom prst="rect">
                  <a:avLst/>
                </a:prstGeom>
                <a:noFill/>
                <a:ln>
                  <a:noFill/>
                </a:ln>
              </p:spPr>
              <p:txBody>
                <a:bodyPr wrap="square" rtlCol="0">
                  <a:spAutoFit/>
                </a:bodyPr>
                <a:lstStyle/>
                <a:p>
                  <a:r>
                    <a:rPr lang="en-US" sz="1200" b="1" dirty="0" smtClean="0">
                      <a:solidFill>
                        <a:schemeClr val="bg2">
                          <a:lumMod val="75000"/>
                        </a:schemeClr>
                      </a:solidFill>
                    </a:rPr>
                    <a:t>Exam</a:t>
                  </a:r>
                  <a:endParaRPr lang="en-US" sz="1200" b="1" dirty="0">
                    <a:solidFill>
                      <a:schemeClr val="bg2">
                        <a:lumMod val="75000"/>
                      </a:schemeClr>
                    </a:solidFill>
                  </a:endParaRPr>
                </a:p>
              </p:txBody>
            </p:sp>
          </p:grpSp>
          <p:cxnSp>
            <p:nvCxnSpPr>
              <p:cNvPr id="129" name="Straight Arrow Connector 128"/>
              <p:cNvCxnSpPr/>
              <p:nvPr/>
            </p:nvCxnSpPr>
            <p:spPr>
              <a:xfrm>
                <a:off x="4231841" y="901337"/>
                <a:ext cx="59615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H="1">
                <a:off x="4311863" y="1089122"/>
                <a:ext cx="517075"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38" name="Straight Connector 137"/>
            <p:cNvCxnSpPr/>
            <p:nvPr/>
          </p:nvCxnSpPr>
          <p:spPr>
            <a:xfrm flipH="1">
              <a:off x="9648291" y="4959681"/>
              <a:ext cx="189336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flipV="1">
              <a:off x="11541651" y="3562483"/>
              <a:ext cx="0" cy="140255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9646543" y="4394094"/>
              <a:ext cx="1244743" cy="276999"/>
            </a:xfrm>
            <a:prstGeom prst="rect">
              <a:avLst/>
            </a:prstGeom>
            <a:noFill/>
            <a:ln>
              <a:noFill/>
            </a:ln>
          </p:spPr>
          <p:txBody>
            <a:bodyPr wrap="square" rtlCol="0">
              <a:spAutoFit/>
            </a:bodyPr>
            <a:lstStyle/>
            <a:p>
              <a:r>
                <a:rPr lang="en-US" sz="1200" b="1" dirty="0" smtClean="0">
                  <a:solidFill>
                    <a:schemeClr val="bg2">
                      <a:lumMod val="75000"/>
                    </a:schemeClr>
                  </a:solidFill>
                </a:rPr>
                <a:t>Result List</a:t>
              </a:r>
              <a:endParaRPr lang="en-US" sz="1600" b="1" dirty="0">
                <a:solidFill>
                  <a:schemeClr val="bg2">
                    <a:lumMod val="75000"/>
                  </a:schemeClr>
                </a:solidFill>
              </a:endParaRPr>
            </a:p>
          </p:txBody>
        </p:sp>
        <p:grpSp>
          <p:nvGrpSpPr>
            <p:cNvPr id="143" name="Group 142"/>
            <p:cNvGrpSpPr/>
            <p:nvPr/>
          </p:nvGrpSpPr>
          <p:grpSpPr>
            <a:xfrm>
              <a:off x="4007406" y="3775534"/>
              <a:ext cx="2365594" cy="436396"/>
              <a:chOff x="4108664" y="764908"/>
              <a:chExt cx="2365594" cy="436396"/>
            </a:xfrm>
          </p:grpSpPr>
          <p:grpSp>
            <p:nvGrpSpPr>
              <p:cNvPr id="148" name="Group 147"/>
              <p:cNvGrpSpPr/>
              <p:nvPr/>
            </p:nvGrpSpPr>
            <p:grpSpPr>
              <a:xfrm>
                <a:off x="4833977" y="764908"/>
                <a:ext cx="1640281" cy="436396"/>
                <a:chOff x="4566443" y="1190821"/>
                <a:chExt cx="1849553" cy="436396"/>
              </a:xfrm>
            </p:grpSpPr>
            <p:grpSp>
              <p:nvGrpSpPr>
                <p:cNvPr id="151" name="Group 150"/>
                <p:cNvGrpSpPr/>
                <p:nvPr/>
              </p:nvGrpSpPr>
              <p:grpSpPr>
                <a:xfrm>
                  <a:off x="4566443" y="1190821"/>
                  <a:ext cx="1788447" cy="436396"/>
                  <a:chOff x="4789712" y="1494915"/>
                  <a:chExt cx="1581201" cy="440196"/>
                </a:xfrm>
              </p:grpSpPr>
              <p:cxnSp>
                <p:nvCxnSpPr>
                  <p:cNvPr id="154" name="Straight Connector 153"/>
                  <p:cNvCxnSpPr/>
                  <p:nvPr/>
                </p:nvCxnSpPr>
                <p:spPr>
                  <a:xfrm>
                    <a:off x="4794068" y="1495325"/>
                    <a:ext cx="157684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4789712" y="1935111"/>
                    <a:ext cx="1581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4794067" y="1494915"/>
                    <a:ext cx="540776" cy="440195"/>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a:t>
                    </a:r>
                    <a:r>
                      <a:rPr lang="en-US" sz="1400" b="1" dirty="0" smtClean="0">
                        <a:solidFill>
                          <a:schemeClr val="tx1"/>
                        </a:solidFill>
                      </a:rPr>
                      <a:t>D6</a:t>
                    </a:r>
                    <a:endParaRPr lang="en-US" sz="1400" b="1" dirty="0">
                      <a:solidFill>
                        <a:schemeClr val="tx1"/>
                      </a:solidFill>
                    </a:endParaRPr>
                  </a:p>
                </p:txBody>
              </p:sp>
            </p:grpSp>
            <p:sp>
              <p:nvSpPr>
                <p:cNvPr id="153" name="TextBox 152"/>
                <p:cNvSpPr txBox="1"/>
                <p:nvPr/>
              </p:nvSpPr>
              <p:spPr>
                <a:xfrm>
                  <a:off x="5124095" y="1283335"/>
                  <a:ext cx="1291901" cy="276999"/>
                </a:xfrm>
                <a:prstGeom prst="rect">
                  <a:avLst/>
                </a:prstGeom>
                <a:noFill/>
                <a:ln>
                  <a:noFill/>
                </a:ln>
              </p:spPr>
              <p:txBody>
                <a:bodyPr wrap="square" rtlCol="0">
                  <a:spAutoFit/>
                </a:bodyPr>
                <a:lstStyle/>
                <a:p>
                  <a:r>
                    <a:rPr lang="en-US" sz="1200" b="1" dirty="0" smtClean="0">
                      <a:solidFill>
                        <a:schemeClr val="bg2">
                          <a:lumMod val="75000"/>
                        </a:schemeClr>
                      </a:solidFill>
                    </a:rPr>
                    <a:t>Notification</a:t>
                  </a:r>
                  <a:endParaRPr lang="en-US" sz="1200" b="1" dirty="0">
                    <a:solidFill>
                      <a:schemeClr val="bg2">
                        <a:lumMod val="75000"/>
                      </a:schemeClr>
                    </a:solidFill>
                  </a:endParaRPr>
                </a:p>
              </p:txBody>
            </p:sp>
          </p:grpSp>
          <p:cxnSp>
            <p:nvCxnSpPr>
              <p:cNvPr id="149" name="Straight Arrow Connector 148"/>
              <p:cNvCxnSpPr/>
              <p:nvPr/>
            </p:nvCxnSpPr>
            <p:spPr>
              <a:xfrm>
                <a:off x="4231841" y="901337"/>
                <a:ext cx="59615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flipH="1">
                <a:off x="4108664" y="1089122"/>
                <a:ext cx="729683"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655210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0986" y="228600"/>
            <a:ext cx="5893840" cy="2645912"/>
          </a:xfrm>
        </p:spPr>
        <p:txBody>
          <a:bodyPr/>
          <a:lstStyle/>
          <a:p>
            <a:pPr algn="ctr"/>
            <a:r>
              <a:rPr lang="en-US" dirty="0" smtClean="0"/>
              <a:t>ER-Diagram</a:t>
            </a:r>
            <a:endParaRPr lang="en-US" dirty="0"/>
          </a:p>
        </p:txBody>
      </p:sp>
    </p:spTree>
    <p:extLst>
      <p:ext uri="{BB962C8B-B14F-4D97-AF65-F5344CB8AC3E}">
        <p14:creationId xmlns:p14="http://schemas.microsoft.com/office/powerpoint/2010/main" val="5844867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TM03457503[[fn=Quotable]]</Template>
  <TotalTime>1219</TotalTime>
  <Words>796</Words>
  <Application>Microsoft Office PowerPoint</Application>
  <PresentationFormat>Widescreen</PresentationFormat>
  <Paragraphs>215</Paragraphs>
  <Slides>14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Rounded MT Bold</vt:lpstr>
      <vt:lpstr>Calibri</vt:lpstr>
      <vt:lpstr>Century Gothic</vt:lpstr>
      <vt:lpstr>Times New Roman</vt:lpstr>
      <vt:lpstr>Wingdings</vt:lpstr>
      <vt:lpstr>Wingdings 2</vt:lpstr>
      <vt:lpstr>Quotable</vt:lpstr>
      <vt:lpstr>AIxLab</vt:lpstr>
      <vt:lpstr>PROBLEM STATEMENT</vt:lpstr>
      <vt:lpstr>INTRODUCTION</vt:lpstr>
      <vt:lpstr>Objective</vt:lpstr>
      <vt:lpstr>Data Flow Diagram</vt:lpstr>
      <vt:lpstr>PowerPoint Presentation</vt:lpstr>
      <vt:lpstr>PowerPoint Presentation</vt:lpstr>
      <vt:lpstr>PowerPoint Presentation</vt:lpstr>
      <vt:lpstr>ER-Diagram</vt:lpstr>
      <vt:lpstr>PowerPoint Presentation</vt:lpstr>
      <vt:lpstr>Project Modules</vt:lpstr>
      <vt:lpstr>PowerPoint Presentation</vt:lpstr>
      <vt:lpstr>C</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Adnan</dc:creator>
  <cp:lastModifiedBy>himanshu srivastava</cp:lastModifiedBy>
  <cp:revision>158</cp:revision>
  <dcterms:created xsi:type="dcterms:W3CDTF">2017-02-28T14:29:50Z</dcterms:created>
  <dcterms:modified xsi:type="dcterms:W3CDTF">2018-03-11T10:19:50Z</dcterms:modified>
</cp:coreProperties>
</file>