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sldIdLst>
    <p:sldId id="258" r:id="rId2"/>
    <p:sldId id="269" r:id="rId3"/>
    <p:sldId id="259" r:id="rId4"/>
    <p:sldId id="264" r:id="rId5"/>
    <p:sldId id="265" r:id="rId6"/>
    <p:sldId id="257" r:id="rId7"/>
    <p:sldId id="261" r:id="rId8"/>
    <p:sldId id="262" r:id="rId9"/>
    <p:sldId id="263" r:id="rId10"/>
    <p:sldId id="267" r:id="rId11"/>
    <p:sldId id="260" r:id="rId12"/>
    <p:sldId id="271" r:id="rId13"/>
    <p:sldId id="272" r:id="rId14"/>
    <p:sldId id="273" r:id="rId15"/>
    <p:sldId id="274" r:id="rId16"/>
    <p:sldId id="275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49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4A30D-F1A0-43F3-B45A-645E3935E03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ACFC1-6F53-4620-9FD0-2C4F5F97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84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415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486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0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0EBC61-88F7-46DC-AA0E-0942305208F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4E7477-96E6-4D30-9163-E11E2F2A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1089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r>
              <a:rPr lang="en-US" i="1" dirty="0" smtClean="0"/>
              <a:t> </a:t>
            </a:r>
            <a:r>
              <a:rPr lang="en-US" sz="6600" i="1" dirty="0" smtClean="0"/>
              <a:t> </a:t>
            </a:r>
            <a:r>
              <a:rPr lang="en-US" sz="66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Project Presentation</a:t>
            </a:r>
            <a:endParaRPr lang="en-US" sz="66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370"/>
            <a:ext cx="10515600" cy="1358539"/>
          </a:xfrm>
        </p:spPr>
        <p:txBody>
          <a:bodyPr/>
          <a:lstStyle/>
          <a:p>
            <a:pPr marL="0" indent="0">
              <a:buNone/>
            </a:pPr>
            <a:r>
              <a:rPr lang="en-US" sz="6600" b="1" dirty="0" smtClean="0"/>
              <a:t>                   </a:t>
            </a:r>
            <a:r>
              <a:rPr lang="en-US" sz="6000" b="1" dirty="0" smtClean="0">
                <a:latin typeface="Castellar" panose="020A0402060406010301" pitchFamily="18" charset="0"/>
              </a:rPr>
              <a:t>Paper Boy</a:t>
            </a:r>
            <a:endParaRPr lang="en-US" sz="6000" b="1" dirty="0">
              <a:latin typeface="Castellar" panose="020A040206040601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2240" y="3978591"/>
            <a:ext cx="536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Presented By: - Palak </a:t>
            </a:r>
            <a:r>
              <a:rPr lang="en-US" sz="2800" b="1" dirty="0"/>
              <a:t>S</a:t>
            </a:r>
            <a:r>
              <a:rPr lang="en-US" sz="2800" b="1" dirty="0" smtClean="0"/>
              <a:t>rivastava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97189" y="4504828"/>
            <a:ext cx="429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400" b="1" dirty="0" smtClean="0"/>
              <a:t>BCA – 6  Semester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06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875210"/>
            <a:ext cx="9653451" cy="41278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sz="6000" b="1" i="1" u="sng" dirty="0" smtClean="0">
                <a:latin typeface="Algerian" panose="04020705040A02060702" pitchFamily="82" charset="0"/>
              </a:rPr>
              <a:t> Entity Relationship Diagram</a:t>
            </a:r>
            <a:endParaRPr lang="en-US" sz="6000" b="1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779" y="1900646"/>
            <a:ext cx="16981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3"/>
            <a:endCxn id="7" idx="1"/>
          </p:cNvCxnSpPr>
          <p:nvPr/>
        </p:nvCxnSpPr>
        <p:spPr>
          <a:xfrm>
            <a:off x="3833949" y="2083526"/>
            <a:ext cx="937712" cy="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4771661" y="1694495"/>
            <a:ext cx="1737360" cy="7874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3"/>
            <a:endCxn id="12" idx="1"/>
          </p:cNvCxnSpPr>
          <p:nvPr/>
        </p:nvCxnSpPr>
        <p:spPr>
          <a:xfrm flipV="1">
            <a:off x="6509021" y="2083526"/>
            <a:ext cx="649424" cy="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58445" y="1900646"/>
            <a:ext cx="16981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rofile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2096589" y="3378928"/>
            <a:ext cx="1737360" cy="8098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36" name="Straight Connector 35"/>
          <p:cNvCxnSpPr>
            <a:stCxn id="2" idx="2"/>
            <a:endCxn id="31" idx="0"/>
          </p:cNvCxnSpPr>
          <p:nvPr/>
        </p:nvCxnSpPr>
        <p:spPr>
          <a:xfrm flipH="1">
            <a:off x="2965269" y="2266406"/>
            <a:ext cx="19595" cy="1112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8" idx="4"/>
            <a:endCxn id="12" idx="0"/>
          </p:cNvCxnSpPr>
          <p:nvPr/>
        </p:nvCxnSpPr>
        <p:spPr>
          <a:xfrm>
            <a:off x="7631970" y="1074828"/>
            <a:ext cx="375560" cy="825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158445" y="748257"/>
            <a:ext cx="947050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U_id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35779" y="5118467"/>
            <a:ext cx="16981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cxnSp>
        <p:nvCxnSpPr>
          <p:cNvPr id="61" name="Straight Connector 60"/>
          <p:cNvCxnSpPr>
            <a:stCxn id="31" idx="2"/>
            <a:endCxn id="59" idx="0"/>
          </p:cNvCxnSpPr>
          <p:nvPr/>
        </p:nvCxnSpPr>
        <p:spPr>
          <a:xfrm>
            <a:off x="2965269" y="4188825"/>
            <a:ext cx="19595" cy="929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4920343" y="4918964"/>
            <a:ext cx="1737360" cy="8098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Up</a:t>
            </a:r>
            <a:endParaRPr lang="en-US" dirty="0"/>
          </a:p>
        </p:txBody>
      </p:sp>
      <p:cxnSp>
        <p:nvCxnSpPr>
          <p:cNvPr id="65" name="Straight Connector 64"/>
          <p:cNvCxnSpPr>
            <a:endCxn id="64" idx="1"/>
          </p:cNvCxnSpPr>
          <p:nvPr/>
        </p:nvCxnSpPr>
        <p:spPr>
          <a:xfrm flipV="1">
            <a:off x="3833949" y="5323913"/>
            <a:ext cx="1086394" cy="22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284716" y="5168753"/>
            <a:ext cx="16981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9" name="Straight Connector 68"/>
          <p:cNvCxnSpPr>
            <a:endCxn id="68" idx="1"/>
          </p:cNvCxnSpPr>
          <p:nvPr/>
        </p:nvCxnSpPr>
        <p:spPr>
          <a:xfrm>
            <a:off x="6648992" y="5345102"/>
            <a:ext cx="635724" cy="6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 flipH="1">
            <a:off x="8007530" y="1293221"/>
            <a:ext cx="574767" cy="6074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05495" y="960116"/>
            <a:ext cx="1132119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22" name="Straight Connector 21"/>
          <p:cNvCxnSpPr>
            <a:endCxn id="12" idx="0"/>
          </p:cNvCxnSpPr>
          <p:nvPr/>
        </p:nvCxnSpPr>
        <p:spPr>
          <a:xfrm flipH="1">
            <a:off x="8007530" y="1672046"/>
            <a:ext cx="849086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540923" y="1371599"/>
            <a:ext cx="1556666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62693" y="1185044"/>
            <a:ext cx="1132119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8" name="Straight Connector 27"/>
          <p:cNvCxnSpPr>
            <a:stCxn id="27" idx="4"/>
            <a:endCxn id="12" idx="0"/>
          </p:cNvCxnSpPr>
          <p:nvPr/>
        </p:nvCxnSpPr>
        <p:spPr>
          <a:xfrm>
            <a:off x="6928753" y="1511615"/>
            <a:ext cx="1078777" cy="389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7" idx="4"/>
          </p:cNvCxnSpPr>
          <p:nvPr/>
        </p:nvCxnSpPr>
        <p:spPr>
          <a:xfrm flipV="1">
            <a:off x="2984864" y="4653645"/>
            <a:ext cx="694505" cy="471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9" y="4327074"/>
            <a:ext cx="1132119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C_id</a:t>
            </a:r>
            <a:endParaRPr lang="en-US" dirty="0"/>
          </a:p>
        </p:txBody>
      </p:sp>
      <p:cxnSp>
        <p:nvCxnSpPr>
          <p:cNvPr id="41" name="Straight Connector 40"/>
          <p:cNvCxnSpPr>
            <a:stCxn id="59" idx="0"/>
          </p:cNvCxnSpPr>
          <p:nvPr/>
        </p:nvCxnSpPr>
        <p:spPr>
          <a:xfrm flipH="1" flipV="1">
            <a:off x="2202181" y="4649292"/>
            <a:ext cx="782683" cy="469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662247" y="4327073"/>
            <a:ext cx="1132119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88748" y="18418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922531" y="1821469"/>
            <a:ext cx="29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922613" y="5016136"/>
            <a:ext cx="14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8703" y="5016136"/>
            <a:ext cx="2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07530" y="4173587"/>
            <a:ext cx="2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18" name="Straight Connector 17"/>
          <p:cNvCxnSpPr>
            <a:stCxn id="47" idx="2"/>
          </p:cNvCxnSpPr>
          <p:nvPr/>
        </p:nvCxnSpPr>
        <p:spPr>
          <a:xfrm>
            <a:off x="8024309" y="4226349"/>
            <a:ext cx="0" cy="9559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7155629" y="3416452"/>
            <a:ext cx="1737360" cy="8098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Up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20343" y="3600996"/>
            <a:ext cx="16981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RSS feed</a:t>
            </a:r>
            <a:endParaRPr lang="en-US" dirty="0"/>
          </a:p>
        </p:txBody>
      </p:sp>
      <p:cxnSp>
        <p:nvCxnSpPr>
          <p:cNvPr id="53" name="Straight Connector 52"/>
          <p:cNvCxnSpPr>
            <a:endCxn id="47" idx="1"/>
          </p:cNvCxnSpPr>
          <p:nvPr/>
        </p:nvCxnSpPr>
        <p:spPr>
          <a:xfrm>
            <a:off x="6635292" y="3821401"/>
            <a:ext cx="5203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3"/>
            <a:endCxn id="50" idx="1"/>
          </p:cNvCxnSpPr>
          <p:nvPr/>
        </p:nvCxnSpPr>
        <p:spPr>
          <a:xfrm flipV="1">
            <a:off x="3833949" y="3783876"/>
            <a:ext cx="1086394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366132" y="4779719"/>
            <a:ext cx="627939" cy="401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660186" y="4459154"/>
            <a:ext cx="1132119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007530" y="4738561"/>
            <a:ext cx="574767" cy="43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202381" y="4463800"/>
            <a:ext cx="1132119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_id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95349" y="2293763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54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76103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</a:rPr>
              <a:t>Project Modules</a:t>
            </a:r>
            <a:endParaRPr lang="en-US" sz="60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2675"/>
            <a:ext cx="10018713" cy="5773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Profile Management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:- User can create their profile in this modules.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Search System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:-  User passes the search Query and provided by the category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Category Management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:- Admin manages the category in this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RSS feed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:- In this module Admin pass the update Query and user is provided by the RSS news Feed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Notification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:-  Any update or message show in this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Review &amp; Rating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:-  The user send feedback and rating in this module.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2070"/>
            <a:ext cx="10018713" cy="1097280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</a:rPr>
              <a:t>Home Page</a:t>
            </a:r>
            <a:endParaRPr lang="en-US" sz="60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70612"/>
            <a:ext cx="4558938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2170612"/>
            <a:ext cx="46058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2881"/>
            <a:ext cx="10018713" cy="1227908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</a:rPr>
              <a:t>Sign In /sign  up form</a:t>
            </a:r>
            <a:endParaRPr lang="en-US" sz="60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857102"/>
            <a:ext cx="4158843" cy="31242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75" y="1857102"/>
            <a:ext cx="3967023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5132"/>
            <a:ext cx="10018713" cy="1423851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</a:rPr>
              <a:t>Category Page</a:t>
            </a:r>
            <a:endParaRPr lang="en-US" sz="60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46" y="2667000"/>
            <a:ext cx="5556845" cy="3124200"/>
          </a:xfrm>
        </p:spPr>
      </p:pic>
    </p:spTree>
    <p:extLst>
      <p:ext uri="{BB962C8B-B14F-4D97-AF65-F5344CB8AC3E}">
        <p14:creationId xmlns:p14="http://schemas.microsoft.com/office/powerpoint/2010/main" val="18654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09007"/>
            <a:ext cx="10018713" cy="1097279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</a:rPr>
              <a:t>News Page</a:t>
            </a:r>
            <a:endParaRPr lang="en-US" sz="60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1306287"/>
            <a:ext cx="4237220" cy="257991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4" y="1306286"/>
            <a:ext cx="4256571" cy="2579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36" y="4109532"/>
            <a:ext cx="7059706" cy="25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8243"/>
          </a:xfrm>
        </p:spPr>
        <p:txBody>
          <a:bodyPr>
            <a:no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Conclusion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4743"/>
            <a:ext cx="10058400" cy="3944983"/>
          </a:xfrm>
        </p:spPr>
        <p:txBody>
          <a:bodyPr>
            <a:noAutofit/>
          </a:bodyPr>
          <a:lstStyle/>
          <a:p>
            <a:pPr marL="51435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project Paper Boy will provide flexibility to the users as they can access the desired news whenever they want.  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Limitation of the place and medium .</a:t>
            </a:r>
          </a:p>
          <a:p>
            <a:pPr marL="51435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News are available  in various Category such as :- Entertainment , Business, sports , health etc.</a:t>
            </a:r>
          </a:p>
          <a:p>
            <a:pPr marL="51435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the different category news are available of the three different newspaper :- Times of India , Hindustan times , Indian Express.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87384"/>
            <a:ext cx="10018713" cy="3722914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13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</a:t>
            </a:r>
            <a:r>
              <a:rPr lang="en-US" sz="3600" dirty="0" smtClean="0"/>
              <a:t> </a:t>
            </a:r>
            <a:r>
              <a:rPr lang="en-US" sz="4000" dirty="0" smtClean="0">
                <a:latin typeface="Bahnschrift" panose="020B0502040204020203" pitchFamily="34" charset="0"/>
              </a:rPr>
              <a:t>For your Patience…</a:t>
            </a:r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5761"/>
            <a:ext cx="10018713" cy="1319348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60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Problem Statement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9612"/>
            <a:ext cx="10311450" cy="3879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When  the students and professionals wants to get the daily updated news regarding various fields like : -Entertainment , Politics , Education , Sports 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Reading newspaper is</a:t>
            </a:r>
            <a:r>
              <a:rPr lang="en-US" b="1" dirty="0" smtClean="0">
                <a:latin typeface="Cambria" panose="02040503050406030204" pitchFamily="18" charset="0"/>
              </a:rPr>
              <a:t> Time Consuming</a:t>
            </a:r>
            <a:r>
              <a:rPr lang="en-US" dirty="0" smtClean="0">
                <a:latin typeface="Cambria" panose="02040503050406030204" pitchFamily="18" charset="0"/>
              </a:rPr>
              <a:t> process and also </a:t>
            </a:r>
            <a:r>
              <a:rPr lang="en-US" b="1" dirty="0" smtClean="0">
                <a:latin typeface="Cambria" panose="02040503050406030204" pitchFamily="18" charset="0"/>
              </a:rPr>
              <a:t>Costly</a:t>
            </a:r>
            <a:r>
              <a:rPr lang="en-US" dirty="0" smtClean="0">
                <a:latin typeface="Cambria" panose="02040503050406030204" pitchFamily="18" charset="0"/>
              </a:rPr>
              <a:t> , they uses Internet to get the updated news.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But with this the problem is that , they need to visit hundreds of websites  or pages.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 User can not fully Satisfied with the news and can not get fully knowledge about the respective fields.</a:t>
            </a:r>
          </a:p>
        </p:txBody>
      </p:sp>
    </p:spTree>
    <p:extLst>
      <p:ext uri="{BB962C8B-B14F-4D97-AF65-F5344CB8AC3E}">
        <p14:creationId xmlns:p14="http://schemas.microsoft.com/office/powerpoint/2010/main" val="18737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06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sz="60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96934"/>
            <a:ext cx="10018713" cy="3804064"/>
          </a:xfrm>
        </p:spPr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endParaRPr lang="en-IN" b="1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00" b="1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Boy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word that comes from RSS Feed Technology</a:t>
            </a:r>
            <a:r>
              <a:rPr lang="en-IN" sz="2600" b="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RSS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(Rich Site Summary) is a 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News web feed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Online Paper Boy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system allows customers to read up to date news related to 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many fields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Entertainment , National , International , Business , Bollywood , Politics , Sports ,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Education 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etc. , without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any payment .</a:t>
            </a:r>
            <a:endParaRPr lang="en-IN" sz="2600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can also contact us to give suggestions and can also give 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 feedback </a:t>
            </a:r>
            <a:r>
              <a:rPr lang="en-IN" sz="2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related to our site</a:t>
            </a:r>
            <a:r>
              <a:rPr lang="en-IN" sz="26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RSS feeds also benefit users who want to receive timely updates from favorite websites or to aggregate data from many news sites</a:t>
            </a:r>
            <a:r>
              <a:rPr lang="en-US" sz="26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2928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Objective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19350"/>
            <a:ext cx="10058400" cy="4245428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objective 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Paper Boy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to provide 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type of instant and important news related to business world, world sports, national, education etc.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Those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don’t have time to read newspaper and always linked with internet can get more informative.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 about local region, town, city, state, national, and inter-national. End user </a:t>
            </a: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upload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 from anywhere at any time at any time through web, mobile, tablets, etc. with registered their login&amp; password.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Professionally </a:t>
            </a:r>
            <a:r>
              <a:rPr lang="en-US" sz="2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publish online news publication. Corporate press releases, or manage other content without technical expertise.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2625635"/>
            <a:ext cx="10959737" cy="548640"/>
          </a:xfrm>
        </p:spPr>
        <p:txBody>
          <a:bodyPr>
            <a:noAutofit/>
          </a:bodyPr>
          <a:lstStyle/>
          <a:p>
            <a:r>
              <a:rPr lang="en-US" sz="6000" dirty="0" smtClean="0"/>
              <a:t>              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b="1" i="1" u="sng" dirty="0" smtClean="0">
                <a:latin typeface="Algerian" panose="04020705040A02060702" pitchFamily="82" charset="0"/>
              </a:rPr>
              <a:t>Data Flow Diagram</a:t>
            </a:r>
            <a:endParaRPr lang="en-US" sz="6000" b="1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11634" y="2625635"/>
            <a:ext cx="1580606" cy="15936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1634" y="3237803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Paper Boy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92777" y="1828800"/>
            <a:ext cx="1645921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013374" y="4312062"/>
            <a:ext cx="1645920" cy="3788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Admin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1581430" y="776580"/>
            <a:ext cx="4429531" cy="1920708"/>
          </a:xfrm>
          <a:prstGeom prst="bentConnector3">
            <a:avLst>
              <a:gd name="adj1" fmla="val 99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9155" y="474216"/>
            <a:ext cx="153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Profile Details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109652" y="1313711"/>
            <a:ext cx="3324497" cy="10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86900" y="1310798"/>
            <a:ext cx="16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Paper Category </a:t>
            </a:r>
            <a:r>
              <a:rPr lang="en-US" sz="1400" dirty="0" smtClean="0"/>
              <a:t>List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387237" y="1576376"/>
            <a:ext cx="27693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83635" y="1064655"/>
            <a:ext cx="134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Search Query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965268" y="1811506"/>
            <a:ext cx="194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11634" y="1811506"/>
            <a:ext cx="0" cy="1543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638698" y="1811506"/>
            <a:ext cx="326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52204" y="1530436"/>
            <a:ext cx="167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RSS Base </a:t>
            </a:r>
            <a:r>
              <a:rPr lang="en-US" sz="1400" dirty="0" smtClean="0"/>
              <a:t>Newspaper</a:t>
            </a:r>
            <a:endParaRPr lang="en-US" sz="1400" dirty="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2109652" y="3801291"/>
            <a:ext cx="2828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109652" y="2207623"/>
            <a:ext cx="0" cy="1613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2812" y="3541290"/>
            <a:ext cx="167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Notification </a:t>
            </a:r>
            <a:r>
              <a:rPr lang="en-US" sz="1400" dirty="0" smtClean="0"/>
              <a:t>Message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914646" y="3820883"/>
            <a:ext cx="167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Review Details</a:t>
            </a:r>
            <a:endParaRPr lang="en-US" sz="1400" dirty="0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10162900" y="1307460"/>
            <a:ext cx="39187" cy="300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26924" y="1299377"/>
            <a:ext cx="3775163" cy="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6387737" y="1299377"/>
            <a:ext cx="26126" cy="1714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354389" y="1003124"/>
            <a:ext cx="222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Login Credentials</a:t>
            </a:r>
            <a:endParaRPr lang="en-US" sz="1600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616337" y="1576376"/>
            <a:ext cx="0" cy="166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492240" y="3237803"/>
            <a:ext cx="12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616337" y="1576376"/>
            <a:ext cx="3344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9914707" y="1568366"/>
            <a:ext cx="26123" cy="2768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360918" y="1307460"/>
            <a:ext cx="259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Success / Error Message</a:t>
            </a:r>
            <a:endParaRPr lang="en-US" sz="1600" dirty="0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6871063" y="1815806"/>
            <a:ext cx="2795451" cy="9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71063" y="1811506"/>
            <a:ext cx="0" cy="1857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9666514" y="1838055"/>
            <a:ext cx="0" cy="2489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514410" y="1565115"/>
            <a:ext cx="2446017" cy="30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Readers List</a:t>
            </a:r>
            <a:endParaRPr lang="en-US" sz="160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7151914" y="2065448"/>
            <a:ext cx="224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418320" y="2065448"/>
            <a:ext cx="0" cy="2246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151914" y="2065448"/>
            <a:ext cx="0" cy="1844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6367425" y="3917541"/>
            <a:ext cx="777955" cy="17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7654835" y="1820039"/>
            <a:ext cx="2449286" cy="31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RSS Field</a:t>
            </a:r>
            <a:endParaRPr lang="en-US" sz="1600" dirty="0"/>
          </a:p>
        </p:txBody>
      </p:sp>
      <p:cxnSp>
        <p:nvCxnSpPr>
          <p:cNvPr id="270" name="Straight Connector 269"/>
          <p:cNvCxnSpPr/>
          <p:nvPr/>
        </p:nvCxnSpPr>
        <p:spPr>
          <a:xfrm>
            <a:off x="5930537" y="4885233"/>
            <a:ext cx="34877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405257" y="4690885"/>
            <a:ext cx="0" cy="194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5943600" y="4219303"/>
            <a:ext cx="0" cy="6659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047411" y="4627404"/>
            <a:ext cx="21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Notification Message</a:t>
            </a:r>
            <a:endParaRPr lang="en-US" sz="1600" dirty="0"/>
          </a:p>
        </p:txBody>
      </p:sp>
      <p:sp>
        <p:nvSpPr>
          <p:cNvPr id="282" name="TextBox 281"/>
          <p:cNvSpPr txBox="1"/>
          <p:nvPr/>
        </p:nvSpPr>
        <p:spPr>
          <a:xfrm>
            <a:off x="7047411" y="4892536"/>
            <a:ext cx="2344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Review List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999306" y="1838055"/>
            <a:ext cx="1645921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1009102" y="1835458"/>
            <a:ext cx="1645921" cy="3788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0776857" y="261256"/>
            <a:ext cx="1415143" cy="10575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2" idx="4"/>
            <a:endCxn id="5" idx="2"/>
          </p:cNvCxnSpPr>
          <p:nvPr/>
        </p:nvCxnSpPr>
        <p:spPr>
          <a:xfrm rot="16200000" flipH="1">
            <a:off x="7533344" y="2387895"/>
            <a:ext cx="471582" cy="4134397"/>
          </a:xfrm>
          <a:prstGeom prst="bentConnector3">
            <a:avLst>
              <a:gd name="adj1" fmla="val 20110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0" idx="2"/>
          </p:cNvCxnSpPr>
          <p:nvPr/>
        </p:nvCxnSpPr>
        <p:spPr>
          <a:xfrm flipH="1">
            <a:off x="1832062" y="2214281"/>
            <a:ext cx="1" cy="1861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062" y="4075611"/>
            <a:ext cx="334082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34149" y="1318832"/>
            <a:ext cx="0" cy="135886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09652" y="1318832"/>
            <a:ext cx="0" cy="5166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87237" y="1576376"/>
            <a:ext cx="0" cy="2965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9624" y="1588942"/>
            <a:ext cx="0" cy="12506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92240" y="3668629"/>
            <a:ext cx="37882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32062" y="1017122"/>
            <a:ext cx="3869874" cy="86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01936" y="1029882"/>
            <a:ext cx="0" cy="15803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60" idx="0"/>
          </p:cNvCxnSpPr>
          <p:nvPr/>
        </p:nvCxnSpPr>
        <p:spPr>
          <a:xfrm>
            <a:off x="1832063" y="1031966"/>
            <a:ext cx="0" cy="80349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566933" y="776580"/>
            <a:ext cx="14497" cy="10522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02419" y="755580"/>
            <a:ext cx="2183554" cy="31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 / error Message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40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6685" y="1009412"/>
            <a:ext cx="1685109" cy="1685109"/>
            <a:chOff x="1580606" y="1162594"/>
            <a:chExt cx="1685109" cy="1685109"/>
          </a:xfrm>
          <a:solidFill>
            <a:schemeClr val="accent1"/>
          </a:solidFill>
        </p:grpSpPr>
        <p:sp>
          <p:nvSpPr>
            <p:cNvPr id="3" name="Oval 2"/>
            <p:cNvSpPr/>
            <p:nvPr/>
          </p:nvSpPr>
          <p:spPr>
            <a:xfrm>
              <a:off x="1580606" y="1162594"/>
              <a:ext cx="1685109" cy="1685109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206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Search System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685925" y="2442754"/>
              <a:ext cx="1462224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 rot="10800000" flipH="1" flipV="1">
            <a:off x="1756953" y="1587443"/>
            <a:ext cx="1678578" cy="5290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User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H="1" flipV="1">
            <a:off x="10347958" y="2615361"/>
            <a:ext cx="1678578" cy="5290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Admin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lbow Connector 7"/>
          <p:cNvCxnSpPr>
            <a:endCxn id="3" idx="0"/>
          </p:cNvCxnSpPr>
          <p:nvPr/>
        </p:nvCxnSpPr>
        <p:spPr>
          <a:xfrm flipV="1">
            <a:off x="2259874" y="1009412"/>
            <a:ext cx="3089366" cy="578031"/>
          </a:xfrm>
          <a:prstGeom prst="bentConnector4">
            <a:avLst>
              <a:gd name="adj1" fmla="val 847"/>
              <a:gd name="adj2" fmla="val 223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24397" y="0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          Search Query 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2528477" y="512854"/>
            <a:ext cx="2577578" cy="1074588"/>
          </a:xfrm>
          <a:prstGeom prst="bentConnector3">
            <a:avLst>
              <a:gd name="adj1" fmla="val 996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94516" y="509428"/>
            <a:ext cx="0" cy="5546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2207" y="219658"/>
            <a:ext cx="176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Category List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191794" y="2037642"/>
            <a:ext cx="267788" cy="20772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074229" y="2280473"/>
            <a:ext cx="364343" cy="1926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54485" y="477100"/>
            <a:ext cx="1685109" cy="1685109"/>
            <a:chOff x="1580606" y="1162594"/>
            <a:chExt cx="1685109" cy="1685109"/>
          </a:xfrm>
          <a:solidFill>
            <a:schemeClr val="accent1"/>
          </a:solidFill>
        </p:grpSpPr>
        <p:sp>
          <p:nvSpPr>
            <p:cNvPr id="23" name="Oval 22"/>
            <p:cNvSpPr/>
            <p:nvPr/>
          </p:nvSpPr>
          <p:spPr>
            <a:xfrm>
              <a:off x="1580606" y="1162594"/>
              <a:ext cx="1685109" cy="1685109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Category </a:t>
              </a:r>
              <a:r>
                <a:rPr lang="en-US" b="1" dirty="0" err="1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Mngmnt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685925" y="2442754"/>
              <a:ext cx="1462224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/>
          <p:cNvCxnSpPr>
            <a:endCxn id="23" idx="7"/>
          </p:cNvCxnSpPr>
          <p:nvPr/>
        </p:nvCxnSpPr>
        <p:spPr>
          <a:xfrm rot="10800000">
            <a:off x="9592816" y="723878"/>
            <a:ext cx="2111504" cy="1891482"/>
          </a:xfrm>
          <a:prstGeom prst="bentConnector4">
            <a:avLst>
              <a:gd name="adj1" fmla="val 1469"/>
              <a:gd name="adj2" fmla="val 1003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91797" y="392520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    New Category Details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endCxn id="23" idx="2"/>
          </p:cNvCxnSpPr>
          <p:nvPr/>
        </p:nvCxnSpPr>
        <p:spPr>
          <a:xfrm rot="5400000" flipH="1" flipV="1">
            <a:off x="7519151" y="1455339"/>
            <a:ext cx="771017" cy="4996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7766566" y="1725536"/>
            <a:ext cx="526012" cy="249826"/>
          </a:xfrm>
          <a:prstGeom prst="bentConnector3">
            <a:avLst>
              <a:gd name="adj1" fmla="val 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407922" y="2823067"/>
            <a:ext cx="1685109" cy="1685109"/>
            <a:chOff x="1580606" y="1162594"/>
            <a:chExt cx="1685109" cy="1685109"/>
          </a:xfrm>
          <a:solidFill>
            <a:schemeClr val="accent1"/>
          </a:solidFill>
        </p:grpSpPr>
        <p:sp>
          <p:nvSpPr>
            <p:cNvPr id="31" name="Oval 30"/>
            <p:cNvSpPr/>
            <p:nvPr/>
          </p:nvSpPr>
          <p:spPr>
            <a:xfrm>
              <a:off x="1580606" y="1162594"/>
              <a:ext cx="1685109" cy="1685109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RSS Feed </a:t>
              </a:r>
              <a:r>
                <a:rPr lang="en-US" b="1" dirty="0" err="1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Mngmnt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685925" y="2442754"/>
              <a:ext cx="1462224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Elbow Connector 33"/>
          <p:cNvCxnSpPr>
            <a:endCxn id="7" idx="0"/>
          </p:cNvCxnSpPr>
          <p:nvPr/>
        </p:nvCxnSpPr>
        <p:spPr>
          <a:xfrm rot="16200000" flipH="1">
            <a:off x="9664702" y="1092815"/>
            <a:ext cx="1670549" cy="1374541"/>
          </a:xfrm>
          <a:prstGeom prst="bentConnector3">
            <a:avLst>
              <a:gd name="adj1" fmla="val -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75698" y="629783"/>
            <a:ext cx="162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Category List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36" name="Elbow Connector 35"/>
          <p:cNvCxnSpPr>
            <a:stCxn id="7" idx="1"/>
            <a:endCxn id="31" idx="6"/>
          </p:cNvCxnSpPr>
          <p:nvPr/>
        </p:nvCxnSpPr>
        <p:spPr>
          <a:xfrm rot="10800000" flipV="1">
            <a:off x="8093032" y="2879884"/>
            <a:ext cx="2254927" cy="7857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51602" y="3362108"/>
            <a:ext cx="138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RSS Feed Info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7349969" y="2641421"/>
            <a:ext cx="482150" cy="219020"/>
          </a:xfrm>
          <a:prstGeom prst="bentConnector3">
            <a:avLst>
              <a:gd name="adj1" fmla="val 33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V="1">
            <a:off x="7133654" y="2633025"/>
            <a:ext cx="370029" cy="12368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2"/>
          </p:cNvCxnSpPr>
          <p:nvPr/>
        </p:nvCxnSpPr>
        <p:spPr>
          <a:xfrm rot="10800000">
            <a:off x="2491006" y="2091798"/>
            <a:ext cx="3916917" cy="1573824"/>
          </a:xfrm>
          <a:prstGeom prst="bentConnector3">
            <a:avLst>
              <a:gd name="adj1" fmla="val 1000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13908" y="3396835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RSS News Feed List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 flipV="1">
            <a:off x="8019765" y="3005170"/>
            <a:ext cx="2367633" cy="965399"/>
          </a:xfrm>
          <a:prstGeom prst="bentConnector3">
            <a:avLst>
              <a:gd name="adj1" fmla="val 64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12656" y="3721570"/>
            <a:ext cx="16450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Update Query</a:t>
            </a:r>
            <a:endParaRPr lang="en-US" sz="1600" dirty="0">
              <a:latin typeface="Calibri" panose="020F050202020403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77935" y="4131755"/>
            <a:ext cx="1685109" cy="1685109"/>
            <a:chOff x="1580606" y="1162594"/>
            <a:chExt cx="1685109" cy="1685109"/>
          </a:xfrm>
          <a:solidFill>
            <a:schemeClr val="accent1"/>
          </a:solidFill>
        </p:grpSpPr>
        <p:sp>
          <p:nvSpPr>
            <p:cNvPr id="45" name="Oval 44"/>
            <p:cNvSpPr/>
            <p:nvPr/>
          </p:nvSpPr>
          <p:spPr>
            <a:xfrm>
              <a:off x="1580606" y="1162594"/>
              <a:ext cx="1685109" cy="1685109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User profile System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85925" y="2442754"/>
              <a:ext cx="1462224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endCxn id="45" idx="2"/>
          </p:cNvCxnSpPr>
          <p:nvPr/>
        </p:nvCxnSpPr>
        <p:spPr>
          <a:xfrm rot="16200000" flipH="1">
            <a:off x="1812854" y="2609228"/>
            <a:ext cx="2812101" cy="1918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6966" y="4675185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Profile Details</a:t>
            </a:r>
            <a:endParaRPr lang="en-US" sz="1600" dirty="0">
              <a:latin typeface="Calibri" panose="020F050202020403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438572" y="2149071"/>
            <a:ext cx="1685109" cy="383678"/>
            <a:chOff x="5695406" y="2357537"/>
            <a:chExt cx="1685109" cy="387531"/>
          </a:xfrm>
        </p:grpSpPr>
        <p:grpSp>
          <p:nvGrpSpPr>
            <p:cNvPr id="51" name="Group 50"/>
            <p:cNvGrpSpPr/>
            <p:nvPr/>
          </p:nvGrpSpPr>
          <p:grpSpPr>
            <a:xfrm>
              <a:off x="5695406" y="2357537"/>
              <a:ext cx="1685109" cy="387531"/>
              <a:chOff x="5695406" y="2357537"/>
              <a:chExt cx="1685109" cy="387531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695406" y="2357537"/>
                <a:ext cx="16851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695406" y="2745068"/>
                <a:ext cx="16851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5695406" y="2357537"/>
                <a:ext cx="519245" cy="3875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695406" y="2375186"/>
              <a:ext cx="519245" cy="369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panose="02040503050406030204" pitchFamily="18" charset="0"/>
                </a:rPr>
                <a:t>D2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57" name="Elbow Connector 56"/>
          <p:cNvCxnSpPr>
            <a:stCxn id="45" idx="6"/>
          </p:cNvCxnSpPr>
          <p:nvPr/>
        </p:nvCxnSpPr>
        <p:spPr>
          <a:xfrm>
            <a:off x="5863044" y="4974310"/>
            <a:ext cx="390717" cy="2232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>
            <a:off x="5786847" y="5210404"/>
            <a:ext cx="466914" cy="3202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1430621" y="2583082"/>
            <a:ext cx="3317228" cy="2470958"/>
          </a:xfrm>
          <a:prstGeom prst="bentConnector3">
            <a:avLst>
              <a:gd name="adj1" fmla="val 99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13786" y="5140992"/>
            <a:ext cx="211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Update Query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6200000" flipV="1">
            <a:off x="1558451" y="2599318"/>
            <a:ext cx="3131834" cy="2132610"/>
          </a:xfrm>
          <a:prstGeom prst="bentConnector3">
            <a:avLst>
              <a:gd name="adj1" fmla="val 3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22514" y="4887918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  </a:t>
            </a:r>
            <a:r>
              <a:rPr lang="en-US" sz="1600" dirty="0" smtClean="0">
                <a:latin typeface="Calibri" panose="020F0502020204030204" pitchFamily="34" charset="0"/>
              </a:rPr>
              <a:t>Success/Error List</a:t>
            </a:r>
            <a:endParaRPr lang="en-US" sz="1600" dirty="0">
              <a:latin typeface="Calibri" panose="020F050202020403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637910" y="4520129"/>
            <a:ext cx="1685109" cy="1685109"/>
            <a:chOff x="1580606" y="1162594"/>
            <a:chExt cx="1685109" cy="1685109"/>
          </a:xfrm>
        </p:grpSpPr>
        <p:sp>
          <p:nvSpPr>
            <p:cNvPr id="64" name="Oval 63"/>
            <p:cNvSpPr/>
            <p:nvPr/>
          </p:nvSpPr>
          <p:spPr>
            <a:xfrm>
              <a:off x="1580606" y="1162594"/>
              <a:ext cx="1685109" cy="168510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Notification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System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685925" y="2442754"/>
              <a:ext cx="146222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9516845" y="3951917"/>
            <a:ext cx="2570509" cy="1090470"/>
          </a:xfrm>
          <a:prstGeom prst="bentConnector3">
            <a:avLst>
              <a:gd name="adj1" fmla="val 998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6200000">
            <a:off x="10057289" y="4040931"/>
            <a:ext cx="283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New Notification Message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5400000" flipH="1">
            <a:off x="3169949" y="299988"/>
            <a:ext cx="4302067" cy="7128062"/>
          </a:xfrm>
          <a:prstGeom prst="bentConnector4">
            <a:avLst>
              <a:gd name="adj1" fmla="val -5314"/>
              <a:gd name="adj2" fmla="val 103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91198" y="5897927"/>
            <a:ext cx="3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Notification Message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49737" y="6396335"/>
            <a:ext cx="346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To Be Continued….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30492" y="1803353"/>
            <a:ext cx="5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808605" y="547717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148396" y="2289571"/>
            <a:ext cx="6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258290" y="5832891"/>
            <a:ext cx="48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>
            <a:off x="7481534" y="5547741"/>
            <a:ext cx="1190650" cy="200346"/>
          </a:xfrm>
          <a:prstGeom prst="bentConnector3">
            <a:avLst>
              <a:gd name="adj1" fmla="val -48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74450" y="5149864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003632" y="2159945"/>
            <a:ext cx="145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cxnSp>
        <p:nvCxnSpPr>
          <p:cNvPr id="74" name="Elbow Connector 73"/>
          <p:cNvCxnSpPr>
            <a:stCxn id="64" idx="3"/>
          </p:cNvCxnSpPr>
          <p:nvPr/>
        </p:nvCxnSpPr>
        <p:spPr>
          <a:xfrm rot="5400000" flipH="1">
            <a:off x="7767220" y="4840993"/>
            <a:ext cx="410719" cy="1824216"/>
          </a:xfrm>
          <a:prstGeom prst="bentConnector4">
            <a:avLst>
              <a:gd name="adj1" fmla="val -55658"/>
              <a:gd name="adj2" fmla="val 990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264830" y="5160210"/>
            <a:ext cx="1685109" cy="387531"/>
            <a:chOff x="5695406" y="2357537"/>
            <a:chExt cx="1685109" cy="387531"/>
          </a:xfrm>
        </p:grpSpPr>
        <p:grpSp>
          <p:nvGrpSpPr>
            <p:cNvPr id="93" name="Group 92"/>
            <p:cNvGrpSpPr/>
            <p:nvPr/>
          </p:nvGrpSpPr>
          <p:grpSpPr>
            <a:xfrm>
              <a:off x="5695406" y="2357537"/>
              <a:ext cx="1685109" cy="387531"/>
              <a:chOff x="5695406" y="2357537"/>
              <a:chExt cx="1685109" cy="387531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5695406" y="2357537"/>
                <a:ext cx="16851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695406" y="2745068"/>
                <a:ext cx="16851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5695406" y="2357537"/>
                <a:ext cx="519245" cy="3875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5695406" y="2375186"/>
              <a:ext cx="519245" cy="369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panose="02040503050406030204" pitchFamily="18" charset="0"/>
                </a:rPr>
                <a:t>D1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9390" y="292095"/>
            <a:ext cx="1554890" cy="1018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12004" y="2245366"/>
            <a:ext cx="146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59804" y="1757260"/>
            <a:ext cx="146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5711" y="4150797"/>
            <a:ext cx="1424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5" idx="3"/>
            <a:endCxn id="45" idx="5"/>
          </p:cNvCxnSpPr>
          <p:nvPr/>
        </p:nvCxnSpPr>
        <p:spPr>
          <a:xfrm>
            <a:off x="4424713" y="5570086"/>
            <a:ext cx="119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819702" y="5812507"/>
            <a:ext cx="1385751" cy="2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46927" y="412722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 flipH="1" flipV="1">
            <a:off x="1889612" y="1064085"/>
            <a:ext cx="1703087" cy="5290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User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0800000" flipH="1" flipV="1">
            <a:off x="10189569" y="1140135"/>
            <a:ext cx="1678578" cy="5290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Admin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0521" y="2399455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Review/ Rating Details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24" name="Elbow Connector 23"/>
          <p:cNvCxnSpPr>
            <a:stCxn id="2" idx="2"/>
          </p:cNvCxnSpPr>
          <p:nvPr/>
        </p:nvCxnSpPr>
        <p:spPr>
          <a:xfrm rot="16200000" flipH="1">
            <a:off x="3700930" y="633358"/>
            <a:ext cx="1100426" cy="30199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2422703" y="1578412"/>
            <a:ext cx="3813978" cy="1424803"/>
          </a:xfrm>
          <a:prstGeom prst="bentConnector3">
            <a:avLst>
              <a:gd name="adj1" fmla="val 996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34187" y="2704820"/>
            <a:ext cx="244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Success/Error List</a:t>
            </a:r>
            <a:endParaRPr 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777806" y="1607492"/>
            <a:ext cx="1685109" cy="1685109"/>
            <a:chOff x="1580606" y="1162594"/>
            <a:chExt cx="1685109" cy="1685109"/>
          </a:xfrm>
          <a:solidFill>
            <a:schemeClr val="accent1"/>
          </a:solidFill>
        </p:grpSpPr>
        <p:sp>
          <p:nvSpPr>
            <p:cNvPr id="28" name="Oval 27"/>
            <p:cNvSpPr/>
            <p:nvPr/>
          </p:nvSpPr>
          <p:spPr>
            <a:xfrm>
              <a:off x="1580606" y="1162594"/>
              <a:ext cx="1685109" cy="1685109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Review &amp; Rating</a:t>
              </a:r>
              <a:endParaRPr lang="en-US" sz="16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685925" y="2442754"/>
              <a:ext cx="1462224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686251" y="3045823"/>
            <a:ext cx="300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Review Rating List</a:t>
            </a:r>
            <a:endParaRPr lang="en-US" sz="1400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6806829" y="1669182"/>
            <a:ext cx="4073816" cy="1639340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994288" y="2472556"/>
            <a:ext cx="1644936" cy="385531"/>
            <a:chOff x="5695406" y="2357537"/>
            <a:chExt cx="1606731" cy="420026"/>
          </a:xfrm>
        </p:grpSpPr>
        <p:grpSp>
          <p:nvGrpSpPr>
            <p:cNvPr id="37" name="Group 36"/>
            <p:cNvGrpSpPr/>
            <p:nvPr/>
          </p:nvGrpSpPr>
          <p:grpSpPr>
            <a:xfrm>
              <a:off x="5695406" y="2357537"/>
              <a:ext cx="1606731" cy="387531"/>
              <a:chOff x="5695406" y="2357537"/>
              <a:chExt cx="1606731" cy="38753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695406" y="2357537"/>
                <a:ext cx="160673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695406" y="2745068"/>
                <a:ext cx="160673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5695406" y="2357537"/>
                <a:ext cx="519245" cy="3875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695406" y="2375186"/>
              <a:ext cx="519245" cy="402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D3</a:t>
              </a:r>
              <a:endParaRPr lang="en-US" dirty="0"/>
            </a:p>
          </p:txBody>
        </p:sp>
      </p:grpSp>
      <p:cxnSp>
        <p:nvCxnSpPr>
          <p:cNvPr id="108" name="Elbow Connector 107"/>
          <p:cNvCxnSpPr/>
          <p:nvPr/>
        </p:nvCxnSpPr>
        <p:spPr>
          <a:xfrm rot="10800000" flipV="1">
            <a:off x="7354139" y="2648315"/>
            <a:ext cx="647809" cy="11686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91225" y="2966878"/>
            <a:ext cx="4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29916" y="2450046"/>
            <a:ext cx="123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24583" y="3012597"/>
            <a:ext cx="119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8" idx="5"/>
            <a:endCxn id="38" idx="2"/>
          </p:cNvCxnSpPr>
          <p:nvPr/>
        </p:nvCxnSpPr>
        <p:spPr>
          <a:xfrm rot="5400000" flipH="1" flipV="1">
            <a:off x="7644242" y="2429981"/>
            <a:ext cx="187736" cy="1043947"/>
          </a:xfrm>
          <a:prstGeom prst="bentConnector3">
            <a:avLst>
              <a:gd name="adj1" fmla="val 423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013664" y="2279655"/>
            <a:ext cx="1820784" cy="173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System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3443835" y="571428"/>
            <a:ext cx="2623879" cy="1375256"/>
          </a:xfrm>
          <a:prstGeom prst="bentConnector3">
            <a:avLst>
              <a:gd name="adj1" fmla="val 997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3364" y="330503"/>
            <a:ext cx="20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Success/ Error Message</a:t>
            </a:r>
            <a:endParaRPr lang="en-US" sz="1400" dirty="0"/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3654592" y="782715"/>
            <a:ext cx="2367279" cy="1070869"/>
          </a:xfrm>
          <a:prstGeom prst="bentConnector3">
            <a:avLst>
              <a:gd name="adj1" fmla="val -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933586" y="1479176"/>
            <a:ext cx="1245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33586" y="1479176"/>
            <a:ext cx="0" cy="470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33586" y="1949440"/>
            <a:ext cx="1245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86047" y="1479176"/>
            <a:ext cx="0" cy="470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89612" y="1479625"/>
            <a:ext cx="540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10527" y="1542392"/>
            <a:ext cx="63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40" name="Elbow Connector 39"/>
          <p:cNvCxnSpPr>
            <a:endCxn id="37" idx="1"/>
          </p:cNvCxnSpPr>
          <p:nvPr/>
        </p:nvCxnSpPr>
        <p:spPr>
          <a:xfrm>
            <a:off x="7804613" y="1100685"/>
            <a:ext cx="1084999" cy="5636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57" idx="5"/>
          </p:cNvCxnSpPr>
          <p:nvPr/>
        </p:nvCxnSpPr>
        <p:spPr>
          <a:xfrm rot="10800000">
            <a:off x="7563098" y="1563785"/>
            <a:ext cx="1370491" cy="3129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0894" y="2702858"/>
            <a:ext cx="1240971" cy="32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 flipV="1">
            <a:off x="1162837" y="2004586"/>
            <a:ext cx="2089147" cy="690645"/>
          </a:xfrm>
          <a:prstGeom prst="bentConnector3">
            <a:avLst>
              <a:gd name="adj1" fmla="val -6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8658" y="1744703"/>
            <a:ext cx="20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Profile Info</a:t>
            </a:r>
            <a:endParaRPr lang="en-US" sz="1400" dirty="0"/>
          </a:p>
        </p:txBody>
      </p:sp>
      <p:cxnSp>
        <p:nvCxnSpPr>
          <p:cNvPr id="71" name="Elbow Connector 70"/>
          <p:cNvCxnSpPr>
            <a:endCxn id="63" idx="0"/>
          </p:cNvCxnSpPr>
          <p:nvPr/>
        </p:nvCxnSpPr>
        <p:spPr>
          <a:xfrm rot="10800000" flipV="1">
            <a:off x="861380" y="1735692"/>
            <a:ext cx="2404624" cy="9671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46005" y="1499956"/>
            <a:ext cx="215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Success/Error Message</a:t>
            </a:r>
            <a:endParaRPr lang="en-US" sz="14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481865" y="2751916"/>
            <a:ext cx="1447053" cy="1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481866" y="3014137"/>
            <a:ext cx="1623093" cy="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48514" y="2497254"/>
            <a:ext cx="20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Login Credentials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987960" y="532544"/>
            <a:ext cx="20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Profile Info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3266004" y="1735692"/>
            <a:ext cx="0" cy="316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7781" y="2767986"/>
            <a:ext cx="234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confirm Message</a:t>
            </a:r>
            <a:endParaRPr lang="en-US" sz="1400" dirty="0"/>
          </a:p>
        </p:txBody>
      </p:sp>
      <p:cxnSp>
        <p:nvCxnSpPr>
          <p:cNvPr id="116" name="Elbow Connector 115"/>
          <p:cNvCxnSpPr/>
          <p:nvPr/>
        </p:nvCxnSpPr>
        <p:spPr>
          <a:xfrm rot="16200000" flipH="1">
            <a:off x="2072571" y="1744677"/>
            <a:ext cx="533328" cy="3086441"/>
          </a:xfrm>
          <a:prstGeom prst="bentConnector3">
            <a:avLst>
              <a:gd name="adj1" fmla="val 1796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398237" y="3712744"/>
            <a:ext cx="20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Update Profile Query</a:t>
            </a:r>
            <a:endParaRPr lang="en-US" sz="1400" dirty="0"/>
          </a:p>
        </p:txBody>
      </p:sp>
      <p:cxnSp>
        <p:nvCxnSpPr>
          <p:cNvPr id="133" name="Elbow Connector 132"/>
          <p:cNvCxnSpPr/>
          <p:nvPr/>
        </p:nvCxnSpPr>
        <p:spPr>
          <a:xfrm rot="10800000">
            <a:off x="593297" y="3000104"/>
            <a:ext cx="3388608" cy="1234510"/>
          </a:xfrm>
          <a:prstGeom prst="bentConnector3">
            <a:avLst>
              <a:gd name="adj1" fmla="val 993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028678" y="3554562"/>
            <a:ext cx="0" cy="680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endCxn id="60" idx="2"/>
          </p:cNvCxnSpPr>
          <p:nvPr/>
        </p:nvCxnSpPr>
        <p:spPr>
          <a:xfrm rot="16200000" flipH="1">
            <a:off x="4206700" y="3626560"/>
            <a:ext cx="1878467" cy="151054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37781" y="3978370"/>
            <a:ext cx="20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Success/Error Message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379299" y="4992455"/>
            <a:ext cx="144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Query</a:t>
            </a:r>
            <a:endParaRPr lang="en-US" sz="1400" dirty="0"/>
          </a:p>
        </p:txBody>
      </p:sp>
      <p:cxnSp>
        <p:nvCxnSpPr>
          <p:cNvPr id="176" name="Elbow Connector 175"/>
          <p:cNvCxnSpPr/>
          <p:nvPr/>
        </p:nvCxnSpPr>
        <p:spPr>
          <a:xfrm rot="16200000" flipV="1">
            <a:off x="4042990" y="3671096"/>
            <a:ext cx="2031379" cy="1685053"/>
          </a:xfrm>
          <a:prstGeom prst="bentConnector3">
            <a:avLst>
              <a:gd name="adj1" fmla="val -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445218" y="5293864"/>
            <a:ext cx="144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Message</a:t>
            </a:r>
            <a:endParaRPr lang="en-US" sz="1400" dirty="0"/>
          </a:p>
        </p:txBody>
      </p:sp>
      <p:cxnSp>
        <p:nvCxnSpPr>
          <p:cNvPr id="191" name="Elbow Connector 190"/>
          <p:cNvCxnSpPr>
            <a:stCxn id="38" idx="2"/>
          </p:cNvCxnSpPr>
          <p:nvPr/>
        </p:nvCxnSpPr>
        <p:spPr>
          <a:xfrm rot="5400000">
            <a:off x="6963793" y="2679378"/>
            <a:ext cx="3632685" cy="2097376"/>
          </a:xfrm>
          <a:prstGeom prst="bentConnector3">
            <a:avLst>
              <a:gd name="adj1" fmla="val 1003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/>
          <p:nvPr/>
        </p:nvCxnSpPr>
        <p:spPr>
          <a:xfrm rot="5400000" flipH="1" flipV="1">
            <a:off x="7018469" y="2700171"/>
            <a:ext cx="3283506" cy="1832147"/>
          </a:xfrm>
          <a:prstGeom prst="bentConnector3">
            <a:avLst>
              <a:gd name="adj1" fmla="val -1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74" idx="6"/>
          </p:cNvCxnSpPr>
          <p:nvPr/>
        </p:nvCxnSpPr>
        <p:spPr>
          <a:xfrm>
            <a:off x="4796113" y="2694641"/>
            <a:ext cx="1394637" cy="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4727012" y="3014137"/>
            <a:ext cx="1288348" cy="3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4942438" y="2230988"/>
            <a:ext cx="144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Login Credentials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789826" y="2720778"/>
            <a:ext cx="144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Confirm </a:t>
            </a:r>
            <a:r>
              <a:rPr lang="en-US" sz="1400" dirty="0" err="1" smtClean="0"/>
              <a:t>Msg</a:t>
            </a:r>
            <a:endParaRPr lang="en-US" sz="1400" dirty="0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9261567" y="1946684"/>
            <a:ext cx="0" cy="748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7710628" y="2695231"/>
            <a:ext cx="15509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9051152" y="1946684"/>
            <a:ext cx="0" cy="506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7465776" y="2453525"/>
            <a:ext cx="1585379" cy="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10332720" y="330502"/>
            <a:ext cx="1859280" cy="10410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008961" y="80855"/>
            <a:ext cx="1820784" cy="173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system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901206" y="4452387"/>
            <a:ext cx="1820784" cy="173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Profile 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2975329" y="1825961"/>
            <a:ext cx="1820784" cy="173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Management</a:t>
            </a:r>
            <a:endParaRPr lang="en-US" dirty="0"/>
          </a:p>
        </p:txBody>
      </p:sp>
      <p:cxnSp>
        <p:nvCxnSpPr>
          <p:cNvPr id="61" name="Straight Connector 60"/>
          <p:cNvCxnSpPr>
            <a:stCxn id="74" idx="3"/>
            <a:endCxn id="74" idx="5"/>
          </p:cNvCxnSpPr>
          <p:nvPr/>
        </p:nvCxnSpPr>
        <p:spPr>
          <a:xfrm>
            <a:off x="3241977" y="3308891"/>
            <a:ext cx="1287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275609" y="1513628"/>
            <a:ext cx="1287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275609" y="3734229"/>
            <a:ext cx="1287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190750" y="5954830"/>
            <a:ext cx="1287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95701" y="3264418"/>
            <a:ext cx="5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71112" y="1470603"/>
            <a:ext cx="5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686227" y="3712997"/>
            <a:ext cx="5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624353" y="5857556"/>
            <a:ext cx="5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680</Words>
  <Application>Microsoft Office PowerPoint</Application>
  <PresentationFormat>Custom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        Project Presentation</vt:lpstr>
      <vt:lpstr>  Problem Statement</vt:lpstr>
      <vt:lpstr> Introduction</vt:lpstr>
      <vt:lpstr>   Objective</vt:lpstr>
      <vt:lpstr>               Data Flow Diagram</vt:lpstr>
      <vt:lpstr>PowerPoint Presentation</vt:lpstr>
      <vt:lpstr>PowerPoint Presentation</vt:lpstr>
      <vt:lpstr>PowerPoint Presentation</vt:lpstr>
      <vt:lpstr>PowerPoint Presentation</vt:lpstr>
      <vt:lpstr>  Entity Relationship Diagram</vt:lpstr>
      <vt:lpstr>PowerPoint Presentation</vt:lpstr>
      <vt:lpstr>Project Modules</vt:lpstr>
      <vt:lpstr>Home Page</vt:lpstr>
      <vt:lpstr>Sign In /sign  up form</vt:lpstr>
      <vt:lpstr>Category Page</vt:lpstr>
      <vt:lpstr>News Page</vt:lpstr>
      <vt:lpstr> Conclusion</vt:lpstr>
      <vt:lpstr>Thank You</vt:lpstr>
    </vt:vector>
  </TitlesOfParts>
  <Company>TEMAOS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</dc:creator>
  <cp:lastModifiedBy>Lenovo</cp:lastModifiedBy>
  <cp:revision>206</cp:revision>
  <dcterms:created xsi:type="dcterms:W3CDTF">2018-03-12T14:02:59Z</dcterms:created>
  <dcterms:modified xsi:type="dcterms:W3CDTF">2018-11-15T17:53:26Z</dcterms:modified>
</cp:coreProperties>
</file>