
<file path=[Content_Types].xml><?xml version="1.0" encoding="utf-8"?>
<Types xmlns="http://schemas.openxmlformats.org/package/2006/content-types">
  <Default Extension="jpeg" ContentType="image/jpeg"/>
  <Default Extension="JPG" ContentType="image/.jpg"/>
  <Default Extension="png" ContentType="image/png"/>
  <Default Extension="m4a" ContentType="audi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handoutMasterIdLst>
    <p:handoutMasterId r:id="rId14"/>
  </p:handoutMasterIdLst>
  <p:sldIdLst>
    <p:sldId id="350" r:id="rId3"/>
    <p:sldId id="352" r:id="rId4"/>
    <p:sldId id="361" r:id="rId5"/>
    <p:sldId id="365" r:id="rId6"/>
    <p:sldId id="367" r:id="rId7"/>
    <p:sldId id="362" r:id="rId8"/>
    <p:sldId id="368" r:id="rId9"/>
    <p:sldId id="370" r:id="rId10"/>
    <p:sldId id="371" r:id="rId11"/>
    <p:sldId id="34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75" autoAdjust="0"/>
    <p:restoredTop sz="95226" autoAdjust="0"/>
  </p:normalViewPr>
  <p:slideViewPr>
    <p:cSldViewPr snapToGrid="0">
      <p:cViewPr varScale="1">
        <p:scale>
          <a:sx n="42" d="100"/>
          <a:sy n="42" d="100"/>
        </p:scale>
        <p:origin x="120" y="3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rPr/>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dirty="0"/>
              <a:t>Click to edit </a:t>
            </a:r>
            <a:endParaRPr lang="en-US" dirty="0"/>
          </a:p>
        </p:txBody>
      </p:sp>
      <p:grpSp>
        <p:nvGrpSpPr>
          <p:cNvPr id="9" name="Group 8"/>
          <p:cNvGrpSpPr/>
          <p:nvPr userDrawn="1"/>
        </p:nvGrpSpPr>
        <p:grpSpPr bwMode="auto">
          <a:xfrm>
            <a:off x="1" y="758752"/>
            <a:ext cx="6099248" cy="6099248"/>
            <a:chOff x="0" y="12289"/>
            <a:chExt cx="3550" cy="3551"/>
          </a:xfrm>
        </p:grpSpPr>
        <p:sp>
          <p:nvSpPr>
            <p:cNvPr id="10" name="Freeform 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1" name="Freeform 1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2" name="Freeform 1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8" name="Text Placeholder 29"/>
          <p:cNvSpPr>
            <a:spLocks noGrp="1"/>
          </p:cNvSpPr>
          <p:nvPr>
            <p:ph type="body" sz="quarter" idx="11" hasCustomPrompt="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dirty="0"/>
              <a:t>Click to edit </a:t>
            </a:r>
            <a:endParaRPr lang="en-US" dirty="0"/>
          </a:p>
        </p:txBody>
      </p:sp>
      <p:cxnSp>
        <p:nvCxnSpPr>
          <p:cNvPr id="13" name="Straight Connector 12"/>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p:cNvGrpSpPr/>
          <p:nvPr userDrawn="1"/>
        </p:nvGrpSpPr>
        <p:grpSpPr bwMode="auto">
          <a:xfrm rot="16200000" flipV="1">
            <a:off x="0" y="3900132"/>
            <a:ext cx="2959226" cy="2959226"/>
            <a:chOff x="0" y="12289"/>
            <a:chExt cx="3550" cy="3551"/>
          </a:xfrm>
        </p:grpSpPr>
        <p:sp>
          <p:nvSpPr>
            <p:cNvPr id="20" name="Freeform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1" name="Freeform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2" name="Freeform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2" name="Title 1"/>
          <p:cNvSpPr>
            <a:spLocks noGrp="1"/>
          </p:cNvSpPr>
          <p:nvPr>
            <p:ph type="title" hasCustomPrompt="1"/>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dirty="0"/>
              <a:t>Click to edit </a:t>
            </a:r>
            <a:endParaRPr lang="en-US" dirty="0"/>
          </a:p>
        </p:txBody>
      </p:sp>
      <p:cxnSp>
        <p:nvCxnSpPr>
          <p:cNvPr id="33" name="Straight Connector 32"/>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p:cNvSpPr>
            <a:spLocks noGrp="1"/>
          </p:cNvSpPr>
          <p:nvPr>
            <p:ph type="body" idx="1" hasCustomPrompt="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a:t>
            </a:r>
            <a:endParaRPr lang="en-US" dirty="0"/>
          </a:p>
        </p:txBody>
      </p:sp>
      <p:sp>
        <p:nvSpPr>
          <p:cNvPr id="25" name="Text Placeholder 2"/>
          <p:cNvSpPr>
            <a:spLocks noGrp="1"/>
          </p:cNvSpPr>
          <p:nvPr>
            <p:ph type="body" idx="10" hasCustomPrompt="1"/>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a:t>
            </a:r>
            <a:endParaRPr lang="en-US" dirty="0"/>
          </a:p>
        </p:txBody>
      </p:sp>
      <p:sp>
        <p:nvSpPr>
          <p:cNvPr id="27" name="Content Placeholder 3"/>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dirty="0"/>
              <a:t>Click to edit Master text styles</a:t>
            </a:r>
            <a:endParaRPr lang="en-US" dirty="0"/>
          </a:p>
        </p:txBody>
      </p:sp>
      <p:sp>
        <p:nvSpPr>
          <p:cNvPr id="28" name="Content Placeholder 3"/>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endParaRPr lang="en-US"/>
          </a:p>
        </p:txBody>
      </p:sp>
      <p:cxnSp>
        <p:nvCxnSpPr>
          <p:cNvPr id="15" name="Straight Connector 14"/>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p:cNvSpPr>
            <a:spLocks noGrp="1"/>
          </p:cNvSpPr>
          <p:nvPr>
            <p:ph type="ftr" sz="quarter" idx="15"/>
          </p:nvPr>
        </p:nvSpPr>
        <p:spPr/>
        <p:txBody>
          <a:bodyPr/>
          <a:lstStyle/>
          <a:p>
            <a:r>
              <a:rPr lang="en-US"/>
              <a:t>Annual Review</a:t>
            </a:r>
            <a:endParaRPr lang="en-US" b="0" dirty="0"/>
          </a:p>
        </p:txBody>
      </p:sp>
      <p:sp>
        <p:nvSpPr>
          <p:cNvPr id="5" name="Slide Number Placeholder 4"/>
          <p:cNvSpPr>
            <a:spLocks noGrp="1"/>
          </p:cNvSpPr>
          <p:nvPr>
            <p:ph type="sldNum" sz="quarter" idx="16"/>
          </p:nvPr>
        </p:nvSpPr>
        <p:spPr/>
        <p:txBody>
          <a:bodyPr/>
          <a:lstStyle/>
          <a:p>
            <a:fld id="{294A09A9-5501-47C1-A89A-A340965A2BE2}" type="slidenum">
              <a:rPr lang="en-US" smtClean="0"/>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p:cNvGrpSpPr/>
          <p:nvPr userDrawn="1"/>
        </p:nvGrpSpPr>
        <p:grpSpPr bwMode="auto">
          <a:xfrm rot="16200000" flipV="1">
            <a:off x="0" y="3900132"/>
            <a:ext cx="2959226" cy="2959226"/>
            <a:chOff x="0" y="12289"/>
            <a:chExt cx="3550" cy="3551"/>
          </a:xfrm>
        </p:grpSpPr>
        <p:sp>
          <p:nvSpPr>
            <p:cNvPr id="38" name="Freeform 37"/>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9" name="Freeform 38"/>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40" name="Freeform 39"/>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2" name="Title 1"/>
          <p:cNvSpPr>
            <a:spLocks noGrp="1"/>
          </p:cNvSpPr>
          <p:nvPr>
            <p:ph type="title" hasCustomPrompt="1"/>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dirty="0"/>
              <a:t>Click to edit </a:t>
            </a:r>
            <a:endParaRPr lang="en-US" dirty="0"/>
          </a:p>
        </p:txBody>
      </p:sp>
      <p:cxnSp>
        <p:nvCxnSpPr>
          <p:cNvPr id="33" name="Straight Connector 32"/>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p:cNvSpPr>
            <a:spLocks noGrp="1"/>
          </p:cNvSpPr>
          <p:nvPr>
            <p:ph type="body" idx="1" hasCustomPrompt="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dirty="0"/>
              <a:t>Click to edit </a:t>
            </a:r>
            <a:endParaRPr lang="en-US" dirty="0"/>
          </a:p>
        </p:txBody>
      </p:sp>
      <p:sp>
        <p:nvSpPr>
          <p:cNvPr id="27" name="Content Placeholder 3"/>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dirty="0"/>
              <a:t>Click to edit Master text styles</a:t>
            </a:r>
            <a:endParaRPr lang="en-US" dirty="0"/>
          </a:p>
        </p:txBody>
      </p:sp>
      <p:sp>
        <p:nvSpPr>
          <p:cNvPr id="20" name="Text Placeholder 2"/>
          <p:cNvSpPr>
            <a:spLocks noGrp="1"/>
          </p:cNvSpPr>
          <p:nvPr>
            <p:ph type="body" idx="10" hasCustomPrompt="1"/>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dirty="0"/>
              <a:t>Click to edit </a:t>
            </a:r>
            <a:endParaRPr lang="en-US" dirty="0"/>
          </a:p>
        </p:txBody>
      </p:sp>
      <p:sp>
        <p:nvSpPr>
          <p:cNvPr id="21" name="Content Placeholder 3"/>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dirty="0"/>
              <a:t>Click to edit Master text styles</a:t>
            </a:r>
            <a:endParaRPr lang="en-US" dirty="0"/>
          </a:p>
        </p:txBody>
      </p:sp>
      <p:sp>
        <p:nvSpPr>
          <p:cNvPr id="22" name="Text Placeholder 2"/>
          <p:cNvSpPr>
            <a:spLocks noGrp="1"/>
          </p:cNvSpPr>
          <p:nvPr>
            <p:ph type="body" idx="12" hasCustomPrompt="1"/>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dirty="0"/>
              <a:t>Click to edit </a:t>
            </a:r>
            <a:endParaRPr lang="en-US" dirty="0"/>
          </a:p>
        </p:txBody>
      </p:sp>
      <p:sp>
        <p:nvSpPr>
          <p:cNvPr id="24" name="Content Placeholder 3"/>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dirty="0"/>
              <a:t>Click to edit Master text styles</a:t>
            </a:r>
            <a:endParaRPr lang="en-US" dirty="0"/>
          </a:p>
        </p:txBody>
      </p:sp>
      <p:cxnSp>
        <p:nvCxnSpPr>
          <p:cNvPr id="26" name="Straight Connector 25"/>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p:cNvSpPr>
            <a:spLocks noGrp="1"/>
          </p:cNvSpPr>
          <p:nvPr>
            <p:ph type="ftr" sz="quarter" idx="15"/>
          </p:nvPr>
        </p:nvSpPr>
        <p:spPr/>
        <p:txBody>
          <a:bodyPr/>
          <a:lstStyle/>
          <a:p>
            <a:r>
              <a:rPr lang="en-US"/>
              <a:t>Annual Review</a:t>
            </a:r>
            <a:endParaRPr lang="en-US" b="0" dirty="0"/>
          </a:p>
        </p:txBody>
      </p:sp>
      <p:sp>
        <p:nvSpPr>
          <p:cNvPr id="5" name="Slide Number Placeholder 4"/>
          <p:cNvSpPr>
            <a:spLocks noGrp="1"/>
          </p:cNvSpPr>
          <p:nvPr>
            <p:ph type="sldNum" sz="quarter" idx="16"/>
          </p:nvPr>
        </p:nvSpPr>
        <p:spPr/>
        <p:txBody>
          <a:bodyPr/>
          <a:lstStyle/>
          <a:p>
            <a:fld id="{294A09A9-5501-47C1-A89A-A340965A2BE2}" type="slidenum">
              <a:rPr lang="en-US" smtClean="0"/>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p:cNvSpPr>
            <a:spLocks noGrp="1"/>
          </p:cNvSpPr>
          <p:nvPr>
            <p:ph type="title" hasCustomPrompt="1"/>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dirty="0"/>
              <a:t>Click to edit </a:t>
            </a:r>
            <a:endParaRPr lang="en-US" dirty="0"/>
          </a:p>
        </p:txBody>
      </p:sp>
      <p:cxnSp>
        <p:nvCxnSpPr>
          <p:cNvPr id="33" name="Straight Connector 32"/>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p:cNvSpPr>
            <a:spLocks noGrp="1"/>
          </p:cNvSpPr>
          <p:nvPr>
            <p:ph type="body" sz="quarter" idx="10" hasCustomPrompt="1"/>
          </p:nvPr>
        </p:nvSpPr>
        <p:spPr>
          <a:xfrm>
            <a:off x="952500" y="2656904"/>
            <a:ext cx="4838700" cy="574318"/>
          </a:xfrm>
        </p:spPr>
        <p:txBody>
          <a:bodyPr>
            <a:noAutofit/>
          </a:bodyPr>
          <a:lstStyle>
            <a:lvl1pPr marL="0" indent="0">
              <a:buNone/>
              <a:defRPr sz="1600">
                <a:latin typeface="+mn-lt"/>
              </a:defRPr>
            </a:lvl1pPr>
          </a:lstStyle>
          <a:p>
            <a:pPr lvl="0"/>
            <a:r>
              <a:rPr lang="en-US" dirty="0"/>
              <a:t>Click to edit</a:t>
            </a:r>
            <a:endParaRPr lang="en-US" dirty="0"/>
          </a:p>
        </p:txBody>
      </p:sp>
      <p:grpSp>
        <p:nvGrpSpPr>
          <p:cNvPr id="15" name="Group 14"/>
          <p:cNvGrpSpPr/>
          <p:nvPr userDrawn="1"/>
        </p:nvGrpSpPr>
        <p:grpSpPr bwMode="auto">
          <a:xfrm rot="10800000">
            <a:off x="8870040" y="0"/>
            <a:ext cx="3325208" cy="3325208"/>
            <a:chOff x="0" y="12289"/>
            <a:chExt cx="3550" cy="3551"/>
          </a:xfrm>
        </p:grpSpPr>
        <p:sp>
          <p:nvSpPr>
            <p:cNvPr id="16" name="Freeform 15"/>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7" name="Freeform 16"/>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8" name="Freeform 17"/>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4" name="Text Placeholder 3"/>
          <p:cNvSpPr>
            <a:spLocks noGrp="1"/>
          </p:cNvSpPr>
          <p:nvPr>
            <p:ph type="body" sz="quarter" idx="12" hasCustomPrompt="1"/>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endParaRPr lang="en-US" dirty="0"/>
          </a:p>
        </p:txBody>
      </p:sp>
      <p:sp>
        <p:nvSpPr>
          <p:cNvPr id="21" name="Text Placeholder 2"/>
          <p:cNvSpPr>
            <a:spLocks noGrp="1"/>
          </p:cNvSpPr>
          <p:nvPr>
            <p:ph type="body" sz="quarter" idx="13" hasCustomPrompt="1"/>
          </p:nvPr>
        </p:nvSpPr>
        <p:spPr>
          <a:xfrm>
            <a:off x="953655" y="3841846"/>
            <a:ext cx="4838700" cy="636754"/>
          </a:xfrm>
        </p:spPr>
        <p:txBody>
          <a:bodyPr>
            <a:noAutofit/>
          </a:bodyPr>
          <a:lstStyle>
            <a:lvl1pPr marL="0" indent="0">
              <a:buNone/>
              <a:defRPr sz="1600">
                <a:latin typeface="+mn-lt"/>
              </a:defRPr>
            </a:lvl1pPr>
          </a:lstStyle>
          <a:p>
            <a:pPr lvl="0"/>
            <a:r>
              <a:rPr lang="en-US" dirty="0"/>
              <a:t>Click to edit</a:t>
            </a:r>
            <a:endParaRPr lang="en-US" dirty="0"/>
          </a:p>
        </p:txBody>
      </p:sp>
      <p:sp>
        <p:nvSpPr>
          <p:cNvPr id="22" name="Text Placeholder 3"/>
          <p:cNvSpPr>
            <a:spLocks noGrp="1"/>
          </p:cNvSpPr>
          <p:nvPr>
            <p:ph type="body" sz="quarter" idx="14" hasCustomPrompt="1"/>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endParaRPr lang="en-US" dirty="0"/>
          </a:p>
        </p:txBody>
      </p:sp>
      <p:sp>
        <p:nvSpPr>
          <p:cNvPr id="23" name="Text Placeholder 2"/>
          <p:cNvSpPr>
            <a:spLocks noGrp="1"/>
          </p:cNvSpPr>
          <p:nvPr>
            <p:ph type="body" sz="quarter" idx="15" hasCustomPrompt="1"/>
          </p:nvPr>
        </p:nvSpPr>
        <p:spPr>
          <a:xfrm>
            <a:off x="952500" y="5017901"/>
            <a:ext cx="4838700" cy="908340"/>
          </a:xfrm>
        </p:spPr>
        <p:txBody>
          <a:bodyPr>
            <a:noAutofit/>
          </a:bodyPr>
          <a:lstStyle>
            <a:lvl1pPr marL="0" indent="0">
              <a:buNone/>
              <a:defRPr sz="1600">
                <a:latin typeface="+mn-lt"/>
              </a:defRPr>
            </a:lvl1pPr>
          </a:lstStyle>
          <a:p>
            <a:pPr lvl="0"/>
            <a:r>
              <a:rPr lang="en-US" dirty="0"/>
              <a:t>Click to edit</a:t>
            </a:r>
            <a:endParaRPr lang="en-US" dirty="0"/>
          </a:p>
        </p:txBody>
      </p:sp>
      <p:sp>
        <p:nvSpPr>
          <p:cNvPr id="24" name="Text Placeholder 3"/>
          <p:cNvSpPr>
            <a:spLocks noGrp="1"/>
          </p:cNvSpPr>
          <p:nvPr>
            <p:ph type="body" sz="quarter" idx="16" hasCustomPrompt="1"/>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endParaRPr lang="en-US" dirty="0"/>
          </a:p>
        </p:txBody>
      </p:sp>
      <p:sp>
        <p:nvSpPr>
          <p:cNvPr id="25" name="Text Placeholder 2"/>
          <p:cNvSpPr>
            <a:spLocks noGrp="1"/>
          </p:cNvSpPr>
          <p:nvPr>
            <p:ph type="body" sz="quarter" idx="17" hasCustomPrompt="1"/>
          </p:nvPr>
        </p:nvSpPr>
        <p:spPr>
          <a:xfrm>
            <a:off x="6399647" y="2656904"/>
            <a:ext cx="4838700" cy="574318"/>
          </a:xfrm>
        </p:spPr>
        <p:txBody>
          <a:bodyPr>
            <a:noAutofit/>
          </a:bodyPr>
          <a:lstStyle>
            <a:lvl1pPr marL="0" indent="0">
              <a:buNone/>
              <a:defRPr sz="1600">
                <a:latin typeface="+mn-lt"/>
              </a:defRPr>
            </a:lvl1pPr>
          </a:lstStyle>
          <a:p>
            <a:pPr lvl="0"/>
            <a:r>
              <a:rPr lang="en-US" dirty="0"/>
              <a:t>Click to edit</a:t>
            </a:r>
            <a:endParaRPr lang="en-US" dirty="0"/>
          </a:p>
        </p:txBody>
      </p:sp>
      <p:sp>
        <p:nvSpPr>
          <p:cNvPr id="26" name="Text Placeholder 3"/>
          <p:cNvSpPr>
            <a:spLocks noGrp="1"/>
          </p:cNvSpPr>
          <p:nvPr>
            <p:ph type="body" sz="quarter" idx="18" hasCustomPrompt="1"/>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endParaRPr lang="en-US" dirty="0"/>
          </a:p>
        </p:txBody>
      </p:sp>
      <p:sp>
        <p:nvSpPr>
          <p:cNvPr id="27" name="Text Placeholder 2"/>
          <p:cNvSpPr>
            <a:spLocks noGrp="1"/>
          </p:cNvSpPr>
          <p:nvPr>
            <p:ph type="body" sz="quarter" idx="19" hasCustomPrompt="1"/>
          </p:nvPr>
        </p:nvSpPr>
        <p:spPr>
          <a:xfrm>
            <a:off x="6399647" y="3841846"/>
            <a:ext cx="4838700" cy="908340"/>
          </a:xfrm>
        </p:spPr>
        <p:txBody>
          <a:bodyPr>
            <a:noAutofit/>
          </a:bodyPr>
          <a:lstStyle>
            <a:lvl1pPr marL="0" indent="0">
              <a:buNone/>
              <a:defRPr sz="1600">
                <a:latin typeface="+mn-lt"/>
              </a:defRPr>
            </a:lvl1pPr>
          </a:lstStyle>
          <a:p>
            <a:pPr lvl="0"/>
            <a:r>
              <a:rPr lang="en-US" dirty="0"/>
              <a:t>Click to edit</a:t>
            </a:r>
            <a:endParaRPr lang="en-US" dirty="0"/>
          </a:p>
        </p:txBody>
      </p:sp>
      <p:sp>
        <p:nvSpPr>
          <p:cNvPr id="28" name="Text Placeholder 3"/>
          <p:cNvSpPr>
            <a:spLocks noGrp="1"/>
          </p:cNvSpPr>
          <p:nvPr>
            <p:ph type="body" sz="quarter" idx="20" hasCustomPrompt="1"/>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endParaRPr lang="en-US" dirty="0"/>
          </a:p>
        </p:txBody>
      </p:sp>
      <p:sp>
        <p:nvSpPr>
          <p:cNvPr id="6" name="Footer Placeholder 5"/>
          <p:cNvSpPr>
            <a:spLocks noGrp="1"/>
          </p:cNvSpPr>
          <p:nvPr>
            <p:ph type="ftr" sz="quarter" idx="22"/>
          </p:nvPr>
        </p:nvSpPr>
        <p:spPr/>
        <p:txBody>
          <a:bodyPr/>
          <a:lstStyle/>
          <a:p>
            <a:r>
              <a:rPr lang="en-US"/>
              <a:t>Annual Review</a:t>
            </a:r>
            <a:endParaRPr lang="en-US" b="0" dirty="0"/>
          </a:p>
        </p:txBody>
      </p:sp>
      <p:sp>
        <p:nvSpPr>
          <p:cNvPr id="7" name="Slide Number Placeholder 6"/>
          <p:cNvSpPr>
            <a:spLocks noGrp="1"/>
          </p:cNvSpPr>
          <p:nvPr>
            <p:ph type="sldNum" sz="quarter" idx="23"/>
          </p:nvPr>
        </p:nvSpPr>
        <p:spPr/>
        <p:txBody>
          <a:bodyPr/>
          <a:lstStyle/>
          <a:p>
            <a:fld id="{294A09A9-5501-47C1-A89A-A340965A2BE2}" type="slidenum">
              <a:rPr lang="en-US" smtClean="0"/>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p:cNvSpPr>
            <a:spLocks noGrp="1"/>
          </p:cNvSpPr>
          <p:nvPr>
            <p:ph type="body" sz="quarter" idx="11" hasCustomPrompt="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17" name="Subtitle 2"/>
          <p:cNvSpPr>
            <a:spLocks noGrp="1"/>
          </p:cNvSpPr>
          <p:nvPr>
            <p:ph type="subTitle" idx="1" hasCustomPrompt="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endParaRPr lang="en-US" dirty="0"/>
          </a:p>
        </p:txBody>
      </p:sp>
      <p:sp>
        <p:nvSpPr>
          <p:cNvPr id="26" name="Title 1"/>
          <p:cNvSpPr>
            <a:spLocks noGrp="1"/>
          </p:cNvSpPr>
          <p:nvPr>
            <p:ph type="title" hasCustomPrompt="1"/>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dirty="0"/>
              <a:t>Click to edit </a:t>
            </a:r>
            <a:endParaRPr lang="en-US" dirty="0"/>
          </a:p>
        </p:txBody>
      </p:sp>
      <p:cxnSp>
        <p:nvCxnSpPr>
          <p:cNvPr id="27" name="Straight Connector 26"/>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p:cNvSpPr>
            <a:spLocks noGrp="1"/>
          </p:cNvSpPr>
          <p:nvPr>
            <p:ph type="pic" sz="quarter" idx="13"/>
          </p:nvPr>
        </p:nvSpPr>
        <p:spPr>
          <a:xfrm>
            <a:off x="0" y="0"/>
            <a:ext cx="6096000" cy="6858000"/>
          </a:xfrm>
        </p:spPr>
        <p:txBody>
          <a:bodyPr/>
          <a:lstStyle/>
          <a:p>
            <a:endParaRPr lang="en-US" dirty="0"/>
          </a:p>
        </p:txBody>
      </p:sp>
      <p:grpSp>
        <p:nvGrpSpPr>
          <p:cNvPr id="30" name="Group 29"/>
          <p:cNvGrpSpPr/>
          <p:nvPr userDrawn="1"/>
        </p:nvGrpSpPr>
        <p:grpSpPr bwMode="auto">
          <a:xfrm rot="10800000">
            <a:off x="8870040" y="0"/>
            <a:ext cx="3325208" cy="3325208"/>
            <a:chOff x="0" y="12289"/>
            <a:chExt cx="3550" cy="3551"/>
          </a:xfrm>
        </p:grpSpPr>
        <p:sp>
          <p:nvSpPr>
            <p:cNvPr id="31" name="Freeform 30"/>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2" name="Freeform 31"/>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3" name="Freeform 32"/>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362700" y="0"/>
            <a:ext cx="5829298" cy="3235602"/>
            <a:chOff x="5612972" y="1"/>
            <a:chExt cx="6615961" cy="3672246"/>
          </a:xfrm>
        </p:grpSpPr>
        <p:sp>
          <p:nvSpPr>
            <p:cNvPr id="7"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8" name="Freeform 7"/>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9" name="Freeform 8"/>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0" name="Freeform 9"/>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2" name="Title 1"/>
          <p:cNvSpPr>
            <a:spLocks noGrp="1"/>
          </p:cNvSpPr>
          <p:nvPr>
            <p:ph type="title" hasCustomPrompt="1"/>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dirty="0"/>
              <a:t>Click to edit </a:t>
            </a:r>
            <a:endParaRPr lang="en-US" dirty="0"/>
          </a:p>
        </p:txBody>
      </p:sp>
      <p:cxnSp>
        <p:nvCxnSpPr>
          <p:cNvPr id="13" name="Straight Connector 12"/>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p:cNvSpPr>
            <a:spLocks noGrp="1"/>
          </p:cNvSpPr>
          <p:nvPr>
            <p:ph type="body" sz="quarter" idx="13" hasCustomPrompt="1"/>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15" name="Text Placeholder 29"/>
          <p:cNvSpPr>
            <a:spLocks noGrp="1"/>
          </p:cNvSpPr>
          <p:nvPr>
            <p:ph type="body" sz="quarter" idx="14" hasCustomPrompt="1"/>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 </a:t>
            </a:r>
            <a:endParaRPr lang="en-US" dirty="0"/>
          </a:p>
        </p:txBody>
      </p:sp>
      <p:cxnSp>
        <p:nvCxnSpPr>
          <p:cNvPr id="16" name="Straight Connector 15"/>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p:cNvSpPr>
            <a:spLocks noGrp="1"/>
          </p:cNvSpPr>
          <p:nvPr>
            <p:ph type="body" sz="quarter" idx="15" hasCustomPrompt="1"/>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18" name="Text Placeholder 29"/>
          <p:cNvSpPr>
            <a:spLocks noGrp="1"/>
          </p:cNvSpPr>
          <p:nvPr>
            <p:ph type="body" sz="quarter" idx="16" hasCustomPrompt="1"/>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a:t>
            </a:r>
            <a:endParaRPr lang="en-US" dirty="0"/>
          </a:p>
        </p:txBody>
      </p:sp>
      <p:cxnSp>
        <p:nvCxnSpPr>
          <p:cNvPr id="20" name="Straight Connector 19"/>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p:cNvSpPr>
            <a:spLocks noGrp="1"/>
          </p:cNvSpPr>
          <p:nvPr>
            <p:ph type="body" sz="quarter" idx="19" hasCustomPrompt="1"/>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22" name="Text Placeholder 29"/>
          <p:cNvSpPr>
            <a:spLocks noGrp="1"/>
          </p:cNvSpPr>
          <p:nvPr>
            <p:ph type="body" sz="quarter" idx="20" hasCustomPrompt="1"/>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 </a:t>
            </a:r>
            <a:endParaRPr lang="en-US" dirty="0"/>
          </a:p>
        </p:txBody>
      </p:sp>
      <p:cxnSp>
        <p:nvCxnSpPr>
          <p:cNvPr id="23" name="Straight Connector 22"/>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p:cNvSpPr>
            <a:spLocks noGrp="1"/>
          </p:cNvSpPr>
          <p:nvPr>
            <p:ph type="body" sz="quarter" idx="21" hasCustomPrompt="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25" name="Text Placeholder 29"/>
          <p:cNvSpPr>
            <a:spLocks noGrp="1"/>
          </p:cNvSpPr>
          <p:nvPr>
            <p:ph type="body" sz="quarter" idx="22" hasCustomPrompt="1"/>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 </a:t>
            </a:r>
            <a:endParaRPr lang="en-US" dirty="0"/>
          </a:p>
        </p:txBody>
      </p:sp>
      <p:cxnSp>
        <p:nvCxnSpPr>
          <p:cNvPr id="26" name="Straight Connector 25"/>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p:cNvSpPr>
            <a:spLocks noGrp="1"/>
          </p:cNvSpPr>
          <p:nvPr>
            <p:ph type="body" sz="quarter" idx="23" hasCustomPrompt="1"/>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28" name="Text Placeholder 29"/>
          <p:cNvSpPr>
            <a:spLocks noGrp="1"/>
          </p:cNvSpPr>
          <p:nvPr>
            <p:ph type="body" sz="quarter" idx="24" hasCustomPrompt="1"/>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5" name="Footer Placeholder 4"/>
          <p:cNvSpPr>
            <a:spLocks noGrp="1"/>
          </p:cNvSpPr>
          <p:nvPr>
            <p:ph type="ftr" sz="quarter" idx="26"/>
          </p:nvPr>
        </p:nvSpPr>
        <p:spPr/>
        <p:txBody>
          <a:bodyPr/>
          <a:lstStyle/>
          <a:p>
            <a:r>
              <a:rPr lang="en-US"/>
              <a:t>Annual Review</a:t>
            </a:r>
            <a:endParaRPr lang="en-US" b="0" dirty="0"/>
          </a:p>
        </p:txBody>
      </p:sp>
      <p:sp>
        <p:nvSpPr>
          <p:cNvPr id="19" name="Slide Number Placeholder 18"/>
          <p:cNvSpPr>
            <a:spLocks noGrp="1"/>
          </p:cNvSpPr>
          <p:nvPr>
            <p:ph type="sldNum" sz="quarter" idx="27"/>
          </p:nvPr>
        </p:nvSpPr>
        <p:spPr/>
        <p:txBody>
          <a:bodyPr/>
          <a:lstStyle/>
          <a:p>
            <a:fld id="{294A09A9-5501-47C1-A89A-A340965A2BE2}" type="slidenum">
              <a:rPr lang="en-US" smtClean="0"/>
            </a:fld>
            <a:endParaRPr lang="en-US" dirty="0">
              <a:latin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p:cNvGrpSpPr/>
          <p:nvPr userDrawn="1"/>
        </p:nvGrpSpPr>
        <p:grpSpPr bwMode="auto">
          <a:xfrm rot="16200000" flipV="1">
            <a:off x="0" y="3900132"/>
            <a:ext cx="2959226" cy="2959226"/>
            <a:chOff x="0" y="12289"/>
            <a:chExt cx="3550" cy="3551"/>
          </a:xfrm>
        </p:grpSpPr>
        <p:sp>
          <p:nvSpPr>
            <p:cNvPr id="15" name="Freeform 14"/>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6" name="Freeform 15"/>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9" name="Freeform 18"/>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4" name="Picture Placeholder 2"/>
          <p:cNvSpPr>
            <a:spLocks noGrp="1"/>
          </p:cNvSpPr>
          <p:nvPr>
            <p:ph type="pic" sz="quarter" idx="13"/>
          </p:nvPr>
        </p:nvSpPr>
        <p:spPr>
          <a:xfrm>
            <a:off x="6096000" y="-22543"/>
            <a:ext cx="6096000" cy="6903086"/>
          </a:xfrm>
        </p:spPr>
        <p:txBody>
          <a:bodyPr/>
          <a:lstStyle/>
          <a:p>
            <a:endParaRPr lang="en-US" dirty="0"/>
          </a:p>
        </p:txBody>
      </p:sp>
      <p:sp>
        <p:nvSpPr>
          <p:cNvPr id="9" name="Title 1"/>
          <p:cNvSpPr>
            <a:spLocks noGrp="1"/>
          </p:cNvSpPr>
          <p:nvPr>
            <p:ph type="title" hasCustomPrompt="1"/>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dirty="0"/>
              <a:t>Click to edit </a:t>
            </a:r>
            <a:endParaRPr lang="en-US" dirty="0"/>
          </a:p>
        </p:txBody>
      </p:sp>
      <p:cxnSp>
        <p:nvCxnSpPr>
          <p:cNvPr id="17" name="Straight Connector 16"/>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p:cNvSpPr>
            <a:spLocks noGrp="1"/>
          </p:cNvSpPr>
          <p:nvPr>
            <p:ph type="body" sz="quarter" idx="11" hasCustomPrompt="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4" name="Footer Placeholder 3"/>
          <p:cNvSpPr>
            <a:spLocks noGrp="1"/>
          </p:cNvSpPr>
          <p:nvPr>
            <p:ph type="ftr" sz="quarter" idx="15"/>
          </p:nvPr>
        </p:nvSpPr>
        <p:spPr/>
        <p:txBody>
          <a:bodyPr/>
          <a:lstStyle/>
          <a:p>
            <a:r>
              <a:rPr lang="en-US"/>
              <a:t>Annual Review</a:t>
            </a:r>
            <a:endParaRPr lang="en-US" b="0" dirty="0"/>
          </a:p>
        </p:txBody>
      </p:sp>
      <p:sp>
        <p:nvSpPr>
          <p:cNvPr id="5" name="Slide Number Placeholder 4"/>
          <p:cNvSpPr>
            <a:spLocks noGrp="1"/>
          </p:cNvSpPr>
          <p:nvPr>
            <p:ph type="sldNum" sz="quarter" idx="16"/>
          </p:nvPr>
        </p:nvSpPr>
        <p:spPr/>
        <p:txBody>
          <a:bodyPr/>
          <a:lstStyle/>
          <a:p>
            <a:fld id="{294A09A9-5501-47C1-A89A-A340965A2BE2}" type="slidenum">
              <a:rPr lang="en-US" smtClean="0"/>
            </a:fld>
            <a:endParaRPr lang="en-US" dirty="0">
              <a:latin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3"/>
          </p:nvPr>
        </p:nvSpPr>
        <p:spPr>
          <a:xfrm>
            <a:off x="0" y="0"/>
            <a:ext cx="12191998" cy="6858000"/>
          </a:xfrm>
          <a:solidFill>
            <a:schemeClr val="accent2"/>
          </a:solidFill>
        </p:spPr>
        <p:txBody>
          <a:bodyPr/>
          <a:lstStyle/>
          <a:p>
            <a:endParaRPr lang="en-US" dirty="0"/>
          </a:p>
        </p:txBody>
      </p:sp>
      <p:sp>
        <p:nvSpPr>
          <p:cNvPr id="18" name="Title 1"/>
          <p:cNvSpPr>
            <a:spLocks noGrp="1"/>
          </p:cNvSpPr>
          <p:nvPr>
            <p:ph type="title" hasCustomPrompt="1"/>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dirty="0"/>
              <a:t>Click to edit </a:t>
            </a:r>
            <a:endParaRPr lang="en-US" dirty="0"/>
          </a:p>
        </p:txBody>
      </p:sp>
      <p:cxnSp>
        <p:nvCxnSpPr>
          <p:cNvPr id="20" name="Straight Connector 19"/>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p:cNvGrpSpPr/>
          <p:nvPr userDrawn="1"/>
        </p:nvGrpSpPr>
        <p:grpSpPr bwMode="auto">
          <a:xfrm rot="10800000">
            <a:off x="9509760" y="-3"/>
            <a:ext cx="2682238" cy="2682238"/>
            <a:chOff x="0" y="12289"/>
            <a:chExt cx="3550" cy="3551"/>
          </a:xfrm>
          <a:solidFill>
            <a:schemeClr val="tx1"/>
          </a:solidFill>
        </p:grpSpPr>
        <p:sp>
          <p:nvSpPr>
            <p:cNvPr id="23" name="Freeform 22"/>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4" name="Freeform 23"/>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5" name="Freeform 24"/>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p:cNvSpPr>
            <a:spLocks noGrp="1"/>
          </p:cNvSpPr>
          <p:nvPr>
            <p:ph type="chart" sz="quarter" idx="10"/>
          </p:nvPr>
        </p:nvSpPr>
        <p:spPr>
          <a:xfrm>
            <a:off x="952500" y="1939108"/>
            <a:ext cx="10352810" cy="4110702"/>
          </a:xfrm>
        </p:spPr>
        <p:txBody>
          <a:bodyPr/>
          <a:lstStyle>
            <a:lvl1pPr>
              <a:defRPr>
                <a:solidFill>
                  <a:schemeClr val="tx1"/>
                </a:solidFill>
              </a:defRPr>
            </a:lvl1pPr>
          </a:lstStyle>
          <a:p>
            <a:endParaRPr lang="en-US" dirty="0"/>
          </a:p>
        </p:txBody>
      </p:sp>
      <p:sp>
        <p:nvSpPr>
          <p:cNvPr id="16" name="Title 1"/>
          <p:cNvSpPr>
            <a:spLocks noGrp="1"/>
          </p:cNvSpPr>
          <p:nvPr>
            <p:ph type="title" hasCustomPrompt="1"/>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dirty="0"/>
              <a:t>Click to edit </a:t>
            </a:r>
            <a:endParaRPr lang="en-US" dirty="0"/>
          </a:p>
        </p:txBody>
      </p:sp>
      <p:sp>
        <p:nvSpPr>
          <p:cNvPr id="4" name="Footer Placeholder 3"/>
          <p:cNvSpPr>
            <a:spLocks noGrp="1"/>
          </p:cNvSpPr>
          <p:nvPr>
            <p:ph type="ftr" sz="quarter" idx="12"/>
          </p:nvPr>
        </p:nvSpPr>
        <p:spPr/>
        <p:txBody>
          <a:bodyPr/>
          <a:lstStyle/>
          <a:p>
            <a:r>
              <a:rPr lang="en-US"/>
              <a:t>Annual Review</a:t>
            </a:r>
            <a:endParaRPr lang="en-US" b="0" dirty="0"/>
          </a:p>
        </p:txBody>
      </p:sp>
      <p:sp>
        <p:nvSpPr>
          <p:cNvPr id="5" name="Slide Number Placeholder 4"/>
          <p:cNvSpPr>
            <a:spLocks noGrp="1"/>
          </p:cNvSpPr>
          <p:nvPr>
            <p:ph type="sldNum" sz="quarter" idx="13"/>
          </p:nvPr>
        </p:nvSpPr>
        <p:spPr/>
        <p:txBody>
          <a:bodyPr/>
          <a:lstStyle/>
          <a:p>
            <a:fld id="{294A09A9-5501-47C1-A89A-A340965A2BE2}" type="slidenum">
              <a:rPr lang="en-US" smtClean="0"/>
            </a:fld>
            <a:endParaRPr lang="en-US" dirty="0">
              <a:latin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dirty="0"/>
              <a:t>Click to edit </a:t>
            </a:r>
            <a:endParaRPr lang="en-US" dirty="0"/>
          </a:p>
        </p:txBody>
      </p:sp>
      <p:sp>
        <p:nvSpPr>
          <p:cNvPr id="9" name="Table Placeholder 2"/>
          <p:cNvSpPr>
            <a:spLocks noGrp="1"/>
          </p:cNvSpPr>
          <p:nvPr>
            <p:ph type="tbl" sz="quarter" idx="10"/>
          </p:nvPr>
        </p:nvSpPr>
        <p:spPr>
          <a:xfrm>
            <a:off x="952500" y="2209800"/>
            <a:ext cx="10287000" cy="2593109"/>
          </a:xfrm>
        </p:spPr>
        <p:txBody>
          <a:bodyPr/>
          <a:lstStyle/>
          <a:p>
            <a:endParaRPr lang="en-US" dirty="0"/>
          </a:p>
        </p:txBody>
      </p:sp>
      <p:sp>
        <p:nvSpPr>
          <p:cNvPr id="4" name="Footer Placeholder 3"/>
          <p:cNvSpPr>
            <a:spLocks noGrp="1"/>
          </p:cNvSpPr>
          <p:nvPr>
            <p:ph type="ftr" sz="quarter" idx="12"/>
          </p:nvPr>
        </p:nvSpPr>
        <p:spPr/>
        <p:txBody>
          <a:bodyPr/>
          <a:lstStyle/>
          <a:p>
            <a:r>
              <a:rPr lang="en-US"/>
              <a:t>Annual Review</a:t>
            </a:r>
            <a:endParaRPr lang="en-US" b="0" dirty="0"/>
          </a:p>
        </p:txBody>
      </p:sp>
      <p:sp>
        <p:nvSpPr>
          <p:cNvPr id="5" name="Slide Number Placeholder 4"/>
          <p:cNvSpPr>
            <a:spLocks noGrp="1"/>
          </p:cNvSpPr>
          <p:nvPr>
            <p:ph type="sldNum" sz="quarter" idx="13"/>
          </p:nvPr>
        </p:nvSpPr>
        <p:spPr/>
        <p:txBody>
          <a:bodyPr/>
          <a:lstStyle/>
          <a:p>
            <a:fld id="{294A09A9-5501-47C1-A89A-A340965A2BE2}" type="slidenum">
              <a:rPr lang="en-US" smtClean="0"/>
            </a:fld>
            <a:endParaRPr lang="en-US" dirty="0">
              <a:latin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dirty="0"/>
              <a:t>Click to edit</a:t>
            </a:r>
            <a:endParaRPr lang="en-US" dirty="0"/>
          </a:p>
        </p:txBody>
      </p:sp>
      <p:sp>
        <p:nvSpPr>
          <p:cNvPr id="10" name="TextBox 9"/>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endParaRPr lang="en-US" sz="20000" b="1" dirty="0">
              <a:solidFill>
                <a:schemeClr val="bg1"/>
              </a:solidFill>
            </a:endParaRPr>
          </a:p>
        </p:txBody>
      </p:sp>
      <p:grpSp>
        <p:nvGrpSpPr>
          <p:cNvPr id="18" name="Group 17"/>
          <p:cNvGrpSpPr/>
          <p:nvPr userDrawn="1"/>
        </p:nvGrpSpPr>
        <p:grpSpPr>
          <a:xfrm>
            <a:off x="6362700" y="0"/>
            <a:ext cx="5829298" cy="3235602"/>
            <a:chOff x="5612972" y="1"/>
            <a:chExt cx="6615961" cy="3672246"/>
          </a:xfrm>
        </p:grpSpPr>
        <p:sp>
          <p:nvSpPr>
            <p:cNvPr id="19"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0" name="Freeform 19"/>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1" name="Freeform 20"/>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2" name="Freeform 21"/>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grpSp>
        <p:nvGrpSpPr>
          <p:cNvPr id="24" name="Group 23"/>
          <p:cNvGrpSpPr/>
          <p:nvPr userDrawn="1"/>
        </p:nvGrpSpPr>
        <p:grpSpPr bwMode="auto">
          <a:xfrm rot="16200000" flipV="1">
            <a:off x="0" y="3900132"/>
            <a:ext cx="2959226" cy="2959226"/>
            <a:chOff x="0" y="12289"/>
            <a:chExt cx="3550" cy="3551"/>
          </a:xfrm>
        </p:grpSpPr>
        <p:sp>
          <p:nvSpPr>
            <p:cNvPr id="25" name="Freeform 24"/>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6" name="Freeform 25"/>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7" name="Freeform 26"/>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p:cNvGrpSpPr/>
          <p:nvPr userDrawn="1"/>
        </p:nvGrpSpPr>
        <p:grpSpPr bwMode="auto">
          <a:xfrm rot="16200000" flipV="1">
            <a:off x="0" y="3900132"/>
            <a:ext cx="2959226" cy="2959226"/>
            <a:chOff x="0" y="12289"/>
            <a:chExt cx="3550" cy="3551"/>
          </a:xfrm>
        </p:grpSpPr>
        <p:sp>
          <p:nvSpPr>
            <p:cNvPr id="26" name="Freeform 25"/>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7" name="Freeform 26"/>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6" name="Freeform 35"/>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8" name="Picture Placeholder 25"/>
          <p:cNvSpPr>
            <a:spLocks noGrp="1"/>
          </p:cNvSpPr>
          <p:nvPr>
            <p:ph type="pic" sz="quarter" idx="18"/>
          </p:nvPr>
        </p:nvSpPr>
        <p:spPr>
          <a:xfrm>
            <a:off x="954268" y="2572883"/>
            <a:ext cx="2118245" cy="2037217"/>
          </a:xfrm>
          <a:prstGeom prst="rect">
            <a:avLst/>
          </a:prstGeom>
        </p:spPr>
        <p:txBody>
          <a:bodyPr/>
          <a:lstStyle/>
          <a:p>
            <a:r>
              <a:rPr lang="en-US" dirty="0"/>
              <a:t>Click icon to add picture</a:t>
            </a:r>
            <a:endParaRPr lang="en-US" dirty="0"/>
          </a:p>
        </p:txBody>
      </p:sp>
      <p:sp>
        <p:nvSpPr>
          <p:cNvPr id="61" name="Title 1"/>
          <p:cNvSpPr>
            <a:spLocks noGrp="1"/>
          </p:cNvSpPr>
          <p:nvPr>
            <p:ph type="title" hasCustomPrompt="1"/>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dirty="0"/>
              <a:t>Click to edit </a:t>
            </a:r>
            <a:endParaRPr lang="en-US" dirty="0"/>
          </a:p>
        </p:txBody>
      </p:sp>
      <p:cxnSp>
        <p:nvCxnSpPr>
          <p:cNvPr id="62" name="Straight Connector 61"/>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p:cNvSpPr>
            <a:spLocks noGrp="1"/>
          </p:cNvSpPr>
          <p:nvPr>
            <p:ph type="pic" sz="quarter" idx="24"/>
          </p:nvPr>
        </p:nvSpPr>
        <p:spPr>
          <a:xfrm>
            <a:off x="3658280" y="2572883"/>
            <a:ext cx="2118245" cy="2037217"/>
          </a:xfrm>
          <a:prstGeom prst="rect">
            <a:avLst/>
          </a:prstGeom>
        </p:spPr>
        <p:txBody>
          <a:bodyPr/>
          <a:lstStyle/>
          <a:p>
            <a:r>
              <a:rPr lang="en-US" dirty="0"/>
              <a:t>Click icon to add picture</a:t>
            </a:r>
            <a:endParaRPr lang="en-US" dirty="0"/>
          </a:p>
        </p:txBody>
      </p:sp>
      <p:sp>
        <p:nvSpPr>
          <p:cNvPr id="72" name="Text Placeholder 29"/>
          <p:cNvSpPr>
            <a:spLocks noGrp="1"/>
          </p:cNvSpPr>
          <p:nvPr>
            <p:ph type="body" sz="quarter" idx="12" hasCustomPrompt="1"/>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73" name="Text Placeholder 29"/>
          <p:cNvSpPr>
            <a:spLocks noGrp="1"/>
          </p:cNvSpPr>
          <p:nvPr>
            <p:ph type="body" sz="quarter" idx="11" hasCustomPrompt="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74" name="Text Placeholder 29"/>
          <p:cNvSpPr>
            <a:spLocks noGrp="1"/>
          </p:cNvSpPr>
          <p:nvPr>
            <p:ph type="body" sz="quarter" idx="13" hasCustomPrompt="1"/>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75" name="Text Placeholder 29"/>
          <p:cNvSpPr>
            <a:spLocks noGrp="1"/>
          </p:cNvSpPr>
          <p:nvPr>
            <p:ph type="body" sz="quarter" idx="15" hasCustomPrompt="1"/>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76" name="Text Placeholder 29"/>
          <p:cNvSpPr>
            <a:spLocks noGrp="1"/>
          </p:cNvSpPr>
          <p:nvPr>
            <p:ph type="body" sz="quarter" idx="16" hasCustomPrompt="1"/>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77" name="Text Placeholder 29"/>
          <p:cNvSpPr>
            <a:spLocks noGrp="1"/>
          </p:cNvSpPr>
          <p:nvPr>
            <p:ph type="body" sz="quarter" idx="31" hasCustomPrompt="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78" name="Text Placeholder 29"/>
          <p:cNvSpPr>
            <a:spLocks noGrp="1"/>
          </p:cNvSpPr>
          <p:nvPr>
            <p:ph type="body" sz="quarter" idx="19" hasCustomPrompt="1"/>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79" name="Text Placeholder 29"/>
          <p:cNvSpPr>
            <a:spLocks noGrp="1"/>
          </p:cNvSpPr>
          <p:nvPr>
            <p:ph type="body" sz="quarter" idx="21" hasCustomPrompt="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endParaRPr lang="en-US" dirty="0"/>
          </a:p>
        </p:txBody>
      </p:sp>
      <p:grpSp>
        <p:nvGrpSpPr>
          <p:cNvPr id="23" name="Group 22"/>
          <p:cNvGrpSpPr/>
          <p:nvPr userDrawn="1"/>
        </p:nvGrpSpPr>
        <p:grpSpPr>
          <a:xfrm>
            <a:off x="6362700" y="0"/>
            <a:ext cx="5829298" cy="3235602"/>
            <a:chOff x="5612972" y="1"/>
            <a:chExt cx="6615961" cy="3672246"/>
          </a:xfrm>
        </p:grpSpPr>
        <p:sp>
          <p:nvSpPr>
            <p:cNvPr id="28"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9" name="Freeform 28"/>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0" name="Freeform 29"/>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1" name="Freeform 30"/>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66" name="Picture Placeholder 25"/>
          <p:cNvSpPr>
            <a:spLocks noGrp="1"/>
          </p:cNvSpPr>
          <p:nvPr>
            <p:ph type="pic" sz="quarter" idx="27"/>
          </p:nvPr>
        </p:nvSpPr>
        <p:spPr>
          <a:xfrm>
            <a:off x="6362292" y="2572883"/>
            <a:ext cx="2118245" cy="2037217"/>
          </a:xfrm>
          <a:prstGeom prst="rect">
            <a:avLst/>
          </a:prstGeom>
        </p:spPr>
        <p:txBody>
          <a:bodyPr/>
          <a:lstStyle/>
          <a:p>
            <a:r>
              <a:rPr lang="en-US" dirty="0"/>
              <a:t>Click icon to add picture</a:t>
            </a:r>
            <a:endParaRPr lang="en-US" dirty="0"/>
          </a:p>
        </p:txBody>
      </p:sp>
      <p:sp>
        <p:nvSpPr>
          <p:cNvPr id="69" name="Picture Placeholder 25"/>
          <p:cNvSpPr>
            <a:spLocks noGrp="1"/>
          </p:cNvSpPr>
          <p:nvPr>
            <p:ph type="pic" sz="quarter" idx="30"/>
          </p:nvPr>
        </p:nvSpPr>
        <p:spPr>
          <a:xfrm>
            <a:off x="9112023" y="2572883"/>
            <a:ext cx="2118245" cy="2037217"/>
          </a:xfrm>
          <a:prstGeom prst="rect">
            <a:avLst/>
          </a:prstGeom>
        </p:spPr>
        <p:txBody>
          <a:bodyPr/>
          <a:lstStyle/>
          <a:p>
            <a:r>
              <a:rPr lang="en-US" dirty="0"/>
              <a:t>Click icon to add picture</a:t>
            </a:r>
            <a:endParaRPr lang="en-US" dirty="0"/>
          </a:p>
        </p:txBody>
      </p:sp>
      <p:sp>
        <p:nvSpPr>
          <p:cNvPr id="4" name="Footer Placeholder 3"/>
          <p:cNvSpPr>
            <a:spLocks noGrp="1"/>
          </p:cNvSpPr>
          <p:nvPr>
            <p:ph type="ftr" sz="quarter" idx="33"/>
          </p:nvPr>
        </p:nvSpPr>
        <p:spPr/>
        <p:txBody>
          <a:bodyPr/>
          <a:lstStyle/>
          <a:p>
            <a:r>
              <a:rPr lang="en-US"/>
              <a:t>Annual Review</a:t>
            </a:r>
            <a:endParaRPr lang="en-US" b="0" dirty="0"/>
          </a:p>
        </p:txBody>
      </p:sp>
      <p:sp>
        <p:nvSpPr>
          <p:cNvPr id="5" name="Slide Number Placeholder 4"/>
          <p:cNvSpPr>
            <a:spLocks noGrp="1"/>
          </p:cNvSpPr>
          <p:nvPr>
            <p:ph type="sldNum" sz="quarter" idx="34"/>
          </p:nvPr>
        </p:nvSpPr>
        <p:spPr/>
        <p:txBody>
          <a:bodyPr/>
          <a:lstStyle/>
          <a:p>
            <a:fld id="{294A09A9-5501-47C1-A89A-A340965A2BE2}" type="slidenum">
              <a:rPr lang="en-US" smtClean="0"/>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p:cNvSpPr>
            <a:spLocks noGrp="1"/>
          </p:cNvSpPr>
          <p:nvPr>
            <p:ph type="title" hasCustomPrompt="1"/>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dirty="0"/>
              <a:t>Click to edit </a:t>
            </a:r>
            <a:endParaRPr lang="en-US" dirty="0"/>
          </a:p>
        </p:txBody>
      </p:sp>
      <p:sp>
        <p:nvSpPr>
          <p:cNvPr id="96" name="Text Placeholder 29"/>
          <p:cNvSpPr>
            <a:spLocks noGrp="1"/>
          </p:cNvSpPr>
          <p:nvPr>
            <p:ph type="body" sz="quarter" idx="12" hasCustomPrompt="1"/>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97" name="Text Placeholder 29"/>
          <p:cNvSpPr>
            <a:spLocks noGrp="1"/>
          </p:cNvSpPr>
          <p:nvPr>
            <p:ph type="body" sz="quarter" idx="11" hasCustomPrompt="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102" name="Text Placeholder 29"/>
          <p:cNvSpPr>
            <a:spLocks noGrp="1"/>
          </p:cNvSpPr>
          <p:nvPr>
            <p:ph type="body" sz="quarter" idx="30" hasCustomPrompt="1"/>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103" name="Text Placeholder 29"/>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dirty="0"/>
              <a:t>Click to edit </a:t>
            </a:r>
            <a:endParaRPr lang="en-US" dirty="0"/>
          </a:p>
        </p:txBody>
      </p:sp>
      <p:sp>
        <p:nvSpPr>
          <p:cNvPr id="106" name="Text Placeholder 29"/>
          <p:cNvSpPr>
            <a:spLocks noGrp="1"/>
          </p:cNvSpPr>
          <p:nvPr>
            <p:ph type="body" sz="quarter" idx="32" hasCustomPrompt="1"/>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107" name="Text Placeholder 29"/>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dirty="0"/>
              <a:t>Click to edit </a:t>
            </a:r>
            <a:endParaRPr lang="en-US" dirty="0"/>
          </a:p>
        </p:txBody>
      </p:sp>
      <p:sp>
        <p:nvSpPr>
          <p:cNvPr id="108" name="Text Placeholder 29"/>
          <p:cNvSpPr>
            <a:spLocks noGrp="1"/>
          </p:cNvSpPr>
          <p:nvPr>
            <p:ph type="body" sz="quarter" idx="34" hasCustomPrompt="1"/>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endParaRPr lang="en-US" dirty="0"/>
          </a:p>
        </p:txBody>
      </p:sp>
      <p:sp>
        <p:nvSpPr>
          <p:cNvPr id="109" name="Text Placeholder 29"/>
          <p:cNvSpPr>
            <a:spLocks noGrp="1"/>
          </p:cNvSpPr>
          <p:nvPr>
            <p:ph type="body" sz="quarter" idx="35" hasCustomPrompt="1"/>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endParaRPr lang="en-US" dirty="0"/>
          </a:p>
        </p:txBody>
      </p:sp>
      <p:cxnSp>
        <p:nvCxnSpPr>
          <p:cNvPr id="8" name="Straight Connector 7"/>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p:cNvSpPr>
            <a:spLocks noGrp="1"/>
          </p:cNvSpPr>
          <p:nvPr>
            <p:ph type="ftr" sz="quarter" idx="37"/>
          </p:nvPr>
        </p:nvSpPr>
        <p:spPr/>
        <p:txBody>
          <a:bodyPr/>
          <a:lstStyle/>
          <a:p>
            <a:r>
              <a:rPr lang="en-US"/>
              <a:t>Annual Review</a:t>
            </a:r>
            <a:endParaRPr lang="en-US" b="0" dirty="0"/>
          </a:p>
        </p:txBody>
      </p:sp>
      <p:sp>
        <p:nvSpPr>
          <p:cNvPr id="5" name="Slide Number Placeholder 4"/>
          <p:cNvSpPr>
            <a:spLocks noGrp="1"/>
          </p:cNvSpPr>
          <p:nvPr>
            <p:ph type="sldNum" sz="quarter" idx="38"/>
          </p:nvPr>
        </p:nvSpPr>
        <p:spPr/>
        <p:txBody>
          <a:bodyPr/>
          <a:lstStyle/>
          <a:p>
            <a:fld id="{294A09A9-5501-47C1-A89A-A340965A2BE2}" type="slidenum">
              <a:rPr lang="en-US" smtClean="0"/>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Title Placeholder 11"/>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0" name="Date Placeholder 3"/>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fld>
            <a:endParaRPr lang="en-US" dirty="0">
              <a:latin typeface="+mn-lt"/>
            </a:endParaRPr>
          </a:p>
        </p:txBody>
      </p:sp>
      <p:sp>
        <p:nvSpPr>
          <p:cNvPr id="31" name="Footer Placeholder 4"/>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fld>
            <a:endParaRPr lang="en-US" dirty="0">
              <a:latin typeface="+mn-lt"/>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4a"/><Relationship Id="rId1" Type="http://schemas.openxmlformats.org/officeDocument/2006/relationships/audio" Target="../media/media1.m4a"/></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image" Target="../media/image1.png"/><Relationship Id="rId3" Type="http://schemas.microsoft.com/office/2007/relationships/media" Target="../media/media10.m4a"/><Relationship Id="rId2" Type="http://schemas.openxmlformats.org/officeDocument/2006/relationships/audio" Target="../media/media10.m4a"/><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microsoft.com/office/2007/relationships/media" Target="../media/media2.m4a"/><Relationship Id="rId1" Type="http://schemas.openxmlformats.org/officeDocument/2006/relationships/audio" Target="../media/media2.m4a"/></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png"/><Relationship Id="rId3" Type="http://schemas.microsoft.com/office/2007/relationships/media" Target="../media/media3.m4a"/><Relationship Id="rId2" Type="http://schemas.openxmlformats.org/officeDocument/2006/relationships/audio" Target="../media/media3.m4a"/><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png"/><Relationship Id="rId3" Type="http://schemas.microsoft.com/office/2007/relationships/media" Target="../media/media4.m4a"/><Relationship Id="rId2" Type="http://schemas.openxmlformats.org/officeDocument/2006/relationships/audio" Target="../media/media4.m4a"/><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png"/><Relationship Id="rId4" Type="http://schemas.microsoft.com/office/2007/relationships/media" Target="../media/media5.m4a"/><Relationship Id="rId3" Type="http://schemas.openxmlformats.org/officeDocument/2006/relationships/audio" Target="../media/media5.m4a"/><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image" Target="../media/image1.png"/><Relationship Id="rId4" Type="http://schemas.microsoft.com/office/2007/relationships/media" Target="../media/media6.m4a"/><Relationship Id="rId3" Type="http://schemas.openxmlformats.org/officeDocument/2006/relationships/audio" Target="../media/media6.m4a"/><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1.png"/><Relationship Id="rId3" Type="http://schemas.microsoft.com/office/2007/relationships/media" Target="../media/media7.m4a"/><Relationship Id="rId2" Type="http://schemas.openxmlformats.org/officeDocument/2006/relationships/audio" Target="../media/media7.m4a"/><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image" Target="../media/image1.png"/><Relationship Id="rId4" Type="http://schemas.microsoft.com/office/2007/relationships/media" Target="../media/media8.m4a"/><Relationship Id="rId3" Type="http://schemas.openxmlformats.org/officeDocument/2006/relationships/audio" Target="../media/media8.m4a"/><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png"/><Relationship Id="rId2" Type="http://schemas.microsoft.com/office/2007/relationships/media" Target="../media/media9.m4a"/><Relationship Id="rId1" Type="http://schemas.openxmlformats.org/officeDocument/2006/relationships/audio" Target="../media/media9.m4a"/></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67054" y="2116182"/>
            <a:ext cx="5491571" cy="1514019"/>
          </a:xfrm>
        </p:spPr>
        <p:txBody>
          <a:bodyPr/>
          <a:lstStyle/>
          <a:p>
            <a:pPr algn="ctr"/>
            <a:r>
              <a:rPr lang="en-US" sz="2800" b="0" dirty="0">
                <a:ea typeface="+mj-lt"/>
                <a:cs typeface="+mj-lt"/>
              </a:rPr>
              <a:t>BAN 210 – FINAL ASSESSMENT</a:t>
            </a:r>
            <a:endParaRPr lang="en-US" sz="2800"/>
          </a:p>
          <a:p>
            <a:pPr algn="ctr"/>
            <a:r>
              <a:rPr lang="en-US" sz="2800" b="0" dirty="0">
                <a:ea typeface="+mj-lt"/>
                <a:cs typeface="+mj-lt"/>
              </a:rPr>
              <a:t>BREAST CANCER DATA</a:t>
            </a:r>
            <a:endParaRPr lang="en-US" sz="2800" dirty="0"/>
          </a:p>
          <a:p>
            <a:br>
              <a:rPr lang="en-US" dirty="0"/>
            </a:br>
            <a:endParaRPr lang="en-US" dirty="0"/>
          </a:p>
        </p:txBody>
      </p:sp>
      <p:sp>
        <p:nvSpPr>
          <p:cNvPr id="3" name="Text Placeholder 2"/>
          <p:cNvSpPr>
            <a:spLocks noGrp="1"/>
          </p:cNvSpPr>
          <p:nvPr>
            <p:ph type="body" sz="quarter" idx="11"/>
          </p:nvPr>
        </p:nvSpPr>
        <p:spPr>
          <a:xfrm>
            <a:off x="6367055" y="4549553"/>
            <a:ext cx="5491570" cy="953337"/>
          </a:xfrm>
        </p:spPr>
        <p:txBody>
          <a:bodyPr vert="horz" lIns="0" tIns="0" rIns="0" bIns="0" rtlCol="0" anchor="t">
            <a:noAutofit/>
          </a:bodyPr>
          <a:lstStyle/>
          <a:p>
            <a:r>
              <a:rPr lang="en-US" dirty="0">
                <a:ea typeface="+mn-lt"/>
                <a:cs typeface="+mn-lt"/>
              </a:rPr>
              <a:t>Submitted By: Amish Gupta </a:t>
            </a:r>
            <a:endParaRPr lang="en-US">
              <a:ea typeface="+mn-lt"/>
              <a:cs typeface="+mn-lt"/>
            </a:endParaRPr>
          </a:p>
          <a:p>
            <a:r>
              <a:rPr lang="en-US" dirty="0">
                <a:ea typeface="+mn-lt"/>
                <a:cs typeface="+mn-lt"/>
              </a:rPr>
              <a:t>Student ID: 157547217</a:t>
            </a:r>
            <a:endParaRPr lang="en-US">
              <a:ea typeface="+mn-lt"/>
              <a:cs typeface="+mn-lt"/>
            </a:endParaRPr>
          </a:p>
          <a:p>
            <a:br>
              <a:rPr lang="en-US" dirty="0"/>
            </a:br>
            <a:endParaRPr lang="en-US" dirty="0"/>
          </a:p>
          <a:p>
            <a:endParaRPr lang="en-US" dirty="0"/>
          </a:p>
        </p:txBody>
      </p:sp>
      <p:pic>
        <p:nvPicPr>
          <p:cNvPr id="4" name="New Recording">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1086646" y="5778046"/>
            <a:ext cx="730250" cy="730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640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Grp="1" noChangeAspect="1"/>
          </p:cNvPicPr>
          <p:nvPr>
            <p:ph type="pic" sz="quarter" idx="13"/>
          </p:nvPr>
        </p:nvPicPr>
        <p:blipFill rotWithShape="1">
          <a:blip r:embed="rId1"/>
          <a:srcRect l="11555" r="11557" b="1"/>
          <a:stretch>
            <a:fillRect/>
          </a:stretch>
        </p:blipFill>
        <p:spPr>
          <a:xfrm>
            <a:off x="20" y="10"/>
            <a:ext cx="12191978" cy="6857990"/>
          </a:xfrm>
          <a:noFill/>
        </p:spPr>
      </p:pic>
      <p:pic>
        <p:nvPicPr>
          <p:cNvPr id="12" name="New Recording 10">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stretch>
            <a:fillRect/>
          </a:stretch>
        </p:blipFill>
        <p:spPr>
          <a:xfrm>
            <a:off x="10738303" y="5749018"/>
            <a:ext cx="730250" cy="730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StopAudio" delay="0">
                      <p:tgtEl>
                        <p:sldTgt/>
                      </p:tgtEl>
                    </p:cond>
                  </p:endCondLst>
                </p:cTn>
                <p:tgtEl>
                  <p:spTgt spid="1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023" y="879063"/>
            <a:ext cx="4941477" cy="610863"/>
          </a:xfrm>
        </p:spPr>
        <p:txBody>
          <a:bodyPr/>
          <a:lstStyle/>
          <a:p>
            <a:r>
              <a:rPr lang="en-US" dirty="0"/>
              <a:t>Agenda</a:t>
            </a:r>
            <a:endParaRPr lang="en-US" dirty="0"/>
          </a:p>
        </p:txBody>
      </p:sp>
      <p:sp>
        <p:nvSpPr>
          <p:cNvPr id="4" name="Text Placeholder 3"/>
          <p:cNvSpPr>
            <a:spLocks noGrp="1"/>
          </p:cNvSpPr>
          <p:nvPr>
            <p:ph type="body" sz="quarter" idx="14"/>
          </p:nvPr>
        </p:nvSpPr>
        <p:spPr>
          <a:xfrm>
            <a:off x="952500" y="2209800"/>
            <a:ext cx="2133600" cy="205837"/>
          </a:xfrm>
        </p:spPr>
        <p:txBody>
          <a:bodyPr vert="horz" lIns="0" tIns="0" rIns="0" bIns="0" rtlCol="0" anchor="t">
            <a:noAutofit/>
          </a:bodyPr>
          <a:lstStyle/>
          <a:p>
            <a:r>
              <a:rPr lang="en-US" dirty="0"/>
              <a:t>OBJECTIVES</a:t>
            </a:r>
            <a:endParaRPr lang="en-US" dirty="0"/>
          </a:p>
        </p:txBody>
      </p:sp>
      <p:sp>
        <p:nvSpPr>
          <p:cNvPr id="6" name="Text Placeholder 5"/>
          <p:cNvSpPr>
            <a:spLocks noGrp="1"/>
          </p:cNvSpPr>
          <p:nvPr>
            <p:ph type="body" sz="quarter" idx="16"/>
          </p:nvPr>
        </p:nvSpPr>
        <p:spPr>
          <a:xfrm>
            <a:off x="3663042" y="2209800"/>
            <a:ext cx="2128157" cy="205837"/>
          </a:xfrm>
        </p:spPr>
        <p:txBody>
          <a:bodyPr vert="horz" lIns="0" tIns="0" rIns="0" bIns="0" rtlCol="0" anchor="t">
            <a:noAutofit/>
          </a:bodyPr>
          <a:lstStyle/>
          <a:p>
            <a:pPr algn="ctr"/>
            <a:r>
              <a:rPr lang="en-US" dirty="0">
                <a:ea typeface="+mj-lt"/>
                <a:cs typeface="+mj-lt"/>
              </a:rPr>
              <a:t>PROCESS FOLLOWED FOR CONDUCTING THE ANALYSIS</a:t>
            </a:r>
            <a:endParaRPr lang="en-US" dirty="0"/>
          </a:p>
          <a:p>
            <a:br>
              <a:rPr lang="en-US" dirty="0"/>
            </a:br>
            <a:endParaRPr lang="en-US" dirty="0"/>
          </a:p>
        </p:txBody>
      </p:sp>
      <p:sp>
        <p:nvSpPr>
          <p:cNvPr id="8" name="Text Placeholder 7"/>
          <p:cNvSpPr>
            <a:spLocks noGrp="1"/>
          </p:cNvSpPr>
          <p:nvPr>
            <p:ph type="body" sz="quarter" idx="20"/>
          </p:nvPr>
        </p:nvSpPr>
        <p:spPr>
          <a:xfrm>
            <a:off x="952500" y="4522803"/>
            <a:ext cx="2133600" cy="205837"/>
          </a:xfrm>
        </p:spPr>
        <p:txBody>
          <a:bodyPr vert="horz" lIns="0" tIns="0" rIns="0" bIns="0" rtlCol="0" anchor="t">
            <a:noAutofit/>
          </a:bodyPr>
          <a:lstStyle/>
          <a:p>
            <a:r>
              <a:rPr lang="en-US" dirty="0"/>
              <a:t>RESULTS RECEIVED FOR THE TARGET VARIABLES </a:t>
            </a:r>
            <a:endParaRPr lang="en-US" dirty="0"/>
          </a:p>
        </p:txBody>
      </p:sp>
      <p:sp>
        <p:nvSpPr>
          <p:cNvPr id="10" name="Text Placeholder 9"/>
          <p:cNvSpPr>
            <a:spLocks noGrp="1"/>
          </p:cNvSpPr>
          <p:nvPr>
            <p:ph type="body" sz="quarter" idx="22"/>
          </p:nvPr>
        </p:nvSpPr>
        <p:spPr>
          <a:xfrm>
            <a:off x="3663042" y="4522803"/>
            <a:ext cx="2128157" cy="205837"/>
          </a:xfrm>
        </p:spPr>
        <p:txBody>
          <a:bodyPr vert="horz" lIns="0" tIns="0" rIns="0" bIns="0" rtlCol="0" anchor="t">
            <a:noAutofit/>
          </a:bodyPr>
          <a:lstStyle/>
          <a:p>
            <a:r>
              <a:rPr lang="en-US" dirty="0"/>
              <a:t>DECISION TREE</a:t>
            </a:r>
            <a:endParaRPr lang="en-US" dirty="0"/>
          </a:p>
          <a:p>
            <a:r>
              <a:rPr lang="en-US" dirty="0"/>
              <a:t>NEURAL NETWORK</a:t>
            </a:r>
            <a:endParaRPr lang="en-US" dirty="0"/>
          </a:p>
        </p:txBody>
      </p:sp>
      <p:sp>
        <p:nvSpPr>
          <p:cNvPr id="12" name="Text Placeholder 11"/>
          <p:cNvSpPr>
            <a:spLocks noGrp="1"/>
          </p:cNvSpPr>
          <p:nvPr>
            <p:ph type="body" sz="quarter" idx="24"/>
          </p:nvPr>
        </p:nvSpPr>
        <p:spPr>
          <a:xfrm>
            <a:off x="6367054" y="4522803"/>
            <a:ext cx="2129245" cy="205837"/>
          </a:xfrm>
        </p:spPr>
        <p:txBody>
          <a:bodyPr vert="horz" lIns="0" tIns="0" rIns="0" bIns="0" rtlCol="0" anchor="t">
            <a:noAutofit/>
          </a:bodyPr>
          <a:lstStyle/>
          <a:p>
            <a:r>
              <a:rPr lang="en-US" dirty="0"/>
              <a:t>MODEL COMPARISON AND CONCLUSION </a:t>
            </a:r>
            <a:endParaRPr lang="en-US" dirty="0"/>
          </a:p>
        </p:txBody>
      </p:sp>
      <p:sp>
        <p:nvSpPr>
          <p:cNvPr id="14" name="Footer Placeholder 13"/>
          <p:cNvSpPr>
            <a:spLocks noGrp="1"/>
          </p:cNvSpPr>
          <p:nvPr>
            <p:ph type="ftr" sz="quarter" idx="26"/>
          </p:nvPr>
        </p:nvSpPr>
        <p:spPr>
          <a:xfrm>
            <a:off x="1494790" y="6332220"/>
            <a:ext cx="1497330" cy="247651"/>
          </a:xfrm>
        </p:spPr>
        <p:txBody>
          <a:bodyPr/>
          <a:lstStyle/>
          <a:p>
            <a:endParaRPr lang="en-US" dirty="0"/>
          </a:p>
        </p:txBody>
      </p:sp>
      <p:sp>
        <p:nvSpPr>
          <p:cNvPr id="15" name="Slide Number Placeholder 14"/>
          <p:cNvSpPr>
            <a:spLocks noGrp="1"/>
          </p:cNvSpPr>
          <p:nvPr>
            <p:ph type="sldNum" sz="quarter" idx="27"/>
          </p:nvPr>
        </p:nvSpPr>
        <p:spPr>
          <a:xfrm>
            <a:off x="971550" y="6332220"/>
            <a:ext cx="523240" cy="247651"/>
          </a:xfrm>
        </p:spPr>
        <p:txBody>
          <a:bodyPr/>
          <a:lstStyle/>
          <a:p>
            <a:fld id="{294A09A9-5501-47C1-A89A-A340965A2BE2}" type="slidenum">
              <a:rPr lang="en-US" smtClean="0"/>
            </a:fld>
            <a:endParaRPr lang="en-US" dirty="0"/>
          </a:p>
        </p:txBody>
      </p:sp>
      <p:sp>
        <p:nvSpPr>
          <p:cNvPr id="45" name="Date Placeholder 3"/>
          <p:cNvSpPr txBox="1"/>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dirty="0" smtClean="0"/>
            </a:fld>
            <a:endParaRPr lang="en-US" dirty="0"/>
          </a:p>
        </p:txBody>
      </p:sp>
      <p:pic>
        <p:nvPicPr>
          <p:cNvPr id="3" name="New Recording 2">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0956018" y="5719989"/>
            <a:ext cx="730250" cy="730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Times New Roman" panose="02020603050405020304"/>
                <a:cs typeface="Times New Roman" panose="02020603050405020304"/>
              </a:rPr>
              <a:t>OBJECTIVES</a:t>
            </a:r>
            <a:r>
              <a:rPr lang="en-US" dirty="0">
                <a:latin typeface="Times New Roman" panose="02020603050405020304"/>
                <a:cs typeface="Times New Roman" panose="02020603050405020304"/>
              </a:rPr>
              <a:t> </a:t>
            </a:r>
            <a:endParaRPr lang="en-US" dirty="0">
              <a:latin typeface="Times New Roman" panose="02020603050405020304"/>
              <a:cs typeface="Times New Roman" panose="02020603050405020304"/>
            </a:endParaRPr>
          </a:p>
        </p:txBody>
      </p:sp>
      <p:sp>
        <p:nvSpPr>
          <p:cNvPr id="4" name="Text Placeholder 3"/>
          <p:cNvSpPr>
            <a:spLocks noGrp="1"/>
          </p:cNvSpPr>
          <p:nvPr>
            <p:ph type="body" sz="quarter" idx="11"/>
          </p:nvPr>
        </p:nvSpPr>
        <p:spPr/>
        <p:txBody>
          <a:bodyPr vert="horz" lIns="0" tIns="0" rIns="0" bIns="0" rtlCol="0" anchor="t">
            <a:noAutofit/>
          </a:bodyPr>
          <a:lstStyle/>
          <a:p>
            <a:pPr marL="285750" indent="-285750">
              <a:buFont typeface="Wingdings" panose="05000000000000000000" pitchFamily="34" charset="0"/>
              <a:buChar char="Ø"/>
            </a:pPr>
            <a:r>
              <a:rPr lang="en-US" dirty="0">
                <a:ea typeface="+mn-lt"/>
                <a:cs typeface="+mn-lt"/>
              </a:rPr>
              <a:t>To find the overall classification of the target variables which during the initial phase of the analysis was taken as recurrence events and no-recurrence events </a:t>
            </a:r>
            <a:endParaRPr lang="en-US" dirty="0">
              <a:ea typeface="+mn-lt"/>
              <a:cs typeface="+mn-lt"/>
            </a:endParaRPr>
          </a:p>
          <a:p>
            <a:pPr marL="285750" indent="-285750">
              <a:buFont typeface="Wingdings" panose="05000000000000000000" pitchFamily="34" charset="0"/>
              <a:buChar char="Ø"/>
            </a:pPr>
            <a:r>
              <a:rPr lang="en-US" dirty="0">
                <a:ea typeface="+mn-lt"/>
                <a:cs typeface="+mn-lt"/>
              </a:rPr>
              <a:t>Which model is better in delivering the results (Decision tree or Neural Network)</a:t>
            </a:r>
            <a:endParaRPr lang="en-US"/>
          </a:p>
          <a:p>
            <a:br>
              <a:rPr lang="en-US" dirty="0"/>
            </a:br>
            <a:endParaRPr lang="en-US" dirty="0"/>
          </a:p>
        </p:txBody>
      </p:sp>
      <p:sp>
        <p:nvSpPr>
          <p:cNvPr id="7" name="Slide Number Placeholder 6"/>
          <p:cNvSpPr>
            <a:spLocks noGrp="1"/>
          </p:cNvSpPr>
          <p:nvPr>
            <p:ph type="sldNum" sz="quarter" idx="16"/>
          </p:nvPr>
        </p:nvSpPr>
        <p:spPr>
          <a:xfrm>
            <a:off x="971550" y="6332220"/>
            <a:ext cx="523240" cy="247651"/>
          </a:xfrm>
        </p:spPr>
        <p:txBody>
          <a:bodyPr/>
          <a:lstStyle/>
          <a:p>
            <a:fld id="{294A09A9-5501-47C1-A89A-A340965A2BE2}" type="slidenum">
              <a:rPr lang="en-US" smtClean="0"/>
            </a:fld>
            <a:endParaRPr lang="en-US" dirty="0"/>
          </a:p>
        </p:txBody>
      </p:sp>
      <p:sp>
        <p:nvSpPr>
          <p:cNvPr id="6" name="Footer Placeholder 5"/>
          <p:cNvSpPr>
            <a:spLocks noGrp="1"/>
          </p:cNvSpPr>
          <p:nvPr>
            <p:ph type="ftr" sz="quarter" idx="15"/>
          </p:nvPr>
        </p:nvSpPr>
        <p:spPr>
          <a:xfrm>
            <a:off x="1494790" y="6332220"/>
            <a:ext cx="1497330" cy="247651"/>
          </a:xfrm>
        </p:spPr>
        <p:txBody>
          <a:bodyPr/>
          <a:lstStyle/>
          <a:p>
            <a:endParaRPr lang="en-US" dirty="0"/>
          </a:p>
        </p:txBody>
      </p:sp>
      <p:sp>
        <p:nvSpPr>
          <p:cNvPr id="8" name="Date Placeholder 3"/>
          <p:cNvSpPr txBox="1"/>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fld>
            <a:endParaRPr lang="en-US" dirty="0"/>
          </a:p>
        </p:txBody>
      </p:sp>
      <p:pic>
        <p:nvPicPr>
          <p:cNvPr id="9" name="Picture 9" descr="A picture containing person&#10;&#10;Description automatically generated"/>
          <p:cNvPicPr>
            <a:picLocks noGrp="1" noChangeAspect="1"/>
          </p:cNvPicPr>
          <p:nvPr>
            <p:ph type="pic" sz="quarter" idx="13"/>
          </p:nvPr>
        </p:nvPicPr>
        <p:blipFill rotWithShape="1">
          <a:blip r:embed="rId1"/>
          <a:srcRect l="27921" r="27921"/>
          <a:stretch>
            <a:fillRect/>
          </a:stretch>
        </p:blipFill>
        <p:spPr>
          <a:xfrm>
            <a:off x="7479847" y="578758"/>
            <a:ext cx="4714420" cy="5700484"/>
          </a:xfrm>
        </p:spPr>
      </p:pic>
      <p:pic>
        <p:nvPicPr>
          <p:cNvPr id="2" name="New Recording 3">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stretch>
            <a:fillRect/>
          </a:stretch>
        </p:blipFill>
        <p:spPr>
          <a:xfrm>
            <a:off x="10926989" y="5647418"/>
            <a:ext cx="730250" cy="730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8231" y="3122730"/>
            <a:ext cx="4941477" cy="610863"/>
          </a:xfrm>
        </p:spPr>
        <p:txBody>
          <a:bodyPr>
            <a:normAutofit fontScale="90000"/>
          </a:bodyPr>
          <a:lstStyle/>
          <a:p>
            <a:pPr algn="ctr">
              <a:lnSpc>
                <a:spcPct val="100000"/>
              </a:lnSpc>
              <a:spcBef>
                <a:spcPts val="400"/>
              </a:spcBef>
            </a:pPr>
            <a:r>
              <a:rPr lang="en-US" sz="4000" b="0" dirty="0">
                <a:ea typeface="+mj-lt"/>
                <a:cs typeface="+mj-lt"/>
              </a:rPr>
              <a:t>PROCESS FOLLOWED FOR CONDUCTING THE ANALYSIS</a:t>
            </a:r>
            <a:endParaRPr lang="en-US" sz="4000" b="0" dirty="0">
              <a:ea typeface="+mj-lt"/>
              <a:cs typeface="+mj-lt"/>
            </a:endParaRPr>
          </a:p>
          <a:p>
            <a:pPr>
              <a:lnSpc>
                <a:spcPct val="100000"/>
              </a:lnSpc>
              <a:spcBef>
                <a:spcPts val="400"/>
              </a:spcBef>
            </a:pPr>
            <a:br>
              <a:rPr lang="en-US" b="0" dirty="0">
                <a:ea typeface="+mj-lt"/>
                <a:cs typeface="+mj-lt"/>
              </a:rPr>
            </a:br>
            <a:endParaRPr lang="en-US" b="0" dirty="0">
              <a:ea typeface="+mj-lt"/>
              <a:cs typeface="+mj-lt"/>
            </a:endParaRPr>
          </a:p>
          <a:p>
            <a:endParaRPr lang="en-US" dirty="0"/>
          </a:p>
        </p:txBody>
      </p:sp>
      <p:sp>
        <p:nvSpPr>
          <p:cNvPr id="4" name="Text Placeholder 3"/>
          <p:cNvSpPr>
            <a:spLocks noGrp="1"/>
          </p:cNvSpPr>
          <p:nvPr>
            <p:ph type="body" sz="quarter" idx="11"/>
          </p:nvPr>
        </p:nvSpPr>
        <p:spPr>
          <a:xfrm>
            <a:off x="973666" y="2067113"/>
            <a:ext cx="4572001" cy="2795232"/>
          </a:xfrm>
        </p:spPr>
        <p:txBody>
          <a:bodyPr vert="horz" lIns="0" tIns="0" rIns="0" bIns="0" rtlCol="0" anchor="t">
            <a:noAutofit/>
          </a:bodyPr>
          <a:lstStyle/>
          <a:p>
            <a:r>
              <a:rPr lang="en-US" sz="1800" b="1" dirty="0">
                <a:latin typeface="Times New Roman" panose="02020603050405020304"/>
                <a:ea typeface="+mn-lt"/>
                <a:cs typeface="+mn-lt"/>
              </a:rPr>
              <a:t>EDA (Exploratory Data Analytics) Stages are:</a:t>
            </a:r>
            <a:endParaRPr lang="en-US" sz="1800" b="1">
              <a:latin typeface="Times New Roman" panose="02020603050405020304"/>
              <a:cs typeface="Times New Roman" panose="02020603050405020304"/>
            </a:endParaRPr>
          </a:p>
          <a:p>
            <a:pPr>
              <a:buChar char="•"/>
            </a:pPr>
            <a:r>
              <a:rPr lang="en-US" sz="1800" dirty="0">
                <a:latin typeface="Times New Roman" panose="02020603050405020304"/>
                <a:ea typeface="+mn-lt"/>
                <a:cs typeface="+mn-lt"/>
              </a:rPr>
              <a:t>File import </a:t>
            </a:r>
            <a:endParaRPr lang="en-US" sz="1800" dirty="0">
              <a:latin typeface="Times New Roman" panose="02020603050405020304"/>
              <a:cs typeface="Times New Roman" panose="02020603050405020304"/>
            </a:endParaRPr>
          </a:p>
          <a:p>
            <a:pPr>
              <a:buFont typeface="Arial" panose="020B0604020202020204" pitchFamily="34" charset="0"/>
              <a:buChar char="•"/>
            </a:pPr>
            <a:r>
              <a:rPr lang="en-US" sz="1800" dirty="0">
                <a:latin typeface="Times New Roman" panose="02020603050405020304"/>
                <a:ea typeface="+mn-lt"/>
                <a:cs typeface="+mn-lt"/>
              </a:rPr>
              <a:t>Stat Explore </a:t>
            </a:r>
            <a:endParaRPr lang="en-US" sz="1800" dirty="0">
              <a:latin typeface="Times New Roman" panose="02020603050405020304"/>
              <a:cs typeface="Times New Roman" panose="02020603050405020304"/>
            </a:endParaRPr>
          </a:p>
          <a:p>
            <a:pPr>
              <a:buFont typeface="Arial" panose="020B0604020202020204" pitchFamily="34" charset="0"/>
              <a:buChar char="•"/>
            </a:pPr>
            <a:r>
              <a:rPr lang="en-US" sz="1800" dirty="0">
                <a:latin typeface="Times New Roman" panose="02020603050405020304"/>
                <a:ea typeface="+mn-lt"/>
                <a:cs typeface="+mn-lt"/>
              </a:rPr>
              <a:t>Graph Explore </a:t>
            </a:r>
            <a:endParaRPr lang="en-US" sz="1800" dirty="0">
              <a:latin typeface="Times New Roman" panose="02020603050405020304"/>
              <a:cs typeface="Times New Roman" panose="02020603050405020304"/>
            </a:endParaRPr>
          </a:p>
          <a:p>
            <a:pPr>
              <a:buFont typeface="Arial" panose="020B0604020202020204" pitchFamily="34" charset="0"/>
              <a:buChar char="•"/>
            </a:pPr>
            <a:r>
              <a:rPr lang="en-US" sz="1800" dirty="0">
                <a:latin typeface="Times New Roman" panose="02020603050405020304"/>
                <a:ea typeface="+mn-lt"/>
                <a:cs typeface="+mn-lt"/>
              </a:rPr>
              <a:t>Data Partition </a:t>
            </a:r>
            <a:endParaRPr lang="en-US" sz="1800" dirty="0">
              <a:latin typeface="Times New Roman" panose="02020603050405020304"/>
              <a:cs typeface="Times New Roman" panose="02020603050405020304"/>
            </a:endParaRPr>
          </a:p>
          <a:p>
            <a:pPr>
              <a:buFont typeface="Arial" panose="020B0604020202020204" pitchFamily="34" charset="0"/>
              <a:buChar char="•"/>
            </a:pPr>
            <a:r>
              <a:rPr lang="en-US" sz="1800" dirty="0">
                <a:latin typeface="Times New Roman" panose="02020603050405020304"/>
                <a:ea typeface="+mn-lt"/>
                <a:cs typeface="+mn-lt"/>
              </a:rPr>
              <a:t>Impute</a:t>
            </a:r>
            <a:endParaRPr lang="en-US" sz="1800" dirty="0">
              <a:latin typeface="Times New Roman" panose="02020603050405020304"/>
              <a:cs typeface="Times New Roman" panose="02020603050405020304"/>
            </a:endParaRPr>
          </a:p>
          <a:p>
            <a:pPr>
              <a:buFont typeface="Arial" panose="020B0604020202020204" pitchFamily="34" charset="0"/>
              <a:buChar char="•"/>
            </a:pPr>
            <a:r>
              <a:rPr lang="en-US" sz="1800" dirty="0">
                <a:latin typeface="Times New Roman" panose="02020603050405020304"/>
                <a:ea typeface="+mn-lt"/>
                <a:cs typeface="+mn-lt"/>
              </a:rPr>
              <a:t>Transform Variables </a:t>
            </a:r>
            <a:endParaRPr lang="en-US" sz="1800" dirty="0">
              <a:latin typeface="Times New Roman" panose="02020603050405020304"/>
            </a:endParaRPr>
          </a:p>
          <a:p>
            <a:r>
              <a:rPr lang="en-US" sz="1800" b="1" dirty="0">
                <a:latin typeface="Times New Roman" panose="02020603050405020304"/>
                <a:ea typeface="+mn-lt"/>
                <a:cs typeface="+mn-lt"/>
              </a:rPr>
              <a:t>Predictive Analytics (Model Building) Stages :</a:t>
            </a:r>
            <a:endParaRPr lang="en-US" sz="1800" b="1">
              <a:latin typeface="Times New Roman" panose="02020603050405020304"/>
              <a:cs typeface="Times New Roman" panose="02020603050405020304"/>
            </a:endParaRPr>
          </a:p>
          <a:p>
            <a:pPr>
              <a:buFont typeface="Arial" panose="020B0604020202020204" pitchFamily="34" charset="0"/>
              <a:buChar char="•"/>
            </a:pPr>
            <a:r>
              <a:rPr lang="en-US" sz="1800" dirty="0">
                <a:latin typeface="Times New Roman" panose="02020603050405020304"/>
                <a:ea typeface="+mn-lt"/>
                <a:cs typeface="+mn-lt"/>
              </a:rPr>
              <a:t> Decision Tree</a:t>
            </a:r>
            <a:endParaRPr lang="en-US" sz="1800" dirty="0">
              <a:latin typeface="Times New Roman" panose="02020603050405020304"/>
              <a:cs typeface="Times New Roman" panose="02020603050405020304"/>
            </a:endParaRPr>
          </a:p>
          <a:p>
            <a:pPr>
              <a:buFont typeface="Arial" panose="020B0604020202020204" pitchFamily="34" charset="0"/>
              <a:buChar char="•"/>
            </a:pPr>
            <a:r>
              <a:rPr lang="en-US" sz="1800" dirty="0">
                <a:latin typeface="Times New Roman" panose="02020603050405020304"/>
                <a:ea typeface="+mn-lt"/>
                <a:cs typeface="+mn-lt"/>
              </a:rPr>
              <a:t>Neural network</a:t>
            </a:r>
            <a:endParaRPr lang="en-US" sz="1800" dirty="0">
              <a:latin typeface="Times New Roman" panose="02020603050405020304"/>
              <a:cs typeface="Times New Roman" panose="02020603050405020304"/>
            </a:endParaRPr>
          </a:p>
          <a:p>
            <a:pPr>
              <a:buFont typeface="Arial" panose="020B0604020202020204" pitchFamily="34" charset="0"/>
              <a:buChar char="•"/>
            </a:pPr>
            <a:r>
              <a:rPr lang="en-US" sz="1800" dirty="0">
                <a:latin typeface="Times New Roman" panose="02020603050405020304"/>
                <a:ea typeface="+mn-lt"/>
                <a:cs typeface="+mn-lt"/>
              </a:rPr>
              <a:t>Model Comparison</a:t>
            </a:r>
            <a:endParaRPr lang="en-US" sz="1800" dirty="0">
              <a:latin typeface="Times New Roman" panose="02020603050405020304"/>
              <a:cs typeface="Times New Roman" panose="02020603050405020304"/>
            </a:endParaRPr>
          </a:p>
          <a:p>
            <a:endParaRPr lang="en-US" sz="1800" dirty="0">
              <a:latin typeface="Times New Roman" panose="02020603050405020304"/>
              <a:cs typeface="Times New Roman" panose="02020603050405020304"/>
            </a:endParaRPr>
          </a:p>
          <a:p>
            <a:br>
              <a:rPr lang="en-US" dirty="0"/>
            </a:br>
            <a:endParaRPr lang="en-US" sz="1800" dirty="0">
              <a:latin typeface="Times New Roman" panose="02020603050405020304"/>
              <a:cs typeface="Times New Roman" panose="02020603050405020304"/>
            </a:endParaRPr>
          </a:p>
        </p:txBody>
      </p:sp>
      <p:sp>
        <p:nvSpPr>
          <p:cNvPr id="7" name="Slide Number Placeholder 6"/>
          <p:cNvSpPr>
            <a:spLocks noGrp="1"/>
          </p:cNvSpPr>
          <p:nvPr>
            <p:ph type="sldNum" sz="quarter" idx="16"/>
          </p:nvPr>
        </p:nvSpPr>
        <p:spPr>
          <a:xfrm>
            <a:off x="971550" y="6332220"/>
            <a:ext cx="523240" cy="247651"/>
          </a:xfrm>
        </p:spPr>
        <p:txBody>
          <a:bodyPr/>
          <a:lstStyle/>
          <a:p>
            <a:fld id="{294A09A9-5501-47C1-A89A-A340965A2BE2}" type="slidenum">
              <a:rPr lang="en-US" smtClean="0"/>
            </a:fld>
            <a:endParaRPr lang="en-US" dirty="0"/>
          </a:p>
        </p:txBody>
      </p:sp>
      <p:pic>
        <p:nvPicPr>
          <p:cNvPr id="19" name="Picture 19" descr="Diagram&#10;&#10;Description automatically generated"/>
          <p:cNvPicPr>
            <a:picLocks noChangeAspect="1"/>
          </p:cNvPicPr>
          <p:nvPr/>
        </p:nvPicPr>
        <p:blipFill>
          <a:blip r:embed="rId1"/>
          <a:stretch>
            <a:fillRect/>
          </a:stretch>
        </p:blipFill>
        <p:spPr>
          <a:xfrm>
            <a:off x="5750984" y="647194"/>
            <a:ext cx="6383866" cy="3531613"/>
          </a:xfrm>
          <a:prstGeom prst="rect">
            <a:avLst/>
          </a:prstGeom>
        </p:spPr>
      </p:pic>
      <p:pic>
        <p:nvPicPr>
          <p:cNvPr id="2" name="New Recording 4">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stretch>
            <a:fillRect/>
          </a:stretch>
        </p:blipFill>
        <p:spPr>
          <a:xfrm>
            <a:off x="11101160" y="5719989"/>
            <a:ext cx="730250" cy="730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952499" y="2289363"/>
            <a:ext cx="5196115" cy="3187117"/>
          </a:xfrm>
        </p:spPr>
        <p:txBody>
          <a:bodyPr vert="horz" lIns="0" tIns="0" rIns="0" bIns="0" rtlCol="0" anchor="t">
            <a:noAutofit/>
          </a:bodyPr>
          <a:lstStyle/>
          <a:p>
            <a:r>
              <a:rPr lang="en-US" sz="2400" dirty="0">
                <a:latin typeface="Times New Roman" panose="02020603050405020304"/>
                <a:ea typeface="+mn-lt"/>
                <a:cs typeface="+mn-lt"/>
              </a:rPr>
              <a:t>The results that are obtained after checking out the frequency distribution of the target variable that is class is 86 which is recurrence events</a:t>
            </a:r>
            <a:endParaRPr lang="en-US" sz="2400" dirty="0">
              <a:latin typeface="Times New Roman" panose="02020603050405020304"/>
              <a:ea typeface="+mn-lt"/>
              <a:cs typeface="+mn-lt"/>
            </a:endParaRPr>
          </a:p>
          <a:p>
            <a:r>
              <a:rPr lang="en-US" sz="2400" dirty="0">
                <a:latin typeface="Times New Roman" panose="02020603050405020304"/>
                <a:cs typeface="Times New Roman" panose="02020603050405020304"/>
              </a:rPr>
              <a:t>The scatter plot which is shown is 3D representation of the variables where X is class Y is age and Z is menopause</a:t>
            </a:r>
            <a:endParaRPr lang="en-US" sz="2400" dirty="0">
              <a:latin typeface="Times New Roman" panose="02020603050405020304"/>
              <a:cs typeface="Times New Roman" panose="02020603050405020304"/>
            </a:endParaRPr>
          </a:p>
          <a:p>
            <a:endParaRPr lang="en-US" sz="2400" dirty="0">
              <a:latin typeface="Times New Roman" panose="02020603050405020304"/>
              <a:cs typeface="Times New Roman" panose="02020603050405020304"/>
            </a:endParaRPr>
          </a:p>
        </p:txBody>
      </p:sp>
      <p:sp>
        <p:nvSpPr>
          <p:cNvPr id="6" name="TextBox 5"/>
          <p:cNvSpPr txBox="1"/>
          <p:nvPr/>
        </p:nvSpPr>
        <p:spPr>
          <a:xfrm>
            <a:off x="1262742" y="522514"/>
            <a:ext cx="6473371" cy="111722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90000"/>
              </a:lnSpc>
              <a:spcBef>
                <a:spcPct val="0"/>
              </a:spcBef>
            </a:pPr>
            <a:r>
              <a:rPr lang="en-US" b="1" dirty="0">
                <a:ea typeface="+mn-lt"/>
                <a:cs typeface="+mn-lt"/>
              </a:rPr>
              <a:t>RESULTS RECEIVED FOR THE TARGET VARIABLES- GRAPH EXPLORE</a:t>
            </a:r>
            <a:endParaRPr lang="en-US" dirty="0">
              <a:ea typeface="+mn-lt"/>
              <a:cs typeface="+mn-lt"/>
            </a:endParaRPr>
          </a:p>
          <a:p>
            <a:pPr>
              <a:lnSpc>
                <a:spcPct val="90000"/>
              </a:lnSpc>
              <a:spcBef>
                <a:spcPct val="0"/>
              </a:spcBef>
            </a:pPr>
            <a:endParaRPr lang="en-US" dirty="0">
              <a:ea typeface="+mn-lt"/>
              <a:cs typeface="+mn-lt"/>
            </a:endParaRPr>
          </a:p>
          <a:p>
            <a:pPr algn="l"/>
            <a:endParaRPr lang="en-US" dirty="0"/>
          </a:p>
        </p:txBody>
      </p:sp>
      <p:sp>
        <p:nvSpPr>
          <p:cNvPr id="8" name="TextBox 7"/>
          <p:cNvSpPr txBox="1"/>
          <p:nvPr/>
        </p:nvSpPr>
        <p:spPr>
          <a:xfrm>
            <a:off x="783771" y="232228"/>
            <a:ext cx="10551885" cy="161582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90000"/>
              </a:lnSpc>
              <a:spcBef>
                <a:spcPct val="0"/>
              </a:spcBef>
            </a:pPr>
            <a:r>
              <a:rPr lang="en-US" sz="3600" b="1" dirty="0">
                <a:solidFill>
                  <a:schemeClr val="bg1"/>
                </a:solidFill>
                <a:latin typeface="Times New Roman" panose="02020603050405020304"/>
                <a:ea typeface="+mn-lt"/>
                <a:cs typeface="+mn-lt"/>
              </a:rPr>
              <a:t>RESULTS RECEIVED FOR THE TARGET VARIABLES- GRAPH EXPLORE</a:t>
            </a:r>
            <a:endParaRPr lang="en-US" sz="2800" b="1">
              <a:solidFill>
                <a:schemeClr val="bg1"/>
              </a:solidFill>
              <a:latin typeface="Times New Roman" panose="02020603050405020304"/>
              <a:ea typeface="+mn-lt"/>
              <a:cs typeface="+mn-lt"/>
            </a:endParaRPr>
          </a:p>
          <a:p>
            <a:pPr>
              <a:lnSpc>
                <a:spcPct val="90000"/>
              </a:lnSpc>
              <a:spcBef>
                <a:spcPct val="0"/>
              </a:spcBef>
            </a:pPr>
            <a:endParaRPr lang="en-US" dirty="0">
              <a:latin typeface="Times New Roman" panose="02020603050405020304"/>
              <a:ea typeface="+mn-lt"/>
              <a:cs typeface="+mn-lt"/>
            </a:endParaRPr>
          </a:p>
          <a:p>
            <a:pPr algn="l"/>
            <a:endParaRPr lang="en-US" dirty="0"/>
          </a:p>
        </p:txBody>
      </p:sp>
      <p:pic>
        <p:nvPicPr>
          <p:cNvPr id="10" name="Picture 4" descr="Chart&#10;&#10;Description automatically generated"/>
          <p:cNvPicPr>
            <a:picLocks noChangeAspect="1"/>
          </p:cNvPicPr>
          <p:nvPr/>
        </p:nvPicPr>
        <p:blipFill>
          <a:blip r:embed="rId1"/>
          <a:stretch>
            <a:fillRect/>
          </a:stretch>
        </p:blipFill>
        <p:spPr>
          <a:xfrm>
            <a:off x="6340929" y="1279602"/>
            <a:ext cx="5851978" cy="2924699"/>
          </a:xfrm>
          <a:prstGeom prst="rect">
            <a:avLst/>
          </a:prstGeom>
          <a:noFill/>
        </p:spPr>
      </p:pic>
      <p:pic>
        <p:nvPicPr>
          <p:cNvPr id="12" name="Picture 8" descr="Chart, scatter chart&#10;&#10;Description automatically generated"/>
          <p:cNvPicPr>
            <a:picLocks noChangeAspect="1"/>
          </p:cNvPicPr>
          <p:nvPr/>
        </p:nvPicPr>
        <p:blipFill>
          <a:blip r:embed="rId2"/>
          <a:stretch>
            <a:fillRect/>
          </a:stretch>
        </p:blipFill>
        <p:spPr>
          <a:xfrm>
            <a:off x="6338089" y="4196512"/>
            <a:ext cx="5849257" cy="2720264"/>
          </a:xfrm>
          <a:prstGeom prst="rect">
            <a:avLst/>
          </a:prstGeom>
        </p:spPr>
      </p:pic>
      <p:pic>
        <p:nvPicPr>
          <p:cNvPr id="2" name="New Recording 5">
            <a:hlinkClick r:id="" action="ppaction://media"/>
          </p:cNvPr>
          <p:cNvPicPr>
            <a:picLocks noChangeAspect="1"/>
          </p:cNvPicPr>
          <p:nvPr>
            <a:audioFile r:link="rId3"/>
            <p:extLst>
              <p:ext uri="{DAA4B4D4-6D71-4841-9C94-3DE7FCFB9230}">
                <p14:media xmlns:p14="http://schemas.microsoft.com/office/powerpoint/2010/main" r:embed="rId4"/>
              </p:ext>
            </p:extLst>
          </p:nvPr>
        </p:nvPicPr>
        <p:blipFill>
          <a:blip r:embed="rId5"/>
          <a:stretch>
            <a:fillRect/>
          </a:stretch>
        </p:blipFill>
        <p:spPr>
          <a:xfrm>
            <a:off x="11246304" y="6072868"/>
            <a:ext cx="730250" cy="730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023" y="879063"/>
            <a:ext cx="4941477" cy="610863"/>
          </a:xfrm>
        </p:spPr>
        <p:txBody>
          <a:bodyPr vert="horz" lIns="0" tIns="0" rIns="0" bIns="0" rtlCol="0" anchor="b" anchorCtr="0">
            <a:normAutofit/>
          </a:bodyPr>
          <a:lstStyle/>
          <a:p>
            <a:r>
              <a:rPr lang="en-US" b="1" i="0" kern="1200" spc="100" baseline="0">
                <a:latin typeface="+mj-lt"/>
                <a:ea typeface="+mj-ea"/>
                <a:cs typeface="+mj-cs"/>
              </a:rPr>
              <a:t>DECISION TREE</a:t>
            </a:r>
            <a:endParaRPr lang="en-US" b="1" i="0" kern="1200" spc="100" baseline="0">
              <a:latin typeface="+mj-lt"/>
              <a:ea typeface="+mj-ea"/>
              <a:cs typeface="+mj-cs"/>
            </a:endParaRPr>
          </a:p>
        </p:txBody>
      </p:sp>
      <p:sp>
        <p:nvSpPr>
          <p:cNvPr id="23" name="Text Placeholder 2"/>
          <p:cNvSpPr>
            <a:spLocks noGrp="1"/>
          </p:cNvSpPr>
          <p:nvPr>
            <p:ph type="body" idx="1"/>
          </p:nvPr>
        </p:nvSpPr>
        <p:spPr>
          <a:xfrm>
            <a:off x="971280" y="2300984"/>
            <a:ext cx="4819921" cy="3074844"/>
          </a:xfrm>
        </p:spPr>
        <p:txBody>
          <a:bodyPr>
            <a:normAutofit/>
          </a:bodyPr>
          <a:lstStyle/>
          <a:p>
            <a:r>
              <a:rPr lang="en-US" dirty="0"/>
              <a:t>The F1 Score is used to calculate the overall accuracy of the model as it uses both the Recall and the precision to calculate the overall output.</a:t>
            </a:r>
            <a:endParaRPr lang="en-US" dirty="0"/>
          </a:p>
          <a:p>
            <a:r>
              <a:rPr lang="en-US" dirty="0"/>
              <a:t>The F1 score for this case is 0.511</a:t>
            </a:r>
            <a:endParaRPr lang="en-US" dirty="0"/>
          </a:p>
          <a:p>
            <a:endParaRPr lang="en-US" dirty="0"/>
          </a:p>
          <a:p>
            <a:endParaRPr lang="en-US" dirty="0"/>
          </a:p>
        </p:txBody>
      </p:sp>
      <p:sp>
        <p:nvSpPr>
          <p:cNvPr id="18" name="Date Placeholder 3"/>
          <p:cNvSpPr txBox="1"/>
          <p:nvPr/>
        </p:nvSpPr>
        <p:spPr>
          <a:xfrm>
            <a:off x="6362700" y="2300984"/>
            <a:ext cx="4764829" cy="404216"/>
          </a:xfrm>
          <a:prstGeom prst="rect">
            <a:avLst/>
          </a:prstGeom>
        </p:spPr>
        <p:txBody>
          <a:bodyPr vert="horz" lIns="0" tIns="0" rIns="0" bIns="0" rtlCol="0" anchor="t" anchorCtr="0">
            <a:normAutofit/>
          </a:bodyPr>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0"/>
              </a:spcBef>
            </a:pPr>
            <a:fld id="{6FCA8E82-58CD-E045-8B98-B7A85B79B752}" type="datetime4">
              <a:rPr lang="en-US" sz="1800" b="0" i="0" kern="1200" spc="0" baseline="0">
                <a:solidFill>
                  <a:schemeClr val="tx2"/>
                </a:solidFill>
                <a:latin typeface="+mj-lt"/>
                <a:ea typeface="+mn-ea"/>
                <a:cs typeface="+mn-cs"/>
              </a:rPr>
            </a:fld>
            <a:endParaRPr lang="en-US" sz="1800" b="0" i="0" kern="1200" spc="0" baseline="0">
              <a:solidFill>
                <a:schemeClr val="tx2"/>
              </a:solidFill>
              <a:latin typeface="+mj-lt"/>
              <a:ea typeface="+mn-ea"/>
              <a:cs typeface="+mn-cs"/>
            </a:endParaRPr>
          </a:p>
        </p:txBody>
      </p:sp>
      <p:pic>
        <p:nvPicPr>
          <p:cNvPr id="7" name="Picture 9" descr="A picture containing chart&#10;&#10;Description automatically generated"/>
          <p:cNvPicPr>
            <a:picLocks noGrp="1" noChangeAspect="1"/>
          </p:cNvPicPr>
          <p:nvPr>
            <p:ph sz="half" idx="13"/>
          </p:nvPr>
        </p:nvPicPr>
        <p:blipFill>
          <a:blip r:embed="rId1"/>
          <a:stretch>
            <a:fillRect/>
          </a:stretch>
        </p:blipFill>
        <p:spPr>
          <a:xfrm>
            <a:off x="6096658" y="664000"/>
            <a:ext cx="5467279" cy="3775377"/>
          </a:xfrm>
          <a:noFill/>
        </p:spPr>
      </p:pic>
      <p:sp>
        <p:nvSpPr>
          <p:cNvPr id="9" name="Slide Number Placeholder 8"/>
          <p:cNvSpPr>
            <a:spLocks noGrp="1"/>
          </p:cNvSpPr>
          <p:nvPr>
            <p:ph type="sldNum" sz="quarter" idx="16"/>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fld>
            <a:endParaRPr lang="en-US"/>
          </a:p>
        </p:txBody>
      </p:sp>
      <p:pic>
        <p:nvPicPr>
          <p:cNvPr id="3" name="Picture 3" descr="Diagram&#10;&#10;Description automatically generated"/>
          <p:cNvPicPr>
            <a:picLocks noChangeAspect="1"/>
          </p:cNvPicPr>
          <p:nvPr/>
        </p:nvPicPr>
        <p:blipFill>
          <a:blip r:embed="rId2"/>
          <a:stretch>
            <a:fillRect/>
          </a:stretch>
        </p:blipFill>
        <p:spPr>
          <a:xfrm>
            <a:off x="2184401" y="4442576"/>
            <a:ext cx="4992913" cy="2414220"/>
          </a:xfrm>
          <a:prstGeom prst="rect">
            <a:avLst/>
          </a:prstGeom>
        </p:spPr>
      </p:pic>
      <p:pic>
        <p:nvPicPr>
          <p:cNvPr id="4" name="New Recording 6">
            <a:hlinkClick r:id="" action="ppaction://media"/>
          </p:cNvPr>
          <p:cNvPicPr>
            <a:picLocks noChangeAspect="1"/>
          </p:cNvPicPr>
          <p:nvPr>
            <a:audioFile r:link="rId3"/>
            <p:extLst>
              <p:ext uri="{DAA4B4D4-6D71-4841-9C94-3DE7FCFB9230}">
                <p14:media xmlns:p14="http://schemas.microsoft.com/office/powerpoint/2010/main" r:embed="rId4"/>
              </p:ext>
            </p:extLst>
          </p:nvPr>
        </p:nvPicPr>
        <p:blipFill>
          <a:blip r:embed="rId5"/>
          <a:stretch>
            <a:fillRect/>
          </a:stretch>
        </p:blipFill>
        <p:spPr>
          <a:xfrm>
            <a:off x="10985047" y="5843360"/>
            <a:ext cx="730250" cy="730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023" y="879063"/>
            <a:ext cx="4941477" cy="610863"/>
          </a:xfrm>
        </p:spPr>
        <p:txBody>
          <a:bodyPr vert="horz" lIns="0" tIns="0" rIns="0" bIns="0" rtlCol="0" anchor="b" anchorCtr="0">
            <a:normAutofit/>
          </a:bodyPr>
          <a:lstStyle/>
          <a:p>
            <a:r>
              <a:rPr lang="en-US" dirty="0"/>
              <a:t>NEURAL NETWORK</a:t>
            </a:r>
            <a:endParaRPr lang="en-US" b="1" i="0" kern="1200" spc="100" baseline="0" dirty="0">
              <a:latin typeface="+mj-lt"/>
            </a:endParaRPr>
          </a:p>
        </p:txBody>
      </p:sp>
      <p:sp>
        <p:nvSpPr>
          <p:cNvPr id="23" name="Text Placeholder 2"/>
          <p:cNvSpPr>
            <a:spLocks noGrp="1"/>
          </p:cNvSpPr>
          <p:nvPr>
            <p:ph type="body" idx="1"/>
          </p:nvPr>
        </p:nvSpPr>
        <p:spPr>
          <a:xfrm>
            <a:off x="964023" y="2300984"/>
            <a:ext cx="4827178" cy="404216"/>
          </a:xfrm>
        </p:spPr>
        <p:txBody>
          <a:bodyPr/>
          <a:lstStyle/>
          <a:p>
            <a:r>
              <a:rPr lang="en-US" dirty="0"/>
              <a:t>The F1 Score for this case is 0.535</a:t>
            </a:r>
            <a:endParaRPr lang="en-US" dirty="0"/>
          </a:p>
        </p:txBody>
      </p:sp>
      <p:sp>
        <p:nvSpPr>
          <p:cNvPr id="18" name="Date Placeholder 3"/>
          <p:cNvSpPr txBox="1"/>
          <p:nvPr/>
        </p:nvSpPr>
        <p:spPr>
          <a:xfrm>
            <a:off x="6362700" y="2300984"/>
            <a:ext cx="4764829" cy="404216"/>
          </a:xfrm>
          <a:prstGeom prst="rect">
            <a:avLst/>
          </a:prstGeom>
        </p:spPr>
        <p:txBody>
          <a:bodyPr vert="horz" lIns="0" tIns="0" rIns="0" bIns="0" rtlCol="0" anchor="t" anchorCtr="0">
            <a:normAutofit/>
          </a:bodyPr>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0"/>
              </a:spcBef>
            </a:pPr>
            <a:fld id="{6FCA8E82-58CD-E045-8B98-B7A85B79B752}" type="datetime4">
              <a:rPr lang="en-US" sz="1800" b="0" i="0" kern="1200" spc="0" baseline="0">
                <a:solidFill>
                  <a:schemeClr val="tx2"/>
                </a:solidFill>
                <a:latin typeface="+mj-lt"/>
                <a:ea typeface="+mn-ea"/>
                <a:cs typeface="+mn-cs"/>
              </a:rPr>
            </a:fld>
            <a:endParaRPr lang="en-US" sz="1800" b="0" i="0" kern="1200" spc="0" baseline="0">
              <a:solidFill>
                <a:schemeClr val="tx2"/>
              </a:solidFill>
              <a:latin typeface="+mj-lt"/>
              <a:ea typeface="+mn-ea"/>
              <a:cs typeface="+mn-cs"/>
            </a:endParaRPr>
          </a:p>
        </p:txBody>
      </p:sp>
      <p:pic>
        <p:nvPicPr>
          <p:cNvPr id="5" name="Picture 5"/>
          <p:cNvPicPr>
            <a:picLocks noGrp="1" noChangeAspect="1"/>
          </p:cNvPicPr>
          <p:nvPr>
            <p:ph sz="half" idx="2"/>
          </p:nvPr>
        </p:nvPicPr>
        <p:blipFill>
          <a:blip r:embed="rId1"/>
          <a:stretch>
            <a:fillRect/>
          </a:stretch>
        </p:blipFill>
        <p:spPr>
          <a:xfrm>
            <a:off x="6157708" y="1007573"/>
            <a:ext cx="5926146" cy="4496652"/>
          </a:xfrm>
        </p:spPr>
      </p:pic>
      <p:sp>
        <p:nvSpPr>
          <p:cNvPr id="8" name="Footer Placeholder 7"/>
          <p:cNvSpPr>
            <a:spLocks noGrp="1"/>
          </p:cNvSpPr>
          <p:nvPr>
            <p:ph type="ftr" sz="quarter" idx="15"/>
          </p:nvPr>
        </p:nvSpPr>
        <p:spPr>
          <a:xfrm>
            <a:off x="1494790" y="6332220"/>
            <a:ext cx="1497330" cy="247651"/>
          </a:xfrm>
        </p:spPr>
        <p:txBody>
          <a:bodyPr vert="horz" lIns="0" tIns="0" rIns="0" bIns="0" rtlCol="0" anchor="t" anchorCtr="0">
            <a:normAutofit/>
          </a:bodyPr>
          <a:lstStyle/>
          <a:p>
            <a:pPr>
              <a:spcAft>
                <a:spcPts val="600"/>
              </a:spcAft>
            </a:pPr>
            <a:endParaRPr lang="en-US"/>
          </a:p>
        </p:txBody>
      </p:sp>
      <p:sp>
        <p:nvSpPr>
          <p:cNvPr id="9" name="Slide Number Placeholder 8"/>
          <p:cNvSpPr>
            <a:spLocks noGrp="1"/>
          </p:cNvSpPr>
          <p:nvPr>
            <p:ph type="sldNum" sz="quarter" idx="16"/>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fld>
            <a:endParaRPr lang="en-US"/>
          </a:p>
        </p:txBody>
      </p:sp>
      <p:pic>
        <p:nvPicPr>
          <p:cNvPr id="6" name="New Recording 7">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stretch>
            <a:fillRect/>
          </a:stretch>
        </p:blipFill>
        <p:spPr>
          <a:xfrm>
            <a:off x="10825389" y="5719989"/>
            <a:ext cx="730250" cy="730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StopAudio" delay="0">
                      <p:tgtEl>
                        <p:sldTgt/>
                      </p:tgtEl>
                    </p:cond>
                  </p:endCondLst>
                </p:cTn>
                <p:tgtEl>
                  <p:spTgt spid="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023" y="879063"/>
            <a:ext cx="4941477" cy="610863"/>
          </a:xfrm>
        </p:spPr>
        <p:txBody>
          <a:bodyPr vert="horz" lIns="0" tIns="0" rIns="0" bIns="0" rtlCol="0" anchor="b" anchorCtr="0">
            <a:normAutofit fontScale="90000"/>
          </a:bodyPr>
          <a:lstStyle/>
          <a:p>
            <a:r>
              <a:rPr lang="en-US" dirty="0"/>
              <a:t>MODEL COMPARISON </a:t>
            </a:r>
            <a:endParaRPr lang="en-US" b="1" i="0" kern="1200" spc="100" baseline="0" dirty="0">
              <a:latin typeface="+mj-lt"/>
            </a:endParaRPr>
          </a:p>
        </p:txBody>
      </p:sp>
      <p:sp>
        <p:nvSpPr>
          <p:cNvPr id="23" name="Text Placeholder 2"/>
          <p:cNvSpPr>
            <a:spLocks noGrp="1"/>
          </p:cNvSpPr>
          <p:nvPr>
            <p:ph type="body" idx="1"/>
          </p:nvPr>
        </p:nvSpPr>
        <p:spPr>
          <a:xfrm>
            <a:off x="85909" y="2300984"/>
            <a:ext cx="6213292" cy="2552330"/>
          </a:xfrm>
        </p:spPr>
        <p:txBody>
          <a:bodyPr>
            <a:normAutofit/>
          </a:bodyPr>
          <a:lstStyle/>
          <a:p>
            <a:r>
              <a:rPr lang="en-US" dirty="0"/>
              <a:t>On comparing both the models it is evident that the neural network is a better model than the decision tree as the F1 Score of the Neural network is higher in comparison to the decision tree.</a:t>
            </a:r>
            <a:endParaRPr lang="en-US" dirty="0"/>
          </a:p>
          <a:p>
            <a:endParaRPr lang="en-US" dirty="0"/>
          </a:p>
          <a:p>
            <a:r>
              <a:rPr lang="en-US" dirty="0"/>
              <a:t>Moreover, the results that were obtained from the Model comparison node is as shown, here also neural network is selected as a model with better accuracy </a:t>
            </a:r>
            <a:endParaRPr lang="en-US" dirty="0"/>
          </a:p>
        </p:txBody>
      </p:sp>
      <p:sp>
        <p:nvSpPr>
          <p:cNvPr id="18" name="Date Placeholder 3"/>
          <p:cNvSpPr txBox="1"/>
          <p:nvPr/>
        </p:nvSpPr>
        <p:spPr>
          <a:xfrm>
            <a:off x="6362700" y="2300984"/>
            <a:ext cx="4764829" cy="404216"/>
          </a:xfrm>
          <a:prstGeom prst="rect">
            <a:avLst/>
          </a:prstGeom>
        </p:spPr>
        <p:txBody>
          <a:bodyPr vert="horz" lIns="0" tIns="0" rIns="0" bIns="0" rtlCol="0" anchor="t" anchorCtr="0">
            <a:normAutofit/>
          </a:bodyPr>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0"/>
              </a:spcBef>
            </a:pPr>
            <a:fld id="{6FCA8E82-58CD-E045-8B98-B7A85B79B752}" type="datetime4">
              <a:rPr lang="en-US" sz="1800" b="0" i="0" kern="1200" spc="0" baseline="0">
                <a:solidFill>
                  <a:schemeClr val="tx2"/>
                </a:solidFill>
                <a:latin typeface="+mj-lt"/>
                <a:ea typeface="+mn-ea"/>
                <a:cs typeface="+mn-cs"/>
              </a:rPr>
            </a:fld>
            <a:endParaRPr lang="en-US" sz="1800" b="0" i="0" kern="1200" spc="0" baseline="0">
              <a:solidFill>
                <a:schemeClr val="tx2"/>
              </a:solidFill>
              <a:latin typeface="+mj-lt"/>
              <a:ea typeface="+mn-ea"/>
              <a:cs typeface="+mn-cs"/>
            </a:endParaRPr>
          </a:p>
        </p:txBody>
      </p:sp>
      <p:sp>
        <p:nvSpPr>
          <p:cNvPr id="8" name="Footer Placeholder 7"/>
          <p:cNvSpPr>
            <a:spLocks noGrp="1"/>
          </p:cNvSpPr>
          <p:nvPr>
            <p:ph type="ftr" sz="quarter" idx="15"/>
          </p:nvPr>
        </p:nvSpPr>
        <p:spPr>
          <a:xfrm>
            <a:off x="1494790" y="6332220"/>
            <a:ext cx="1497330" cy="247651"/>
          </a:xfrm>
        </p:spPr>
        <p:txBody>
          <a:bodyPr vert="horz" lIns="0" tIns="0" rIns="0" bIns="0" rtlCol="0" anchor="t" anchorCtr="0">
            <a:normAutofit/>
          </a:bodyPr>
          <a:lstStyle/>
          <a:p>
            <a:pPr>
              <a:spcAft>
                <a:spcPts val="600"/>
              </a:spcAft>
            </a:pPr>
            <a:endParaRPr lang="en-US" dirty="0"/>
          </a:p>
        </p:txBody>
      </p:sp>
      <p:sp>
        <p:nvSpPr>
          <p:cNvPr id="9" name="Slide Number Placeholder 8"/>
          <p:cNvSpPr>
            <a:spLocks noGrp="1"/>
          </p:cNvSpPr>
          <p:nvPr>
            <p:ph type="sldNum" sz="quarter" idx="16"/>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fld>
            <a:endParaRPr lang="en-US"/>
          </a:p>
        </p:txBody>
      </p:sp>
      <p:pic>
        <p:nvPicPr>
          <p:cNvPr id="6" name="Picture 6" descr="Table&#10;&#10;Description automatically generated"/>
          <p:cNvPicPr>
            <a:picLocks noGrp="1" noChangeAspect="1"/>
          </p:cNvPicPr>
          <p:nvPr>
            <p:ph sz="half" idx="2"/>
          </p:nvPr>
        </p:nvPicPr>
        <p:blipFill>
          <a:blip r:embed="rId1"/>
          <a:stretch>
            <a:fillRect/>
          </a:stretch>
        </p:blipFill>
        <p:spPr>
          <a:xfrm>
            <a:off x="6094823" y="1989"/>
            <a:ext cx="6089920" cy="3298277"/>
          </a:xfrm>
        </p:spPr>
      </p:pic>
      <p:pic>
        <p:nvPicPr>
          <p:cNvPr id="7" name="Picture 9" descr="Table&#10;&#10;Description automatically generated"/>
          <p:cNvPicPr>
            <a:picLocks noChangeAspect="1"/>
          </p:cNvPicPr>
          <p:nvPr/>
        </p:nvPicPr>
        <p:blipFill>
          <a:blip r:embed="rId2"/>
          <a:stretch>
            <a:fillRect/>
          </a:stretch>
        </p:blipFill>
        <p:spPr>
          <a:xfrm>
            <a:off x="6088743" y="3173671"/>
            <a:ext cx="6023428" cy="3573171"/>
          </a:xfrm>
          <a:prstGeom prst="rect">
            <a:avLst/>
          </a:prstGeom>
        </p:spPr>
      </p:pic>
      <p:pic>
        <p:nvPicPr>
          <p:cNvPr id="10" name="New Recording 8">
            <a:hlinkClick r:id="" action="ppaction://media"/>
          </p:cNvPr>
          <p:cNvPicPr>
            <a:picLocks noChangeAspect="1"/>
          </p:cNvPicPr>
          <p:nvPr>
            <a:audioFile r:link="rId3"/>
            <p:extLst>
              <p:ext uri="{DAA4B4D4-6D71-4841-9C94-3DE7FCFB9230}">
                <p14:media xmlns:p14="http://schemas.microsoft.com/office/powerpoint/2010/main" r:embed="rId4"/>
              </p:ext>
            </p:extLst>
          </p:nvPr>
        </p:nvPicPr>
        <p:blipFill>
          <a:blip r:embed="rId5"/>
          <a:stretch>
            <a:fillRect/>
          </a:stretch>
        </p:blipFill>
        <p:spPr>
          <a:xfrm>
            <a:off x="11173732" y="6027057"/>
            <a:ext cx="730250" cy="730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StopAudio" delay="0">
                      <p:tgtEl>
                        <p:sldTgt/>
                      </p:tgtEl>
                    </p:cond>
                  </p:endCondLst>
                </p:cTn>
                <p:tgtEl>
                  <p:spTgt spid="10"/>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023" y="879063"/>
            <a:ext cx="4941477" cy="610863"/>
          </a:xfrm>
        </p:spPr>
        <p:txBody>
          <a:bodyPr vert="horz" lIns="0" tIns="0" rIns="0" bIns="0" rtlCol="0" anchor="b" anchorCtr="0">
            <a:normAutofit/>
          </a:bodyPr>
          <a:lstStyle/>
          <a:p>
            <a:r>
              <a:rPr lang="en-US" dirty="0"/>
              <a:t>Conclusion</a:t>
            </a:r>
            <a:endParaRPr lang="en-US" b="1" i="0" kern="1200" spc="100" baseline="0"/>
          </a:p>
        </p:txBody>
      </p:sp>
      <p:sp>
        <p:nvSpPr>
          <p:cNvPr id="30" name="Text Placeholder 3"/>
          <p:cNvSpPr>
            <a:spLocks noGrp="1"/>
          </p:cNvSpPr>
          <p:nvPr>
            <p:ph type="body" sz="quarter" idx="11"/>
          </p:nvPr>
        </p:nvSpPr>
        <p:spPr>
          <a:xfrm>
            <a:off x="959756" y="2202278"/>
            <a:ext cx="9456057" cy="2882317"/>
          </a:xfrm>
        </p:spPr>
        <p:txBody>
          <a:bodyPr vert="horz" lIns="0" tIns="0" rIns="0" bIns="0" rtlCol="0" anchor="t">
            <a:noAutofit/>
          </a:bodyPr>
          <a:lstStyle/>
          <a:p>
            <a:r>
              <a:rPr lang="en-US" sz="2800" dirty="0">
                <a:latin typeface="Times New Roman" panose="02020603050405020304"/>
                <a:ea typeface="+mn-lt"/>
                <a:cs typeface="+mn-lt"/>
              </a:rPr>
              <a:t>Neural network has a better output in score ranking performance in which the validation data set is sorted and arranged in the format of descending order. Due to this reason also, we can say that the Neural network can be considered as a better model in comparison to the decision tree </a:t>
            </a:r>
            <a:endParaRPr lang="en-US" sz="2800" dirty="0">
              <a:latin typeface="Times New Roman" panose="02020603050405020304"/>
            </a:endParaRPr>
          </a:p>
          <a:p>
            <a:endParaRPr lang="en-US" dirty="0"/>
          </a:p>
        </p:txBody>
      </p:sp>
      <p:sp>
        <p:nvSpPr>
          <p:cNvPr id="32" name="Footer Placeholder 4"/>
          <p:cNvSpPr>
            <a:spLocks noGrp="1"/>
          </p:cNvSpPr>
          <p:nvPr>
            <p:ph type="ftr" sz="quarter" idx="15"/>
          </p:nvPr>
        </p:nvSpPr>
        <p:spPr>
          <a:xfrm>
            <a:off x="1494790" y="6332220"/>
            <a:ext cx="1497330" cy="247651"/>
          </a:xfrm>
        </p:spPr>
        <p:txBody>
          <a:bodyPr/>
          <a:lstStyle/>
          <a:p>
            <a:pPr>
              <a:spcAft>
                <a:spcPts val="600"/>
              </a:spcAft>
            </a:pPr>
            <a:r>
              <a:rPr lang="en-US"/>
              <a:t>Annual Review</a:t>
            </a:r>
            <a:endParaRPr lang="en-US" b="0"/>
          </a:p>
        </p:txBody>
      </p:sp>
      <p:sp>
        <p:nvSpPr>
          <p:cNvPr id="9" name="Slide Number Placeholder 8"/>
          <p:cNvSpPr>
            <a:spLocks noGrp="1"/>
          </p:cNvSpPr>
          <p:nvPr>
            <p:ph type="sldNum" sz="quarter" idx="16"/>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fld>
            <a:endParaRPr lang="en-US"/>
          </a:p>
        </p:txBody>
      </p:sp>
      <p:pic>
        <p:nvPicPr>
          <p:cNvPr id="10" name="New Recording 9">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0970532" y="5719989"/>
            <a:ext cx="730250" cy="730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StopAudio" delay="0">
                      <p:tgtEl>
                        <p:sldTgt/>
                      </p:tgtEl>
                    </p:cond>
                  </p:endCondLst>
                </p:cTn>
                <p:tgtEl>
                  <p:spTgt spid="10"/>
                </p:tgtEl>
              </p:cMediaNode>
            </p:audio>
          </p:childTnLst>
        </p:cTn>
      </p:par>
    </p:tnLst>
  </p:timing>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2066</Words>
  <Application>WPS Presentation</Application>
  <PresentationFormat>Widescreen</PresentationFormat>
  <Paragraphs>107</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Times New Roman</vt:lpstr>
      <vt:lpstr>Wingdings</vt:lpstr>
      <vt:lpstr>Franklin Gothic Demi</vt:lpstr>
      <vt:lpstr>Franklin Gothic Book</vt:lpstr>
      <vt:lpstr>Microsoft YaHei</vt:lpstr>
      <vt:lpstr>Arial Unicode MS</vt:lpstr>
      <vt:lpstr>Calibri</vt:lpstr>
      <vt:lpstr>Theme1</vt:lpstr>
      <vt:lpstr> </vt:lpstr>
      <vt:lpstr>Agenda</vt:lpstr>
      <vt:lpstr>OBJECTIVES </vt:lpstr>
      <vt:lpstr> </vt:lpstr>
      <vt:lpstr>PowerPoint 演示文稿</vt:lpstr>
      <vt:lpstr>DECISION TREE</vt:lpstr>
      <vt:lpstr>NEURAL NETWORK</vt:lpstr>
      <vt:lpstr>MODEL COMPARISON </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
  <cp:lastModifiedBy>Mitali Gupta</cp:lastModifiedBy>
  <cp:revision>357</cp:revision>
  <dcterms:created xsi:type="dcterms:W3CDTF">2022-08-08T12:45:00Z</dcterms:created>
  <dcterms:modified xsi:type="dcterms:W3CDTF">2022-08-08T16:58:05Z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EF4C72C187D9406BA3C552D9B8959664</vt:lpwstr>
  </property>
  <property fmtid="{D5CDD505-2E9C-101B-9397-08002B2CF9AE}" pid="4" name="KSOProductBuildVer">
    <vt:lpwstr>1033-11.2.0.11254</vt:lpwstr>
  </property>
</Properties>
</file>