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7C75-6F78-FA4B-9A29-EFC6E0D1B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5DE64-3E02-F54D-9744-A341C4284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4FBB-BEF6-884D-BA63-063AE6ED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162C-9805-D34D-857F-0C4FF072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A887-68F3-6C46-A228-920CE80F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20B6-3FCC-E54D-91DD-184674DE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B71DF-2D14-EB4B-9365-0FF11177F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7852-E958-5248-9CCC-60A84244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4A64-33D0-D449-8D9D-3019C52F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EE74-BA70-AC4D-9F9C-A5F832B4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2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3D8C3-4F05-E448-A5CB-3F6C7B10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41EB7-A411-1342-9D4D-A91BF76F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9780-B3CB-4F4C-93DE-CF61729A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4C6F-CCC2-BA41-B686-E5900A71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4682-9A80-7248-A66C-6CB0AC26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6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D558-67F4-C043-815C-4D00E598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62C4-041E-274B-8822-E75BB9E7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2A6C-58F8-2641-86F6-68A733DC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46CD-C80E-5F4A-BC4C-21DA12A8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D02E-5D8A-1D49-AC8D-B7B2B437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988C-8EEA-BB4E-A86B-D3CE17DB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87913-E144-334A-AB46-00A54220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8D6D-3F41-FB4A-8DDE-8846D436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C862-155C-9F47-B589-943D12F2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F9A7-6BD7-4841-AA67-A07DD379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64D0-6AFE-CD4E-A0A4-25D20DB5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B00A-0756-DE45-9752-B6AD2A458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40234-6409-904E-BA37-715318DA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894D-B0B3-264E-BBCB-9FF7957C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680A7-441F-E348-98D0-74D85199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27760-565A-6448-8890-D6161FFC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0790-36A9-3F4A-941E-793413F0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157BC-651B-0140-8046-1B3C6190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387A2-5848-634E-AE98-5F8553DA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A07AE-C07F-9240-80BB-7F496012D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43AB6-9DEA-F24B-8DDC-4AE37AC0E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CD1B3-6AE8-0741-9255-2F5A5DD5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2086A-F16B-3D47-9FD9-40F2EECB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269FC-0C7A-254B-B12F-46EC3422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E3B9-641B-544A-B16E-E75CDD88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BE91B-5BA5-DE49-AD41-057F141E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98EB7-05FC-7949-809D-492C91F2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A58C9-B5C7-4D4D-8C14-7C533B94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8289-AA86-BB45-936F-777A301D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AACB7-7F4C-A347-9755-43CB666A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08265-412A-FE43-9948-84A0758E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7A11-1DF5-324E-959F-97E8A3D2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23F5-E196-3842-86D3-A45DBA6E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42B2D-13AB-AB43-8891-9AE919B8D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70899-680C-4340-AC1C-CA4BA921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52B6F-40BE-564E-A7CE-B8ECB09F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0C151-F2A1-5441-A6B8-A8DCE209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5D5A-6538-624A-ADFF-5C76FC13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B4E24-36A7-AA40-94BC-8B17F4AA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BFC50-5A90-3044-841E-5EA94D28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B942-ED7F-E34C-AE06-3D21E21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5C85-DBFE-C040-852A-7D682FD9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2AEA-7EE0-3541-868D-FFA5486D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01D38-660A-D243-B147-232CDA89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C466A-1D4C-A449-B2A3-2EB5F4C44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954A-CC0A-F34F-8A69-A64347C06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38AA-44DC-5841-9187-E6327AFD18B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A542-305B-114B-929D-F687FF8D6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ABB0-04F2-1A46-B561-ECE7640BB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7D74-0D64-FD46-87F4-D4AF9CA0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5146B-5F6A-B144-AA58-9F5B607D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Strongly Connected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2D44A-3027-C948-893F-52F4C83D7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By – Amish Gadhia, Parth Sonagara</a:t>
            </a:r>
          </a:p>
        </p:txBody>
      </p:sp>
    </p:spTree>
    <p:extLst>
      <p:ext uri="{BB962C8B-B14F-4D97-AF65-F5344CB8AC3E}">
        <p14:creationId xmlns:p14="http://schemas.microsoft.com/office/powerpoint/2010/main" val="1501744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5E52E-528E-3C40-87CA-F3DB6A91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3198-70E8-694F-B0A5-D9F2B5A0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Our objective in this project is to find the Strongly Connected Components in a graph by comparing two algorithms Kosaraju and Tarjan.</a:t>
            </a:r>
          </a:p>
          <a:p>
            <a:r>
              <a:rPr lang="en-US" sz="2400"/>
              <a:t>We choose this project because we are inspired by the social media network called Facebook the way how it suggests friends based on similar interests.  </a:t>
            </a:r>
          </a:p>
          <a:p>
            <a:r>
              <a:rPr lang="en-US" sz="2400"/>
              <a:t>Although both of these algorithms have same asymptotical run time i.e. O (V+E), but we found that there are some constant factors which makes Tarjan’s algorithm optimal. </a:t>
            </a:r>
          </a:p>
        </p:txBody>
      </p:sp>
    </p:spTree>
    <p:extLst>
      <p:ext uri="{BB962C8B-B14F-4D97-AF65-F5344CB8AC3E}">
        <p14:creationId xmlns:p14="http://schemas.microsoft.com/office/powerpoint/2010/main" val="291072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D8798-07D1-5C45-B731-E55404E4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C098-AA5B-BC45-80EC-D17CC1A6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Target audience for advertisement</a:t>
            </a:r>
          </a:p>
          <a:p>
            <a:pPr marL="0" indent="0">
              <a:buNone/>
            </a:pPr>
            <a:r>
              <a:rPr lang="en-US" sz="2400" dirty="0"/>
              <a:t>To find the audience based on similar interests and advertise 	them the products.</a:t>
            </a:r>
          </a:p>
          <a:p>
            <a:r>
              <a:rPr lang="en-US" sz="2400" b="1" dirty="0"/>
              <a:t>Vehicle Routing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If UPS truck has to deliver packages at a certain places in a town. Then through SCC we can find that which packages can be delivered fast. </a:t>
            </a:r>
            <a:endParaRPr lang="en-US" dirty="0"/>
          </a:p>
          <a:p>
            <a:r>
              <a:rPr lang="en-US" sz="2400" b="1" dirty="0"/>
              <a:t>Social Media Network</a:t>
            </a:r>
          </a:p>
          <a:p>
            <a:pPr marL="0" indent="0">
              <a:buNone/>
            </a:pPr>
            <a:r>
              <a:rPr lang="en-US" sz="2400" dirty="0"/>
              <a:t>To recommend friends or contents based on similar interests.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8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789E-4118-B445-8F4B-0E8A9ED8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Algorithms on different datasets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276954-AE17-F54B-818F-8BCBB0B4E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" t="8490" r="6447" b="7414"/>
          <a:stretch/>
        </p:blipFill>
        <p:spPr bwMode="auto">
          <a:xfrm>
            <a:off x="590535" y="2426818"/>
            <a:ext cx="4937980" cy="399763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11EDB5EA-A36A-E14E-AB2C-9381F126A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3" t="8490" r="6897" b="8087"/>
          <a:stretch/>
        </p:blipFill>
        <p:spPr bwMode="auto">
          <a:xfrm>
            <a:off x="6445073" y="2440742"/>
            <a:ext cx="5455917" cy="396978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6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84ECD-539E-7E47-8B45-7AA11C64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Results of Email Network Dataset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D4B87580-F739-E54D-8835-A65D3BB10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529705"/>
            <a:ext cx="5455917" cy="379186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72841AC-CC09-7D47-A153-B49C619BC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129856"/>
            <a:ext cx="5455917" cy="25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2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84ECD-539E-7E47-8B45-7AA11C64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Results of Facebook Dataset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2587079-AD26-5B4D-A917-DA2520BE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434227"/>
            <a:ext cx="5455917" cy="398281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B687D73-202A-6D4E-A758-748EA02D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48093"/>
            <a:ext cx="5455917" cy="21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30E93-5F38-C747-9514-FB34A8D2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C2EB-C7B0-FE44-AF51-FA6EB356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After comparing both these algorithms on the real time dataset we conclude that, the Tarjan algorithm is about 150% faster than the Kosaraju algorithm. </a:t>
            </a:r>
          </a:p>
          <a:p>
            <a:r>
              <a:rPr lang="en-US" sz="2400" dirty="0"/>
              <a:t>So, Tarjan is way faster and more optimal than Kosaraju based on our comparison.</a:t>
            </a:r>
          </a:p>
          <a:p>
            <a:r>
              <a:rPr lang="en-US" sz="2400" dirty="0"/>
              <a:t>The Kosaraju algorithm does not deviate more as compared to the Tarjan’s algorithm on the </a:t>
            </a:r>
            <a:r>
              <a:rPr lang="en-US" sz="2400"/>
              <a:t>different datasets.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616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234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Strongly Connected Components</vt:lpstr>
      <vt:lpstr>Objective</vt:lpstr>
      <vt:lpstr>Applications</vt:lpstr>
      <vt:lpstr>Algorithms on different datasets</vt:lpstr>
      <vt:lpstr>Results of Email Network Dataset</vt:lpstr>
      <vt:lpstr>Results of Facebook Dataset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 Connected Components</dc:title>
  <dc:creator>Sonagara, Parth Narsi</dc:creator>
  <cp:lastModifiedBy>Sonagara, Parth Narsi</cp:lastModifiedBy>
  <cp:revision>3</cp:revision>
  <dcterms:created xsi:type="dcterms:W3CDTF">2021-12-02T19:20:08Z</dcterms:created>
  <dcterms:modified xsi:type="dcterms:W3CDTF">2021-12-02T22:13:47Z</dcterms:modified>
</cp:coreProperties>
</file>